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9AEF91-E57B-C870-EF54-3F54C4FB6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7D3FA46-A63A-6387-A3D2-0F681C9E6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01B4F9-4BA2-C61C-346F-3C6B86479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AF9C-A962-417A-A48B-85EC74FCBC80}" type="datetimeFigureOut">
              <a:rPr kumimoji="1" lang="ja-JP" altLang="en-US" smtClean="0"/>
              <a:t>2022/8/13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C46ACD-4319-B562-0104-FA9D969BF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12CE9D-F545-B1C4-53DA-D5379DAF1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3DDB-96D2-4776-AB0D-96F8918AA6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6283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2D43AA-4200-E7A5-FE13-6F6061B44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92CF125-E763-03D4-8B20-92252CE84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9259F6-55E1-208B-6D13-2E2130BD0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AF9C-A962-417A-A48B-85EC74FCBC80}" type="datetimeFigureOut">
              <a:rPr kumimoji="1" lang="ja-JP" altLang="en-US" smtClean="0"/>
              <a:t>2022/8/13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F4B8A8-A56C-E043-A767-CF932838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FC5B2D-DB65-1F07-AB13-74334282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3DDB-96D2-4776-AB0D-96F8918AA6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664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D50CE81-0DB9-76B5-BE27-AC01395570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18189B4-87AC-0F71-E81D-67E0CFDFF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D155DF-C90D-84D4-71EE-21B679C7D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AF9C-A962-417A-A48B-85EC74FCBC80}" type="datetimeFigureOut">
              <a:rPr kumimoji="1" lang="ja-JP" altLang="en-US" smtClean="0"/>
              <a:t>2022/8/13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E62BF5-274A-C8BE-17E4-E741EE23D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48F9D1-64AF-09B3-1E00-B44B8040F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3DDB-96D2-4776-AB0D-96F8918AA6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308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1BEDA2-E1ED-458C-C74E-34A3666DC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BBE643-1834-4AA4-B715-7D0639DDB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803536-05DE-07EC-BF81-C9D940855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AF9C-A962-417A-A48B-85EC74FCBC80}" type="datetimeFigureOut">
              <a:rPr kumimoji="1" lang="ja-JP" altLang="en-US" smtClean="0"/>
              <a:t>2022/8/13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82E858-A894-65FF-33CA-34CF677B9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D6EB2C-D639-8646-750E-E5859ED73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3DDB-96D2-4776-AB0D-96F8918AA6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0605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CC8AAF-2316-3559-E3CC-D224F7AD7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6CD411A-F7BF-BD70-6C32-7B6EFC914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263D20-0570-D8A4-0846-9819A3DF4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AF9C-A962-417A-A48B-85EC74FCBC80}" type="datetimeFigureOut">
              <a:rPr kumimoji="1" lang="ja-JP" altLang="en-US" smtClean="0"/>
              <a:t>2022/8/13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4D8176-B101-F2AC-3603-21DBF5486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272394-6C8B-FE0E-D102-182D20F9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3DDB-96D2-4776-AB0D-96F8918AA6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2233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907533-A1E3-7661-5619-FCC29BA31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0B3F0D-7EF2-D50B-E8D6-2B9F332A2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62C5338-C93D-A0C0-91D1-819E68F1D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854A634-EEBF-1158-B2A9-69DE652BB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AF9C-A962-417A-A48B-85EC74FCBC80}" type="datetimeFigureOut">
              <a:rPr kumimoji="1" lang="ja-JP" altLang="en-US" smtClean="0"/>
              <a:t>2022/8/13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8173368-81A4-4C1E-C3A3-57E64D619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75991F7-442C-6662-1702-65F954D20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3DDB-96D2-4776-AB0D-96F8918AA6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5397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481693-A6C6-9CEB-60BE-608C6BC9B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7C4007-50D9-FEF5-2D94-C1034207F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A7E73F3-1C04-9581-EA8A-7DF29AD03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3099DC1-218A-2BF2-C5D8-C63B16A63B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33B46A8-E645-DD9D-74E7-9D237D7791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B76F22E-DE7B-CBF6-A2A7-428045DC7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AF9C-A962-417A-A48B-85EC74FCBC80}" type="datetimeFigureOut">
              <a:rPr kumimoji="1" lang="ja-JP" altLang="en-US" smtClean="0"/>
              <a:t>2022/8/13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B5E07A0-EE68-7D46-97BD-156BA7F07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246DDAE-377F-3B77-71A6-9CCC27AD4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3DDB-96D2-4776-AB0D-96F8918AA6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7689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FE7791-73E9-B64F-5BFC-0458E76C0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1D52DA6-B49C-C66A-540F-26C454B8B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AF9C-A962-417A-A48B-85EC74FCBC80}" type="datetimeFigureOut">
              <a:rPr kumimoji="1" lang="ja-JP" altLang="en-US" smtClean="0"/>
              <a:t>2022/8/13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5324FDE-D94C-245A-9FBB-2112FAD98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152456B-9D9D-D87D-CDFD-05E4CEA31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3DDB-96D2-4776-AB0D-96F8918AA6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326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2B2AC51-820D-F201-471A-E4529C8EB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AF9C-A962-417A-A48B-85EC74FCBC80}" type="datetimeFigureOut">
              <a:rPr kumimoji="1" lang="ja-JP" altLang="en-US" smtClean="0"/>
              <a:t>2022/8/13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D4FEF93-6F54-F6DD-5527-25DE6226B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18D2B9-4450-7959-5A11-70015BB19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3DDB-96D2-4776-AB0D-96F8918AA6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281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06AE1D-5905-02C5-3529-7A830BE86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D9DD6D-0C4C-74BB-4888-EA5047FD9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DB3D0BF-BCDD-DE95-FCA1-8C7F86506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8DCC5FB-F081-3875-C12C-062BC4083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AF9C-A962-417A-A48B-85EC74FCBC80}" type="datetimeFigureOut">
              <a:rPr kumimoji="1" lang="ja-JP" altLang="en-US" smtClean="0"/>
              <a:t>2022/8/13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B5EE2BF-437E-DA8C-E5A5-91CF2C547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63B9EB7-5A89-FF53-17DD-5526E95DC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3DDB-96D2-4776-AB0D-96F8918AA6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9364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738834-1E05-750A-73F1-B71EE7C8B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E4EF64C-9FDC-F03E-666B-CCF82F7675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0B25BA5-4505-17DB-D1C6-08E573E75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D5FE0DD-D7E2-D015-5057-DE78D786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AF9C-A962-417A-A48B-85EC74FCBC80}" type="datetimeFigureOut">
              <a:rPr kumimoji="1" lang="ja-JP" altLang="en-US" smtClean="0"/>
              <a:t>2022/8/13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E4952C0-FCF1-5A25-9444-1BFC555D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F28BA8F-FE3D-A7B1-03CA-B02CC3AC2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3DDB-96D2-4776-AB0D-96F8918AA6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8630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DE9CBB9-08D7-3937-671B-F103F0084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1779C04-508A-0A83-B5E1-055CCF556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095F5C-F2A4-C56D-F061-D727B2FA2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0AF9C-A962-417A-A48B-85EC74FCBC80}" type="datetimeFigureOut">
              <a:rPr kumimoji="1" lang="ja-JP" altLang="en-US" smtClean="0"/>
              <a:t>2022/8/13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C2EE1F-1F2E-A3D4-301C-ABBB15C9A9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925EFD-B26E-0EB5-E36E-79C9A45740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83DDB-96D2-4776-AB0D-96F8918AA6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1226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グラフィックス 4" descr="封筒を開く 枠線">
            <a:extLst>
              <a:ext uri="{FF2B5EF4-FFF2-40B4-BE49-F238E27FC236}">
                <a16:creationId xmlns:a16="http://schemas.microsoft.com/office/drawing/2014/main" id="{C38647E9-EAA4-3FE7-0CE9-C3C232B72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65526" y="969579"/>
            <a:ext cx="749067" cy="74906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5EB9053-7E54-7C03-0307-42716779223E}"/>
              </a:ext>
            </a:extLst>
          </p:cNvPr>
          <p:cNvSpPr txBox="1"/>
          <p:nvPr/>
        </p:nvSpPr>
        <p:spPr>
          <a:xfrm>
            <a:off x="2086933" y="1691358"/>
            <a:ext cx="1259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>
                <a:latin typeface="Arial" panose="020B0604020202020204" pitchFamily="34" charset="0"/>
                <a:cs typeface="Arial" panose="020B0604020202020204" pitchFamily="34" charset="0"/>
              </a:rPr>
              <a:t>“L o v e”</a:t>
            </a:r>
            <a:endParaRPr kumimoji="1" lang="ja-JP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F3171A6-0B1C-D571-5BF1-841264F6F263}"/>
              </a:ext>
            </a:extLst>
          </p:cNvPr>
          <p:cNvSpPr txBox="1"/>
          <p:nvPr/>
        </p:nvSpPr>
        <p:spPr>
          <a:xfrm>
            <a:off x="1374745" y="1093667"/>
            <a:ext cx="2525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01001100 01101111 01110110 01100101</a:t>
            </a:r>
            <a:endParaRPr kumimoji="1" lang="ja-JP" altLang="en-US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B61772DF-1BB0-A2A8-7BCE-1E8B49F42F4B}"/>
              </a:ext>
            </a:extLst>
          </p:cNvPr>
          <p:cNvSpPr/>
          <p:nvPr/>
        </p:nvSpPr>
        <p:spPr>
          <a:xfrm>
            <a:off x="2429686" y="2163338"/>
            <a:ext cx="415603" cy="598714"/>
          </a:xfrm>
          <a:prstGeom prst="down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8152211-61BB-631C-3B47-06BFDCE280A5}"/>
              </a:ext>
            </a:extLst>
          </p:cNvPr>
          <p:cNvSpPr txBox="1"/>
          <p:nvPr/>
        </p:nvSpPr>
        <p:spPr>
          <a:xfrm>
            <a:off x="1374745" y="2825330"/>
            <a:ext cx="2525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00000011 00110001 10111110 11011111</a:t>
            </a:r>
            <a:endParaRPr kumimoji="1" lang="ja-JP" altLang="en-US" b="1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FC74B2D-C263-46E6-4F78-CBD448BBB6D2}"/>
              </a:ext>
            </a:extLst>
          </p:cNvPr>
          <p:cNvSpPr txBox="1"/>
          <p:nvPr/>
        </p:nvSpPr>
        <p:spPr>
          <a:xfrm>
            <a:off x="5805231" y="5096578"/>
            <a:ext cx="2525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00011011 00101110 01000001 10010101</a:t>
            </a:r>
            <a:endParaRPr kumimoji="1" lang="ja-JP" altLang="en-US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19" name="グラフィックス 18" descr="封筒 枠線">
            <a:extLst>
              <a:ext uri="{FF2B5EF4-FFF2-40B4-BE49-F238E27FC236}">
                <a16:creationId xmlns:a16="http://schemas.microsoft.com/office/drawing/2014/main" id="{90EDCB29-66D9-1560-9AC4-899356875C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326" y="2825330"/>
            <a:ext cx="646331" cy="646331"/>
          </a:xfrm>
          <a:prstGeom prst="rect">
            <a:avLst/>
          </a:prstGeom>
        </p:spPr>
      </p:pic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BBECA500-A166-192F-EE76-09A232FFC3AC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900231" y="3148496"/>
            <a:ext cx="1760340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E1BF1316-9180-907D-3920-E1F79C52BCD6}"/>
              </a:ext>
            </a:extLst>
          </p:cNvPr>
          <p:cNvCxnSpPr>
            <a:cxnSpLocks/>
          </p:cNvCxnSpPr>
          <p:nvPr/>
        </p:nvCxnSpPr>
        <p:spPr>
          <a:xfrm>
            <a:off x="3171458" y="4046843"/>
            <a:ext cx="2564689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6EE74C8-5146-9FF0-BE10-9036A1F624C5}"/>
              </a:ext>
            </a:extLst>
          </p:cNvPr>
          <p:cNvSpPr txBox="1"/>
          <p:nvPr/>
        </p:nvSpPr>
        <p:spPr>
          <a:xfrm>
            <a:off x="5805231" y="3723678"/>
            <a:ext cx="2525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00000011 001100</a:t>
            </a:r>
            <a:r>
              <a:rPr kumimoji="1" lang="en-US" altLang="ja-JP" b="1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r>
              <a:rPr kumimoji="1" lang="en-US" altLang="ja-JP" b="1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1 10111110 11011111</a:t>
            </a:r>
            <a:endParaRPr kumimoji="1" lang="ja-JP" altLang="en-US" b="1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327B5B81-1488-5A19-27E2-43CA20552B5E}"/>
              </a:ext>
            </a:extLst>
          </p:cNvPr>
          <p:cNvSpPr txBox="1"/>
          <p:nvPr/>
        </p:nvSpPr>
        <p:spPr>
          <a:xfrm>
            <a:off x="5805231" y="2825330"/>
            <a:ext cx="2525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00000011 00110001 10111110 11011111</a:t>
            </a:r>
            <a:endParaRPr kumimoji="1" lang="ja-JP" altLang="en-US" b="1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7" name="矢印: 下 36">
            <a:extLst>
              <a:ext uri="{FF2B5EF4-FFF2-40B4-BE49-F238E27FC236}">
                <a16:creationId xmlns:a16="http://schemas.microsoft.com/office/drawing/2014/main" id="{874DE665-17F7-43DC-353E-705E729678B6}"/>
              </a:ext>
            </a:extLst>
          </p:cNvPr>
          <p:cNvSpPr/>
          <p:nvPr/>
        </p:nvSpPr>
        <p:spPr>
          <a:xfrm rot="10800000">
            <a:off x="6808808" y="2163338"/>
            <a:ext cx="415603" cy="598714"/>
          </a:xfrm>
          <a:prstGeom prst="down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323B4BE4-2617-5193-103E-9F3776B4A85A}"/>
              </a:ext>
            </a:extLst>
          </p:cNvPr>
          <p:cNvSpPr txBox="1"/>
          <p:nvPr/>
        </p:nvSpPr>
        <p:spPr>
          <a:xfrm>
            <a:off x="7335815" y="2286232"/>
            <a:ext cx="1678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Un-scramble!</a:t>
            </a:r>
            <a:endParaRPr kumimoji="1"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E9C0B345-7845-FA31-2AD4-3FCE6923D16C}"/>
              </a:ext>
            </a:extLst>
          </p:cNvPr>
          <p:cNvSpPr txBox="1"/>
          <p:nvPr/>
        </p:nvSpPr>
        <p:spPr>
          <a:xfrm>
            <a:off x="5805231" y="1093667"/>
            <a:ext cx="2525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01001100 01101111 01110110 01100101</a:t>
            </a:r>
            <a:endParaRPr kumimoji="1" lang="ja-JP" altLang="en-US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CB4086AC-E065-58A2-8DE2-4A8630EE1BE0}"/>
              </a:ext>
            </a:extLst>
          </p:cNvPr>
          <p:cNvSpPr txBox="1"/>
          <p:nvPr/>
        </p:nvSpPr>
        <p:spPr>
          <a:xfrm>
            <a:off x="6530703" y="1691358"/>
            <a:ext cx="1259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>
                <a:latin typeface="Arial" panose="020B0604020202020204" pitchFamily="34" charset="0"/>
                <a:cs typeface="Arial" panose="020B0604020202020204" pitchFamily="34" charset="0"/>
              </a:rPr>
              <a:t>“L o v e”</a:t>
            </a:r>
            <a:endParaRPr kumimoji="1" lang="ja-JP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グラフィックス 41" descr="トラック 枠線">
            <a:extLst>
              <a:ext uri="{FF2B5EF4-FFF2-40B4-BE49-F238E27FC236}">
                <a16:creationId xmlns:a16="http://schemas.microsoft.com/office/drawing/2014/main" id="{50974514-7606-33B4-0503-B02D4EC254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12650" y="2569824"/>
            <a:ext cx="646331" cy="646331"/>
          </a:xfrm>
          <a:prstGeom prst="rect">
            <a:avLst/>
          </a:prstGeom>
        </p:spPr>
      </p:pic>
      <p:sp>
        <p:nvSpPr>
          <p:cNvPr id="46" name="円弧 45">
            <a:extLst>
              <a:ext uri="{FF2B5EF4-FFF2-40B4-BE49-F238E27FC236}">
                <a16:creationId xmlns:a16="http://schemas.microsoft.com/office/drawing/2014/main" id="{A3CA22E5-FB17-3447-3F1B-2CFDF831A3C2}"/>
              </a:ext>
            </a:extLst>
          </p:cNvPr>
          <p:cNvSpPr/>
          <p:nvPr/>
        </p:nvSpPr>
        <p:spPr>
          <a:xfrm rot="10800000">
            <a:off x="2607323" y="2994825"/>
            <a:ext cx="1063528" cy="1052018"/>
          </a:xfrm>
          <a:prstGeom prst="arc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2" name="グラフィックス 51" descr="ワシ 枠線">
            <a:extLst>
              <a:ext uri="{FF2B5EF4-FFF2-40B4-BE49-F238E27FC236}">
                <a16:creationId xmlns:a16="http://schemas.microsoft.com/office/drawing/2014/main" id="{A1736C00-443C-5DBE-608F-1AB0569BD9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26237" y="3327726"/>
            <a:ext cx="646331" cy="646331"/>
          </a:xfrm>
          <a:prstGeom prst="rect">
            <a:avLst/>
          </a:prstGeom>
        </p:spPr>
      </p:pic>
      <p:pic>
        <p:nvPicPr>
          <p:cNvPr id="53" name="グラフィックス 52" descr="封筒 枠線">
            <a:extLst>
              <a:ext uri="{FF2B5EF4-FFF2-40B4-BE49-F238E27FC236}">
                <a16:creationId xmlns:a16="http://schemas.microsoft.com/office/drawing/2014/main" id="{0E351BBD-5CA7-900B-42E9-7A8DA8A412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00987" y="3641845"/>
            <a:ext cx="437607" cy="437607"/>
          </a:xfrm>
          <a:prstGeom prst="rect">
            <a:avLst/>
          </a:prstGeom>
        </p:spPr>
      </p:pic>
      <p:sp>
        <p:nvSpPr>
          <p:cNvPr id="55" name="矢印: 下 54">
            <a:extLst>
              <a:ext uri="{FF2B5EF4-FFF2-40B4-BE49-F238E27FC236}">
                <a16:creationId xmlns:a16="http://schemas.microsoft.com/office/drawing/2014/main" id="{403888CF-AA3B-A28E-7CA2-50FD965429B0}"/>
              </a:ext>
            </a:extLst>
          </p:cNvPr>
          <p:cNvSpPr/>
          <p:nvPr/>
        </p:nvSpPr>
        <p:spPr>
          <a:xfrm>
            <a:off x="6808808" y="4433936"/>
            <a:ext cx="415603" cy="598714"/>
          </a:xfrm>
          <a:prstGeom prst="down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6BDC00E2-1464-6E20-B4C0-154EEAB1B5DB}"/>
              </a:ext>
            </a:extLst>
          </p:cNvPr>
          <p:cNvSpPr txBox="1"/>
          <p:nvPr/>
        </p:nvSpPr>
        <p:spPr>
          <a:xfrm>
            <a:off x="7312822" y="4557480"/>
            <a:ext cx="1678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Un-scramble!</a:t>
            </a:r>
            <a:endParaRPr kumimoji="1" lang="ja-JP" altLang="en-US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A75C87E4-DD90-92E1-36F0-A22003DDBF93}"/>
              </a:ext>
            </a:extLst>
          </p:cNvPr>
          <p:cNvSpPr txBox="1"/>
          <p:nvPr/>
        </p:nvSpPr>
        <p:spPr>
          <a:xfrm>
            <a:off x="8291771" y="3741383"/>
            <a:ext cx="1983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Tiny error during delivery…</a:t>
            </a:r>
            <a:endParaRPr kumimoji="1" lang="ja-JP" altLang="en-US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4277FCDF-F138-EB3F-D1EE-B45370B8E3B8}"/>
              </a:ext>
            </a:extLst>
          </p:cNvPr>
          <p:cNvSpPr txBox="1"/>
          <p:nvPr/>
        </p:nvSpPr>
        <p:spPr>
          <a:xfrm>
            <a:off x="1173339" y="2249386"/>
            <a:ext cx="150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Scramble!</a:t>
            </a:r>
            <a:endParaRPr kumimoji="1" lang="ja-JP" altLang="en-US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3099F58F-2FF9-E39E-A3F0-AC11E26DDC29}"/>
              </a:ext>
            </a:extLst>
          </p:cNvPr>
          <p:cNvSpPr txBox="1"/>
          <p:nvPr/>
        </p:nvSpPr>
        <p:spPr>
          <a:xfrm>
            <a:off x="3988853" y="2362883"/>
            <a:ext cx="1624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Professional</a:t>
            </a:r>
            <a:endParaRPr kumimoji="1" lang="ja-JP" altLang="en-US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15AD880-23C1-C215-C23A-E8FBBB254469}"/>
              </a:ext>
            </a:extLst>
          </p:cNvPr>
          <p:cNvSpPr txBox="1"/>
          <p:nvPr/>
        </p:nvSpPr>
        <p:spPr>
          <a:xfrm>
            <a:off x="3949311" y="4101727"/>
            <a:ext cx="1572602" cy="38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Amateur bird</a:t>
            </a:r>
            <a:endParaRPr kumimoji="1" lang="ja-JP" altLang="en-US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D31E9C47-E64B-A76F-204D-9C75634F13ED}"/>
              </a:ext>
            </a:extLst>
          </p:cNvPr>
          <p:cNvSpPr txBox="1"/>
          <p:nvPr/>
        </p:nvSpPr>
        <p:spPr>
          <a:xfrm>
            <a:off x="6438175" y="5728009"/>
            <a:ext cx="1259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ja-JP" altLang="en-US" b="1" dirty="0">
                <a:solidFill>
                  <a:srgbClr val="FF0000"/>
                </a:solidFill>
              </a:rPr>
              <a:t>□</a:t>
            </a:r>
            <a:r>
              <a:rPr kumimoji="1" lang="en-US" altLang="ja-JP" i="1" dirty="0">
                <a:latin typeface="Arial" panose="020B0604020202020204" pitchFamily="34" charset="0"/>
                <a:cs typeface="Arial" panose="020B0604020202020204" pitchFamily="34" charset="0"/>
              </a:rPr>
              <a:t> . </a:t>
            </a:r>
            <a:r>
              <a:rPr lang="ja-JP" altLang="en-US" b="1" dirty="0">
                <a:solidFill>
                  <a:srgbClr val="FF0000"/>
                </a:solidFill>
              </a:rPr>
              <a:t>□</a:t>
            </a:r>
            <a:r>
              <a:rPr kumimoji="1" lang="en-US" altLang="ja-JP" i="1" dirty="0">
                <a:latin typeface="Arial" panose="020B0604020202020204" pitchFamily="34" charset="0"/>
                <a:cs typeface="Arial" panose="020B0604020202020204" pitchFamily="34" charset="0"/>
              </a:rPr>
              <a:t> A”</a:t>
            </a:r>
            <a:endParaRPr kumimoji="1" lang="ja-JP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7" name="グラフィックス 66" descr="2 つのハート 枠線">
            <a:extLst>
              <a:ext uri="{FF2B5EF4-FFF2-40B4-BE49-F238E27FC236}">
                <a16:creationId xmlns:a16="http://schemas.microsoft.com/office/drawing/2014/main" id="{A61BDB7A-76C7-A2DA-E0D8-54AB1A53B94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14593" y="1010109"/>
            <a:ext cx="656286" cy="656286"/>
          </a:xfrm>
          <a:prstGeom prst="rect">
            <a:avLst/>
          </a:prstGeom>
        </p:spPr>
      </p:pic>
      <p:pic>
        <p:nvPicPr>
          <p:cNvPr id="68" name="グラフィックス 67" descr="封筒を開く 枠線">
            <a:extLst>
              <a:ext uri="{FF2B5EF4-FFF2-40B4-BE49-F238E27FC236}">
                <a16:creationId xmlns:a16="http://schemas.microsoft.com/office/drawing/2014/main" id="{5F841680-0ABA-7A03-1BFA-13F1F4EE9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3531" y="4880323"/>
            <a:ext cx="639764" cy="639764"/>
          </a:xfrm>
          <a:prstGeom prst="rect">
            <a:avLst/>
          </a:prstGeom>
        </p:spPr>
      </p:pic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E129134B-B8AA-8D11-02DD-A1C34A4E479B}"/>
              </a:ext>
            </a:extLst>
          </p:cNvPr>
          <p:cNvSpPr txBox="1"/>
          <p:nvPr/>
        </p:nvSpPr>
        <p:spPr>
          <a:xfrm>
            <a:off x="6333380" y="6097341"/>
            <a:ext cx="1469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Non-ASCII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70" name="思考の吹き出し: 雲形 69">
            <a:extLst>
              <a:ext uri="{FF2B5EF4-FFF2-40B4-BE49-F238E27FC236}">
                <a16:creationId xmlns:a16="http://schemas.microsoft.com/office/drawing/2014/main" id="{DF70C17A-4D65-0A62-6812-08A4E5587819}"/>
              </a:ext>
            </a:extLst>
          </p:cNvPr>
          <p:cNvSpPr/>
          <p:nvPr/>
        </p:nvSpPr>
        <p:spPr>
          <a:xfrm>
            <a:off x="8543413" y="5484607"/>
            <a:ext cx="1745696" cy="726568"/>
          </a:xfrm>
          <a:prstGeom prst="cloudCallout">
            <a:avLst>
              <a:gd name="adj1" fmla="val -65523"/>
              <a:gd name="adj2" fmla="val 4804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Something went wrong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pic>
        <p:nvPicPr>
          <p:cNvPr id="72" name="グラフィックス 71" descr="困った顔 (塗りつぶしなし) 枠線">
            <a:extLst>
              <a:ext uri="{FF2B5EF4-FFF2-40B4-BE49-F238E27FC236}">
                <a16:creationId xmlns:a16="http://schemas.microsoft.com/office/drawing/2014/main" id="{2997C5B7-95B1-4903-037D-9A63A65F22D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693978" y="6016302"/>
            <a:ext cx="531409" cy="53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907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60</Words>
  <Application>Microsoft Office PowerPoint</Application>
  <PresentationFormat>ワイド画面</PresentationFormat>
  <Paragraphs>17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Cascadia Code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田口　富隆</dc:creator>
  <cp:lastModifiedBy>田口　富隆</cp:lastModifiedBy>
  <cp:revision>17</cp:revision>
  <dcterms:created xsi:type="dcterms:W3CDTF">2022-08-13T04:07:45Z</dcterms:created>
  <dcterms:modified xsi:type="dcterms:W3CDTF">2022-08-13T06:05:57Z</dcterms:modified>
</cp:coreProperties>
</file>