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6"/>
      <p:bold r:id="rId17"/>
    </p:embeddedFont>
    <p:embeddedFont>
      <p:font typeface="Source Code Pro" panose="020B0509030403020204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7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58b52cde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58b52cde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58b52cde9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58b52cde9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58b52cde9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58b52cde9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58b52cde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58b52cde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58b52cde9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58b52cde9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58b52cde9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58b52cde9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58b52cde9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58b52cde9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58b52cde9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58b52cde9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58b52cde9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58b52cde9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58b52cde9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58b52cde9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58b52cd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58b52cd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58b52cde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58b52cde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Code Demonstration</a:t>
            </a:r>
            <a:br>
              <a:rPr lang="en-GB" dirty="0"/>
            </a:br>
            <a:r>
              <a:rPr lang="en-GB" sz="4000" dirty="0"/>
              <a:t>Software explanation</a:t>
            </a:r>
            <a:endParaRPr sz="40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475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Team: FIT3161_MA_4</a:t>
            </a:r>
            <a:endParaRPr sz="60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Group Members: Jason, Tah and Ethan</a:t>
            </a:r>
            <a:endParaRPr sz="6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Inputs and Outputs of the program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293475" y="1434150"/>
            <a:ext cx="5473500" cy="3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u="sng"/>
              <a:t>Input:</a:t>
            </a:r>
            <a:endParaRPr sz="1600" b="1" u="sng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User uploads their desired datasets to the program (in .arff or .txt file format)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Then, they can select the predictors they want to use on the dataset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Certain training settings can also be changed in the program (feature reduction and number of K-fold)</a:t>
            </a:r>
            <a:endParaRPr sz="160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600" y="1258400"/>
            <a:ext cx="3054001" cy="3716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Inputs and Outputs of the program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293475" y="1434150"/>
            <a:ext cx="5473500" cy="3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u="sng"/>
              <a:t>Input:</a:t>
            </a:r>
            <a:endParaRPr sz="1600" b="1" u="sng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Users have the option to include a feature selection algorithm to select the best features for training the model.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Once everything is set, the program is run</a:t>
            </a:r>
            <a:endParaRPr sz="1600"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1800" y="1216325"/>
            <a:ext cx="3064925" cy="380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Inputs and Outputs of the program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293475" y="1434150"/>
            <a:ext cx="5301000" cy="3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u="sng"/>
              <a:t>Output:</a:t>
            </a:r>
            <a:endParaRPr sz="1600" b="1" u="sng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Once everything is processed in the background, a table of results is displayed for the user to see.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Results can also be viewed in the form of a chart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 CSV file of the results is also generated in the program’s directory.</a:t>
            </a:r>
            <a:endParaRPr sz="1600"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340" y="1153113"/>
            <a:ext cx="3315410" cy="39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limitations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Pre-processing cannot be configured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No settings present for configuring this section of the algorithm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Loading screen cannot be implemented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User is required to wait until the program finishes running, without the knowledge of when it finishes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Chart formats are not flexible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Only bar charts are being used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Incapable of accepting datasets of various file types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Currently fixed to .</a:t>
            </a:r>
            <a:r>
              <a:rPr lang="en-GB" dirty="0" err="1"/>
              <a:t>arff</a:t>
            </a:r>
            <a:r>
              <a:rPr lang="en-GB" dirty="0"/>
              <a:t> and .txt file formats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000000"/>
                </a:solidFill>
              </a:rPr>
              <a:t>Project title</a:t>
            </a:r>
            <a:endParaRPr sz="14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000000"/>
                </a:solidFill>
              </a:rPr>
              <a:t>Improving Software Testing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000000"/>
                </a:solidFill>
              </a:rPr>
              <a:t>Background</a:t>
            </a:r>
            <a:endParaRPr sz="1400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400" dirty="0">
                <a:solidFill>
                  <a:srgbClr val="000000"/>
                </a:solidFill>
              </a:rPr>
              <a:t>Our main objective is to devise a method which is effective at finding fault proneness of a system module/class with imbalance data.</a:t>
            </a: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How it was designed: Main algorithm (1/3)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54900" cy="3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As our objective with this program is for it to handle the issue of data imbalance, the following data handling techniques were included.</a:t>
            </a:r>
            <a:endParaRPr sz="12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u="sng" dirty="0">
                <a:solidFill>
                  <a:srgbClr val="000000"/>
                </a:solidFill>
              </a:rPr>
              <a:t>List of techniques used:</a:t>
            </a:r>
            <a:endParaRPr sz="1200" u="sng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GB" sz="1200" dirty="0">
                <a:solidFill>
                  <a:srgbClr val="000000"/>
                </a:solidFill>
              </a:rPr>
              <a:t>Missing data handling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GB" sz="1200" dirty="0">
                <a:solidFill>
                  <a:srgbClr val="000000"/>
                </a:solidFill>
              </a:rPr>
              <a:t>Normalisation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GB" sz="1200" dirty="0" err="1">
                <a:solidFill>
                  <a:srgbClr val="000000"/>
                </a:solidFill>
              </a:rPr>
              <a:t>Undersampling</a:t>
            </a:r>
            <a:r>
              <a:rPr lang="en-GB" sz="1200" dirty="0">
                <a:solidFill>
                  <a:srgbClr val="000000"/>
                </a:solidFill>
              </a:rPr>
              <a:t> using IHT techniques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GB" sz="1200" dirty="0">
                <a:solidFill>
                  <a:srgbClr val="000000"/>
                </a:solidFill>
              </a:rPr>
              <a:t>K-fold Cross-validation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u="sng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278" y="1468825"/>
            <a:ext cx="4451022" cy="309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How it was designed: Main algorithm (2/3)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54900" cy="3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We also wanted to give the user the option of selecting which prediction models they wanted to use, therefore we implemented a range of options for them to choose from (as listed below).</a:t>
            </a:r>
            <a:endParaRPr sz="1200" u="sng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u="sng" dirty="0">
                <a:solidFill>
                  <a:srgbClr val="000000"/>
                </a:solidFill>
              </a:rPr>
              <a:t>List of machine learning models (base)</a:t>
            </a:r>
            <a:endParaRPr sz="1200" u="sng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GB" sz="1200" dirty="0">
                <a:solidFill>
                  <a:srgbClr val="000000"/>
                </a:solidFill>
              </a:rPr>
              <a:t>Multi-Layer Perceptron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GB" sz="1200" dirty="0">
                <a:solidFill>
                  <a:srgbClr val="000000"/>
                </a:solidFill>
              </a:rPr>
              <a:t>Logistic Regression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GB" sz="1200" dirty="0">
                <a:solidFill>
                  <a:srgbClr val="000000"/>
                </a:solidFill>
              </a:rPr>
              <a:t>Naïve Bayes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GB" sz="1200" dirty="0">
                <a:solidFill>
                  <a:srgbClr val="000000"/>
                </a:solidFill>
              </a:rPr>
              <a:t>Complement Naïve Bayes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GB" sz="1200" dirty="0">
                <a:solidFill>
                  <a:srgbClr val="000000"/>
                </a:solidFill>
              </a:rPr>
              <a:t>Decision Tree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 dirty="0">
                <a:solidFill>
                  <a:srgbClr val="000000"/>
                </a:solidFill>
              </a:rPr>
              <a:t>List of machine learning models (ensemble)</a:t>
            </a:r>
            <a:endParaRPr sz="1200" u="sng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GB" sz="1200" dirty="0">
                <a:solidFill>
                  <a:srgbClr val="000000"/>
                </a:solidFill>
              </a:rPr>
              <a:t>Rotation Forest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GB" sz="1200" dirty="0">
                <a:solidFill>
                  <a:srgbClr val="000000"/>
                </a:solidFill>
              </a:rPr>
              <a:t>Voting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GB" sz="1200" dirty="0">
                <a:solidFill>
                  <a:srgbClr val="000000"/>
                </a:solidFill>
              </a:rPr>
              <a:t>Random Forest</a:t>
            </a:r>
            <a:endParaRPr sz="1200" dirty="0">
              <a:solidFill>
                <a:srgbClr val="000000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278" y="1468825"/>
            <a:ext cx="4451022" cy="309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How it was designed: Main algorithm (3/3)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54900" cy="3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To further improve the performance of our program, we included some feature selection algorithms to help select the best features for training the prediction models.</a:t>
            </a:r>
            <a:endParaRPr sz="1200" u="sng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000000"/>
                </a:solidFill>
              </a:rPr>
              <a:t>List of feature selection methods</a:t>
            </a:r>
            <a:endParaRPr sz="1200" u="sng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GB" sz="1200">
                <a:solidFill>
                  <a:srgbClr val="000000"/>
                </a:solidFill>
              </a:rPr>
              <a:t>Correlation based feature selection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GB" sz="1200">
                <a:solidFill>
                  <a:srgbClr val="000000"/>
                </a:solidFill>
              </a:rPr>
              <a:t>Recursive feature elimination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278" y="1468825"/>
            <a:ext cx="4451022" cy="3099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How it was designed: Interface</a:t>
            </a: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/>
              <a:t>For our project, we want to implement an interface as well for better usability. So sketches were done to visualize the interface within our program.</a:t>
            </a:r>
            <a:endParaRPr sz="1600" dirty="0"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3521"/>
          <a:stretch/>
        </p:blipFill>
        <p:spPr>
          <a:xfrm>
            <a:off x="4572000" y="1271500"/>
            <a:ext cx="4267200" cy="2998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How it was designed: Modules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From implementation, my team took a modular approach where we made individual code files for every technique, interfaces and models. These code files all contain a method which are then imported to the following code files: </a:t>
            </a:r>
            <a:endParaRPr sz="1200" dirty="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GB" sz="1200" u="sng" dirty="0" err="1"/>
              <a:t>Preprocess</a:t>
            </a:r>
            <a:r>
              <a:rPr lang="en-GB" sz="1200" u="sng" dirty="0"/>
              <a:t> </a:t>
            </a:r>
            <a:endParaRPr sz="1200" u="sng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Incorporates all the </a:t>
            </a:r>
            <a:r>
              <a:rPr lang="en-GB" sz="1200" dirty="0" err="1"/>
              <a:t>preprocessing</a:t>
            </a:r>
            <a:r>
              <a:rPr lang="en-GB" sz="1200" dirty="0"/>
              <a:t> techniques to be performed to a given dataset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u="sng" dirty="0"/>
              <a:t>Main algorithm</a:t>
            </a:r>
            <a:endParaRPr sz="1200" u="sng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Performs all the required computations, produces the csv file and returns the result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u="sng" dirty="0"/>
              <a:t>Main</a:t>
            </a:r>
            <a:endParaRPr sz="1200" u="sng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Connects the interface and handles the inputs to be passed into the main algorithm</a:t>
            </a:r>
            <a:endParaRPr sz="1200" dirty="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725" y="1152425"/>
            <a:ext cx="3535572" cy="373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Packages used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Sklearn - Machine Learning Library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Used to build and train models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Tkinter - GUI for Python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Used to build the user interface for our software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Numpy - Mathematical Library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Scipy - Scientific and Technical computing Library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Pandas - Data manipulation and 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Unittest - Testing Library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Platform used</a:t>
            </a:r>
            <a:endParaRPr dirty="0"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Programming language: Python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Compatible operating systems: Windows, Mac and Linux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u="sng" dirty="0"/>
              <a:t>Note:</a:t>
            </a:r>
            <a:endParaRPr b="1" u="sng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Some files were implemented in </a:t>
            </a:r>
            <a:r>
              <a:rPr lang="en-GB" dirty="0" err="1"/>
              <a:t>Jupyter</a:t>
            </a:r>
            <a:r>
              <a:rPr lang="en-GB" dirty="0"/>
              <a:t> Notebook as it allowed us to test our models by running code sections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Microsoft Office PowerPoint</Application>
  <PresentationFormat>On-screen Show (16:9)</PresentationFormat>
  <Paragraphs>82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Source Code Pro</vt:lpstr>
      <vt:lpstr>Oswald</vt:lpstr>
      <vt:lpstr>Arial</vt:lpstr>
      <vt:lpstr>Modern Writer</vt:lpstr>
      <vt:lpstr>Code Demonstration Software explanation</vt:lpstr>
      <vt:lpstr>Introduction</vt:lpstr>
      <vt:lpstr>How it was designed: Main algorithm (1/3)</vt:lpstr>
      <vt:lpstr>How it was designed: Main algorithm (2/3)</vt:lpstr>
      <vt:lpstr>How it was designed: Main algorithm (3/3)</vt:lpstr>
      <vt:lpstr>How it was designed: Interface</vt:lpstr>
      <vt:lpstr>How it was designed: Modules</vt:lpstr>
      <vt:lpstr>Packages used</vt:lpstr>
      <vt:lpstr>Platform used</vt:lpstr>
      <vt:lpstr>Inputs and Outputs of the program</vt:lpstr>
      <vt:lpstr>Inputs and Outputs of the program</vt:lpstr>
      <vt:lpstr>Inputs and Outputs of the program</vt:lpstr>
      <vt:lpstr>Software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Demonstration Software explanation</dc:title>
  <cp:lastModifiedBy>Wen Zhong</cp:lastModifiedBy>
  <cp:revision>1</cp:revision>
  <dcterms:modified xsi:type="dcterms:W3CDTF">2021-10-04T14:22:48Z</dcterms:modified>
</cp:coreProperties>
</file>