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hvi Raj" userId="4da32d8d-f3d3-4c5e-9abe-6991b40f60d3" providerId="ADAL" clId="{BEFBE458-0F12-42E6-AABB-BDF5313B427E}"/>
    <pc:docChg chg="undo custSel addSld modSld sldOrd">
      <pc:chgData name="Prithvi Raj" userId="4da32d8d-f3d3-4c5e-9abe-6991b40f60d3" providerId="ADAL" clId="{BEFBE458-0F12-42E6-AABB-BDF5313B427E}" dt="2023-12-28T05:35:10.862" v="1044" actId="20577"/>
      <pc:docMkLst>
        <pc:docMk/>
      </pc:docMkLst>
      <pc:sldChg chg="modSp mod">
        <pc:chgData name="Prithvi Raj" userId="4da32d8d-f3d3-4c5e-9abe-6991b40f60d3" providerId="ADAL" clId="{BEFBE458-0F12-42E6-AABB-BDF5313B427E}" dt="2023-12-28T05:20:55.102" v="1039" actId="20577"/>
        <pc:sldMkLst>
          <pc:docMk/>
          <pc:sldMk cId="1962040726" sldId="256"/>
        </pc:sldMkLst>
        <pc:spChg chg="mod">
          <ac:chgData name="Prithvi Raj" userId="4da32d8d-f3d3-4c5e-9abe-6991b40f60d3" providerId="ADAL" clId="{BEFBE458-0F12-42E6-AABB-BDF5313B427E}" dt="2023-12-28T05:20:55.102" v="1039" actId="20577"/>
          <ac:spMkLst>
            <pc:docMk/>
            <pc:sldMk cId="1962040726" sldId="256"/>
            <ac:spMk id="3" creationId="{6C192E8B-0A05-DD42-F91C-C9B847694138}"/>
          </ac:spMkLst>
        </pc:spChg>
      </pc:sldChg>
      <pc:sldChg chg="modSp mod">
        <pc:chgData name="Prithvi Raj" userId="4da32d8d-f3d3-4c5e-9abe-6991b40f60d3" providerId="ADAL" clId="{BEFBE458-0F12-42E6-AABB-BDF5313B427E}" dt="2023-12-28T05:35:10.862" v="1044" actId="20577"/>
        <pc:sldMkLst>
          <pc:docMk/>
          <pc:sldMk cId="3029708193" sldId="258"/>
        </pc:sldMkLst>
        <pc:graphicFrameChg chg="modGraphic">
          <ac:chgData name="Prithvi Raj" userId="4da32d8d-f3d3-4c5e-9abe-6991b40f60d3" providerId="ADAL" clId="{BEFBE458-0F12-42E6-AABB-BDF5313B427E}" dt="2023-12-28T05:35:10.862" v="1044" actId="20577"/>
          <ac:graphicFrameMkLst>
            <pc:docMk/>
            <pc:sldMk cId="3029708193" sldId="258"/>
            <ac:graphicFrameMk id="4" creationId="{A7085859-775A-463F-B34E-D0C6338E1CFD}"/>
          </ac:graphicFrameMkLst>
        </pc:graphicFrameChg>
      </pc:sldChg>
      <pc:sldChg chg="delSp modSp mod">
        <pc:chgData name="Prithvi Raj" userId="4da32d8d-f3d3-4c5e-9abe-6991b40f60d3" providerId="ADAL" clId="{BEFBE458-0F12-42E6-AABB-BDF5313B427E}" dt="2023-12-28T05:20:07.671" v="1001" actId="1076"/>
        <pc:sldMkLst>
          <pc:docMk/>
          <pc:sldMk cId="3266816266" sldId="261"/>
        </pc:sldMkLst>
        <pc:spChg chg="mod">
          <ac:chgData name="Prithvi Raj" userId="4da32d8d-f3d3-4c5e-9abe-6991b40f60d3" providerId="ADAL" clId="{BEFBE458-0F12-42E6-AABB-BDF5313B427E}" dt="2023-12-28T05:20:07.671" v="1001" actId="1076"/>
          <ac:spMkLst>
            <pc:docMk/>
            <pc:sldMk cId="3266816266" sldId="261"/>
            <ac:spMk id="6" creationId="{3E5F812C-3B0F-6C59-000D-8D9C20D6391E}"/>
          </ac:spMkLst>
        </pc:spChg>
        <pc:spChg chg="del mod">
          <ac:chgData name="Prithvi Raj" userId="4da32d8d-f3d3-4c5e-9abe-6991b40f60d3" providerId="ADAL" clId="{BEFBE458-0F12-42E6-AABB-BDF5313B427E}" dt="2023-12-28T05:19:46.679" v="995" actId="478"/>
          <ac:spMkLst>
            <pc:docMk/>
            <pc:sldMk cId="3266816266" sldId="261"/>
            <ac:spMk id="7" creationId="{2FB2E4B7-BF86-47C8-353B-8C77AB2DA89E}"/>
          </ac:spMkLst>
        </pc:spChg>
      </pc:sldChg>
      <pc:sldChg chg="addSp delSp modSp mod">
        <pc:chgData name="Prithvi Raj" userId="4da32d8d-f3d3-4c5e-9abe-6991b40f60d3" providerId="ADAL" clId="{BEFBE458-0F12-42E6-AABB-BDF5313B427E}" dt="2023-12-28T05:20:27.390" v="1006" actId="1076"/>
        <pc:sldMkLst>
          <pc:docMk/>
          <pc:sldMk cId="3923252721" sldId="262"/>
        </pc:sldMkLst>
        <pc:spChg chg="mod">
          <ac:chgData name="Prithvi Raj" userId="4da32d8d-f3d3-4c5e-9abe-6991b40f60d3" providerId="ADAL" clId="{BEFBE458-0F12-42E6-AABB-BDF5313B427E}" dt="2023-12-28T05:20:27.390" v="1006" actId="1076"/>
          <ac:spMkLst>
            <pc:docMk/>
            <pc:sldMk cId="3923252721" sldId="262"/>
            <ac:spMk id="8" creationId="{AA9F5DCC-254C-5173-6944-AADA4C2AA3E3}"/>
          </ac:spMkLst>
        </pc:spChg>
        <pc:picChg chg="add del">
          <ac:chgData name="Prithvi Raj" userId="4da32d8d-f3d3-4c5e-9abe-6991b40f60d3" providerId="ADAL" clId="{BEFBE458-0F12-42E6-AABB-BDF5313B427E}" dt="2023-12-28T05:19:21.598" v="991" actId="22"/>
          <ac:picMkLst>
            <pc:docMk/>
            <pc:sldMk cId="3923252721" sldId="262"/>
            <ac:picMk id="4" creationId="{0265DC6F-B4F1-C30A-BFCB-81C7846A6EE8}"/>
          </ac:picMkLst>
        </pc:picChg>
      </pc:sldChg>
      <pc:sldChg chg="modSp mod">
        <pc:chgData name="Prithvi Raj" userId="4da32d8d-f3d3-4c5e-9abe-6991b40f60d3" providerId="ADAL" clId="{BEFBE458-0F12-42E6-AABB-BDF5313B427E}" dt="2023-12-28T04:50:42.721" v="76" actId="1076"/>
        <pc:sldMkLst>
          <pc:docMk/>
          <pc:sldMk cId="2340618185" sldId="263"/>
        </pc:sldMkLst>
        <pc:spChg chg="mod">
          <ac:chgData name="Prithvi Raj" userId="4da32d8d-f3d3-4c5e-9abe-6991b40f60d3" providerId="ADAL" clId="{BEFBE458-0F12-42E6-AABB-BDF5313B427E}" dt="2023-12-28T04:50:30.974" v="74" actId="20577"/>
          <ac:spMkLst>
            <pc:docMk/>
            <pc:sldMk cId="2340618185" sldId="263"/>
            <ac:spMk id="3" creationId="{2B126619-A6F8-14E5-85E4-48702D71DFF5}"/>
          </ac:spMkLst>
        </pc:spChg>
        <pc:picChg chg="mod">
          <ac:chgData name="Prithvi Raj" userId="4da32d8d-f3d3-4c5e-9abe-6991b40f60d3" providerId="ADAL" clId="{BEFBE458-0F12-42E6-AABB-BDF5313B427E}" dt="2023-12-28T04:50:42.721" v="76" actId="1076"/>
          <ac:picMkLst>
            <pc:docMk/>
            <pc:sldMk cId="2340618185" sldId="263"/>
            <ac:picMk id="5" creationId="{4FA2C1F7-EC2A-6B73-CDF2-6BE2359CF1E9}"/>
          </ac:picMkLst>
        </pc:picChg>
      </pc:sldChg>
      <pc:sldChg chg="addSp delSp modSp mod setBg addAnim delAnim">
        <pc:chgData name="Prithvi Raj" userId="4da32d8d-f3d3-4c5e-9abe-6991b40f60d3" providerId="ADAL" clId="{BEFBE458-0F12-42E6-AABB-BDF5313B427E}" dt="2023-12-28T05:14:02.285" v="967" actId="20577"/>
        <pc:sldMkLst>
          <pc:docMk/>
          <pc:sldMk cId="2514525005" sldId="264"/>
        </pc:sldMkLst>
        <pc:spChg chg="mod ord">
          <ac:chgData name="Prithvi Raj" userId="4da32d8d-f3d3-4c5e-9abe-6991b40f60d3" providerId="ADAL" clId="{BEFBE458-0F12-42E6-AABB-BDF5313B427E}" dt="2023-12-28T05:14:02.285" v="967" actId="20577"/>
          <ac:spMkLst>
            <pc:docMk/>
            <pc:sldMk cId="2514525005" sldId="264"/>
            <ac:spMk id="2" creationId="{AEFC0F99-E90F-7F97-BF75-DD72C28B0593}"/>
          </ac:spMkLst>
        </pc:spChg>
        <pc:spChg chg="add del">
          <ac:chgData name="Prithvi Raj" userId="4da32d8d-f3d3-4c5e-9abe-6991b40f60d3" providerId="ADAL" clId="{BEFBE458-0F12-42E6-AABB-BDF5313B427E}" dt="2023-12-28T05:13:01.235" v="932" actId="26606"/>
          <ac:spMkLst>
            <pc:docMk/>
            <pc:sldMk cId="2514525005" sldId="264"/>
            <ac:spMk id="10" creationId="{11114F18-D12D-43C6-895F-5BA92C290CC1}"/>
          </ac:spMkLst>
        </pc:spChg>
        <pc:spChg chg="add del">
          <ac:chgData name="Prithvi Raj" userId="4da32d8d-f3d3-4c5e-9abe-6991b40f60d3" providerId="ADAL" clId="{BEFBE458-0F12-42E6-AABB-BDF5313B427E}" dt="2023-12-28T05:13:01.235" v="932" actId="26606"/>
          <ac:spMkLst>
            <pc:docMk/>
            <pc:sldMk cId="2514525005" sldId="264"/>
            <ac:spMk id="12" creationId="{27C8FC7F-7C7F-491C-9FCA-6BCC885DA7BF}"/>
          </ac:spMkLst>
        </pc:spChg>
        <pc:spChg chg="add del">
          <ac:chgData name="Prithvi Raj" userId="4da32d8d-f3d3-4c5e-9abe-6991b40f60d3" providerId="ADAL" clId="{BEFBE458-0F12-42E6-AABB-BDF5313B427E}" dt="2023-12-28T05:13:07.415" v="935" actId="26606"/>
          <ac:spMkLst>
            <pc:docMk/>
            <pc:sldMk cId="2514525005" sldId="264"/>
            <ac:spMk id="19" creationId="{70FFA424-278D-4545-90BA-07151469E528}"/>
          </ac:spMkLst>
        </pc:spChg>
        <pc:spChg chg="add del">
          <ac:chgData name="Prithvi Raj" userId="4da32d8d-f3d3-4c5e-9abe-6991b40f60d3" providerId="ADAL" clId="{BEFBE458-0F12-42E6-AABB-BDF5313B427E}" dt="2023-12-28T05:13:07.415" v="935" actId="26606"/>
          <ac:spMkLst>
            <pc:docMk/>
            <pc:sldMk cId="2514525005" sldId="264"/>
            <ac:spMk id="20" creationId="{A10B3C8E-9FBF-459A-A9D9-2FA3784DBFBE}"/>
          </ac:spMkLst>
        </pc:spChg>
        <pc:spChg chg="add del">
          <ac:chgData name="Prithvi Raj" userId="4da32d8d-f3d3-4c5e-9abe-6991b40f60d3" providerId="ADAL" clId="{BEFBE458-0F12-42E6-AABB-BDF5313B427E}" dt="2023-12-28T05:13:15.926" v="937" actId="26606"/>
          <ac:spMkLst>
            <pc:docMk/>
            <pc:sldMk cId="2514525005" sldId="264"/>
            <ac:spMk id="22" creationId="{11114F18-D12D-43C6-895F-5BA92C290CC1}"/>
          </ac:spMkLst>
        </pc:spChg>
        <pc:spChg chg="add del">
          <ac:chgData name="Prithvi Raj" userId="4da32d8d-f3d3-4c5e-9abe-6991b40f60d3" providerId="ADAL" clId="{BEFBE458-0F12-42E6-AABB-BDF5313B427E}" dt="2023-12-28T05:13:15.926" v="937" actId="26606"/>
          <ac:spMkLst>
            <pc:docMk/>
            <pc:sldMk cId="2514525005" sldId="264"/>
            <ac:spMk id="23" creationId="{F0FA1B97-98F1-4B4E-816D-27FA0E062734}"/>
          </ac:spMkLst>
        </pc:spChg>
        <pc:spChg chg="add del">
          <ac:chgData name="Prithvi Raj" userId="4da32d8d-f3d3-4c5e-9abe-6991b40f60d3" providerId="ADAL" clId="{BEFBE458-0F12-42E6-AABB-BDF5313B427E}" dt="2023-12-28T05:13:15.926" v="937" actId="26606"/>
          <ac:spMkLst>
            <pc:docMk/>
            <pc:sldMk cId="2514525005" sldId="264"/>
            <ac:spMk id="24" creationId="{71B2BF06-97B5-459D-A2C0-49B160F57B70}"/>
          </ac:spMkLst>
        </pc:spChg>
        <pc:grpChg chg="add del">
          <ac:chgData name="Prithvi Raj" userId="4da32d8d-f3d3-4c5e-9abe-6991b40f60d3" providerId="ADAL" clId="{BEFBE458-0F12-42E6-AABB-BDF5313B427E}" dt="2023-12-28T05:13:01.235" v="932" actId="26606"/>
          <ac:grpSpMkLst>
            <pc:docMk/>
            <pc:sldMk cId="2514525005" sldId="264"/>
            <ac:grpSpMk id="14" creationId="{69B70B65-7AC7-4119-A404-399617955BC9}"/>
          </ac:grpSpMkLst>
        </pc:grpChg>
        <pc:picChg chg="add mod">
          <ac:chgData name="Prithvi Raj" userId="4da32d8d-f3d3-4c5e-9abe-6991b40f60d3" providerId="ADAL" clId="{BEFBE458-0F12-42E6-AABB-BDF5313B427E}" dt="2023-12-28T05:13:32.182" v="940" actId="14100"/>
          <ac:picMkLst>
            <pc:docMk/>
            <pc:sldMk cId="2514525005" sldId="264"/>
            <ac:picMk id="3" creationId="{D4655F0F-5DB1-E44A-F1A5-7FAF86B858E8}"/>
          </ac:picMkLst>
        </pc:picChg>
        <pc:picChg chg="mod ord">
          <ac:chgData name="Prithvi Raj" userId="4da32d8d-f3d3-4c5e-9abe-6991b40f60d3" providerId="ADAL" clId="{BEFBE458-0F12-42E6-AABB-BDF5313B427E}" dt="2023-12-28T05:13:15.926" v="937" actId="26606"/>
          <ac:picMkLst>
            <pc:docMk/>
            <pc:sldMk cId="2514525005" sldId="264"/>
            <ac:picMk id="5" creationId="{4CCCD289-9798-310F-0DAC-4B8E037A6F80}"/>
          </ac:picMkLst>
        </pc:picChg>
        <pc:picChg chg="add del mod">
          <ac:chgData name="Prithvi Raj" userId="4da32d8d-f3d3-4c5e-9abe-6991b40f60d3" providerId="ADAL" clId="{BEFBE458-0F12-42E6-AABB-BDF5313B427E}" dt="2023-12-28T05:12:33.156" v="920" actId="21"/>
          <ac:picMkLst>
            <pc:docMk/>
            <pc:sldMk cId="2514525005" sldId="264"/>
            <ac:picMk id="11" creationId="{7553D901-4AC3-8E2C-0C7D-6E1576A15EFE}"/>
          </ac:picMkLst>
        </pc:picChg>
      </pc:sldChg>
      <pc:sldChg chg="addSp delSp modSp mod">
        <pc:chgData name="Prithvi Raj" userId="4da32d8d-f3d3-4c5e-9abe-6991b40f60d3" providerId="ADAL" clId="{BEFBE458-0F12-42E6-AABB-BDF5313B427E}" dt="2023-12-28T04:55:15.032" v="192" actId="20577"/>
        <pc:sldMkLst>
          <pc:docMk/>
          <pc:sldMk cId="1728829082" sldId="265"/>
        </pc:sldMkLst>
        <pc:spChg chg="mod">
          <ac:chgData name="Prithvi Raj" userId="4da32d8d-f3d3-4c5e-9abe-6991b40f60d3" providerId="ADAL" clId="{BEFBE458-0F12-42E6-AABB-BDF5313B427E}" dt="2023-12-28T04:53:11.569" v="85" actId="1076"/>
          <ac:spMkLst>
            <pc:docMk/>
            <pc:sldMk cId="1728829082" sldId="265"/>
            <ac:spMk id="2" creationId="{AA1800E0-F5C0-05C6-3748-92B505CCCBE1}"/>
          </ac:spMkLst>
        </pc:spChg>
        <pc:graphicFrameChg chg="add del modGraphic">
          <ac:chgData name="Prithvi Raj" userId="4da32d8d-f3d3-4c5e-9abe-6991b40f60d3" providerId="ADAL" clId="{BEFBE458-0F12-42E6-AABB-BDF5313B427E}" dt="2023-12-28T04:53:02.411" v="82" actId="3680"/>
          <ac:graphicFrameMkLst>
            <pc:docMk/>
            <pc:sldMk cId="1728829082" sldId="265"/>
            <ac:graphicFrameMk id="3" creationId="{9C0D8DE3-E69D-14C4-680D-A5B50FF3386A}"/>
          </ac:graphicFrameMkLst>
        </pc:graphicFrameChg>
        <pc:graphicFrameChg chg="add mod modGraphic">
          <ac:chgData name="Prithvi Raj" userId="4da32d8d-f3d3-4c5e-9abe-6991b40f60d3" providerId="ADAL" clId="{BEFBE458-0F12-42E6-AABB-BDF5313B427E}" dt="2023-12-28T04:55:15.032" v="192" actId="20577"/>
          <ac:graphicFrameMkLst>
            <pc:docMk/>
            <pc:sldMk cId="1728829082" sldId="265"/>
            <ac:graphicFrameMk id="4" creationId="{CF248CE5-FB98-C67A-72C3-D99E69EC84FD}"/>
          </ac:graphicFrameMkLst>
        </pc:graphicFrameChg>
      </pc:sldChg>
      <pc:sldChg chg="addSp delSp modSp new mod">
        <pc:chgData name="Prithvi Raj" userId="4da32d8d-f3d3-4c5e-9abe-6991b40f60d3" providerId="ADAL" clId="{BEFBE458-0F12-42E6-AABB-BDF5313B427E}" dt="2023-12-28T04:34:08.903" v="57" actId="1076"/>
        <pc:sldMkLst>
          <pc:docMk/>
          <pc:sldMk cId="1529088332" sldId="266"/>
        </pc:sldMkLst>
        <pc:spChg chg="mod">
          <ac:chgData name="Prithvi Raj" userId="4da32d8d-f3d3-4c5e-9abe-6991b40f60d3" providerId="ADAL" clId="{BEFBE458-0F12-42E6-AABB-BDF5313B427E}" dt="2023-12-28T04:33:15.119" v="47" actId="20577"/>
          <ac:spMkLst>
            <pc:docMk/>
            <pc:sldMk cId="1529088332" sldId="266"/>
            <ac:spMk id="2" creationId="{3561282F-E5A6-627A-98E2-55E45CBB87F3}"/>
          </ac:spMkLst>
        </pc:spChg>
        <pc:spChg chg="del">
          <ac:chgData name="Prithvi Raj" userId="4da32d8d-f3d3-4c5e-9abe-6991b40f60d3" providerId="ADAL" clId="{BEFBE458-0F12-42E6-AABB-BDF5313B427E}" dt="2023-12-28T04:33:17.724" v="48" actId="478"/>
          <ac:spMkLst>
            <pc:docMk/>
            <pc:sldMk cId="1529088332" sldId="266"/>
            <ac:spMk id="3" creationId="{470D25A8-C701-5EAD-EADA-696F9676B8E8}"/>
          </ac:spMkLst>
        </pc:spChg>
        <pc:picChg chg="add mod">
          <ac:chgData name="Prithvi Raj" userId="4da32d8d-f3d3-4c5e-9abe-6991b40f60d3" providerId="ADAL" clId="{BEFBE458-0F12-42E6-AABB-BDF5313B427E}" dt="2023-12-28T04:34:08.903" v="57" actId="1076"/>
          <ac:picMkLst>
            <pc:docMk/>
            <pc:sldMk cId="1529088332" sldId="266"/>
            <ac:picMk id="5" creationId="{04B974B9-2317-2A77-57E1-DC2A9CC51929}"/>
          </ac:picMkLst>
        </pc:picChg>
      </pc:sldChg>
      <pc:sldChg chg="addSp delSp modSp new mod">
        <pc:chgData name="Prithvi Raj" userId="4da32d8d-f3d3-4c5e-9abe-6991b40f60d3" providerId="ADAL" clId="{BEFBE458-0F12-42E6-AABB-BDF5313B427E}" dt="2023-12-28T05:17:50.160" v="988" actId="1076"/>
        <pc:sldMkLst>
          <pc:docMk/>
          <pc:sldMk cId="191357693" sldId="267"/>
        </pc:sldMkLst>
        <pc:spChg chg="mod">
          <ac:chgData name="Prithvi Raj" userId="4da32d8d-f3d3-4c5e-9abe-6991b40f60d3" providerId="ADAL" clId="{BEFBE458-0F12-42E6-AABB-BDF5313B427E}" dt="2023-12-28T04:56:21.037" v="229" actId="20577"/>
          <ac:spMkLst>
            <pc:docMk/>
            <pc:sldMk cId="191357693" sldId="267"/>
            <ac:spMk id="2" creationId="{65F73A05-D3B4-B7E0-8AA8-C524CD943A3A}"/>
          </ac:spMkLst>
        </pc:spChg>
        <pc:spChg chg="mod">
          <ac:chgData name="Prithvi Raj" userId="4da32d8d-f3d3-4c5e-9abe-6991b40f60d3" providerId="ADAL" clId="{BEFBE458-0F12-42E6-AABB-BDF5313B427E}" dt="2023-12-28T05:17:34.866" v="980" actId="20577"/>
          <ac:spMkLst>
            <pc:docMk/>
            <pc:sldMk cId="191357693" sldId="267"/>
            <ac:spMk id="3" creationId="{2B77B070-59B6-349F-1055-AAC3CAE77B44}"/>
          </ac:spMkLst>
        </pc:spChg>
        <pc:picChg chg="add mod">
          <ac:chgData name="Prithvi Raj" userId="4da32d8d-f3d3-4c5e-9abe-6991b40f60d3" providerId="ADAL" clId="{BEFBE458-0F12-42E6-AABB-BDF5313B427E}" dt="2023-12-28T05:17:43.847" v="984" actId="1076"/>
          <ac:picMkLst>
            <pc:docMk/>
            <pc:sldMk cId="191357693" sldId="267"/>
            <ac:picMk id="5" creationId="{43472A89-9921-EF06-9A81-185CD7105E50}"/>
          </ac:picMkLst>
        </pc:picChg>
        <pc:picChg chg="add del mod">
          <ac:chgData name="Prithvi Raj" userId="4da32d8d-f3d3-4c5e-9abe-6991b40f60d3" providerId="ADAL" clId="{BEFBE458-0F12-42E6-AABB-BDF5313B427E}" dt="2023-12-28T05:06:22.374" v="874" actId="478"/>
          <ac:picMkLst>
            <pc:docMk/>
            <pc:sldMk cId="191357693" sldId="267"/>
            <ac:picMk id="6" creationId="{6E4B086C-1F05-D80B-47B4-76E9154B6C4E}"/>
          </ac:picMkLst>
        </pc:picChg>
        <pc:picChg chg="add del mod">
          <ac:chgData name="Prithvi Raj" userId="4da32d8d-f3d3-4c5e-9abe-6991b40f60d3" providerId="ADAL" clId="{BEFBE458-0F12-42E6-AABB-BDF5313B427E}" dt="2023-12-28T05:06:26.947" v="876" actId="478"/>
          <ac:picMkLst>
            <pc:docMk/>
            <pc:sldMk cId="191357693" sldId="267"/>
            <ac:picMk id="7" creationId="{B11B6EFE-D236-B130-5209-C31FD541765C}"/>
          </ac:picMkLst>
        </pc:picChg>
        <pc:picChg chg="add mod">
          <ac:chgData name="Prithvi Raj" userId="4da32d8d-f3d3-4c5e-9abe-6991b40f60d3" providerId="ADAL" clId="{BEFBE458-0F12-42E6-AABB-BDF5313B427E}" dt="2023-12-28T05:17:47.631" v="987" actId="1076"/>
          <ac:picMkLst>
            <pc:docMk/>
            <pc:sldMk cId="191357693" sldId="267"/>
            <ac:picMk id="9" creationId="{B062A685-3A5A-BD5D-ADF3-C96ABD298CA2}"/>
          </ac:picMkLst>
        </pc:picChg>
        <pc:picChg chg="add mod">
          <ac:chgData name="Prithvi Raj" userId="4da32d8d-f3d3-4c5e-9abe-6991b40f60d3" providerId="ADAL" clId="{BEFBE458-0F12-42E6-AABB-BDF5313B427E}" dt="2023-12-28T05:17:46.151" v="986" actId="1076"/>
          <ac:picMkLst>
            <pc:docMk/>
            <pc:sldMk cId="191357693" sldId="267"/>
            <ac:picMk id="11" creationId="{6636B538-481B-418E-1A05-557D9A440281}"/>
          </ac:picMkLst>
        </pc:picChg>
        <pc:picChg chg="add mod">
          <ac:chgData name="Prithvi Raj" userId="4da32d8d-f3d3-4c5e-9abe-6991b40f60d3" providerId="ADAL" clId="{BEFBE458-0F12-42E6-AABB-BDF5313B427E}" dt="2023-12-28T05:17:50.160" v="988" actId="1076"/>
          <ac:picMkLst>
            <pc:docMk/>
            <pc:sldMk cId="191357693" sldId="267"/>
            <ac:picMk id="13" creationId="{9250BFB0-F9FC-6654-162D-0DE2A35FD3B2}"/>
          </ac:picMkLst>
        </pc:picChg>
      </pc:sldChg>
      <pc:sldChg chg="addSp delSp modSp new mod ord setBg setClrOvrMap">
        <pc:chgData name="Prithvi Raj" userId="4da32d8d-f3d3-4c5e-9abe-6991b40f60d3" providerId="ADAL" clId="{BEFBE458-0F12-42E6-AABB-BDF5313B427E}" dt="2023-12-28T05:22:16.400" v="1042" actId="26606"/>
        <pc:sldMkLst>
          <pc:docMk/>
          <pc:sldMk cId="4207153959" sldId="268"/>
        </pc:sldMkLst>
        <pc:spChg chg="mod">
          <ac:chgData name="Prithvi Raj" userId="4da32d8d-f3d3-4c5e-9abe-6991b40f60d3" providerId="ADAL" clId="{BEFBE458-0F12-42E6-AABB-BDF5313B427E}" dt="2023-12-28T05:22:16.400" v="1042" actId="26606"/>
          <ac:spMkLst>
            <pc:docMk/>
            <pc:sldMk cId="4207153959" sldId="268"/>
            <ac:spMk id="2" creationId="{FEA81EFC-EEAC-7163-1828-ED0CBE5F75DD}"/>
          </ac:spMkLst>
        </pc:spChg>
        <pc:spChg chg="del">
          <ac:chgData name="Prithvi Raj" userId="4da32d8d-f3d3-4c5e-9abe-6991b40f60d3" providerId="ADAL" clId="{BEFBE458-0F12-42E6-AABB-BDF5313B427E}" dt="2023-12-28T05:09:27.542" v="903" actId="478"/>
          <ac:spMkLst>
            <pc:docMk/>
            <pc:sldMk cId="4207153959" sldId="268"/>
            <ac:spMk id="3" creationId="{0AE810D2-71F3-D2CB-AE58-CD057B5611A4}"/>
          </ac:spMkLst>
        </pc:spChg>
        <pc:spChg chg="add">
          <ac:chgData name="Prithvi Raj" userId="4da32d8d-f3d3-4c5e-9abe-6991b40f60d3" providerId="ADAL" clId="{BEFBE458-0F12-42E6-AABB-BDF5313B427E}" dt="2023-12-28T05:22:16.400" v="1042" actId="26606"/>
          <ac:spMkLst>
            <pc:docMk/>
            <pc:sldMk cId="4207153959" sldId="268"/>
            <ac:spMk id="12" creationId="{133F8CB7-795C-4272-9073-64D8CF97F220}"/>
          </ac:spMkLst>
        </pc:spChg>
        <pc:spChg chg="add">
          <ac:chgData name="Prithvi Raj" userId="4da32d8d-f3d3-4c5e-9abe-6991b40f60d3" providerId="ADAL" clId="{BEFBE458-0F12-42E6-AABB-BDF5313B427E}" dt="2023-12-28T05:22:16.400" v="1042" actId="26606"/>
          <ac:spMkLst>
            <pc:docMk/>
            <pc:sldMk cId="4207153959" sldId="268"/>
            <ac:spMk id="14" creationId="{B7743172-17A8-4FA4-8434-B813E03B7665}"/>
          </ac:spMkLst>
        </pc:spChg>
        <pc:spChg chg="add">
          <ac:chgData name="Prithvi Raj" userId="4da32d8d-f3d3-4c5e-9abe-6991b40f60d3" providerId="ADAL" clId="{BEFBE458-0F12-42E6-AABB-BDF5313B427E}" dt="2023-12-28T05:22:16.400" v="1042" actId="26606"/>
          <ac:spMkLst>
            <pc:docMk/>
            <pc:sldMk cId="4207153959" sldId="268"/>
            <ac:spMk id="16" creationId="{4CE1233C-FD2F-489E-BFDE-086F5FED6491}"/>
          </ac:spMkLst>
        </pc:spChg>
        <pc:picChg chg="add del mod">
          <ac:chgData name="Prithvi Raj" userId="4da32d8d-f3d3-4c5e-9abe-6991b40f60d3" providerId="ADAL" clId="{BEFBE458-0F12-42E6-AABB-BDF5313B427E}" dt="2023-12-28T05:12:44.309" v="928" actId="478"/>
          <ac:picMkLst>
            <pc:docMk/>
            <pc:sldMk cId="4207153959" sldId="268"/>
            <ac:picMk id="5" creationId="{AC037D22-383A-9B17-559D-8EB63362EA40}"/>
          </ac:picMkLst>
        </pc:picChg>
        <pc:picChg chg="add del mod">
          <ac:chgData name="Prithvi Raj" userId="4da32d8d-f3d3-4c5e-9abe-6991b40f60d3" providerId="ADAL" clId="{BEFBE458-0F12-42E6-AABB-BDF5313B427E}" dt="2023-12-28T05:12:41.320" v="926"/>
          <ac:picMkLst>
            <pc:docMk/>
            <pc:sldMk cId="4207153959" sldId="268"/>
            <ac:picMk id="6" creationId="{FC4575EB-84DB-1808-0429-9581D10EA756}"/>
          </ac:picMkLst>
        </pc:picChg>
        <pc:picChg chg="add mod">
          <ac:chgData name="Prithvi Raj" userId="4da32d8d-f3d3-4c5e-9abe-6991b40f60d3" providerId="ADAL" clId="{BEFBE458-0F12-42E6-AABB-BDF5313B427E}" dt="2023-12-28T05:22:16.400" v="1042" actId="26606"/>
          <ac:picMkLst>
            <pc:docMk/>
            <pc:sldMk cId="4207153959" sldId="268"/>
            <ac:picMk id="7" creationId="{D7DBD4BA-5595-0E44-4B23-80A16ECAF2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67141-2FA8-4CE5-806B-C62EB3547B8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CB6D9-2EEB-4D41-8C69-BB2081973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3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4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30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1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1363-7091-0E5B-6DEC-F32A05437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Emotion Recognition</a:t>
            </a:r>
            <a:br>
              <a:rPr lang="en-US" dirty="0"/>
            </a:br>
            <a:r>
              <a:rPr lang="en-US" sz="2000" dirty="0"/>
              <a:t>Using Deep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92E8B-0A05-DD42-F91C-C9B847694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87904"/>
          </a:xfrm>
        </p:spPr>
        <p:txBody>
          <a:bodyPr>
            <a:normAutofit/>
          </a:bodyPr>
          <a:lstStyle/>
          <a:p>
            <a:r>
              <a:rPr lang="en-US" dirty="0"/>
              <a:t>	Taha Ahmed 394159</a:t>
            </a:r>
          </a:p>
          <a:p>
            <a:r>
              <a:rPr lang="en-US" dirty="0"/>
              <a:t>	</a:t>
            </a:r>
            <a:r>
              <a:rPr lang="en-US" dirty="0" err="1"/>
              <a:t>Shujaullah</a:t>
            </a:r>
            <a:r>
              <a:rPr lang="en-US" dirty="0"/>
              <a:t> 384101</a:t>
            </a:r>
          </a:p>
          <a:p>
            <a:r>
              <a:rPr lang="en-US" dirty="0"/>
              <a:t>	</a:t>
            </a:r>
            <a:r>
              <a:rPr lang="en-US"/>
              <a:t>Prithvi Raj 374458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4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81EFC-EEAC-7163-1828-ED0CBE5F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Graphs and 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BD4BA-5595-0E44-4B23-80A16ECAF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1164261"/>
            <a:ext cx="6268062" cy="435630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0715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800E0-F5C0-05C6-3748-92B505CC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06" y="512601"/>
            <a:ext cx="3444211" cy="162877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/>
              <a:t>Confusion Matrix</a:t>
            </a:r>
            <a:br>
              <a:rPr lang="en-US" sz="4400" dirty="0"/>
            </a:br>
            <a:br>
              <a:rPr lang="en-US" sz="4400" dirty="0"/>
            </a:b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FE1AC-9AC9-C4F9-F645-A12B80F37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772508"/>
            <a:ext cx="6268062" cy="51398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248CE5-FB98-C67A-72C3-D99E69EC8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46024"/>
              </p:ext>
            </p:extLst>
          </p:nvPr>
        </p:nvGraphicFramePr>
        <p:xfrm>
          <a:off x="147217" y="2977265"/>
          <a:ext cx="405156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5780">
                  <a:extLst>
                    <a:ext uri="{9D8B030D-6E8A-4147-A177-3AD203B41FA5}">
                      <a16:colId xmlns:a16="http://schemas.microsoft.com/office/drawing/2014/main" val="2098082559"/>
                    </a:ext>
                  </a:extLst>
                </a:gridCol>
                <a:gridCol w="2025780">
                  <a:extLst>
                    <a:ext uri="{9D8B030D-6E8A-4147-A177-3AD203B41FA5}">
                      <a16:colId xmlns:a16="http://schemas.microsoft.com/office/drawing/2014/main" val="1894724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1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9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0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6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829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282F-E5A6-627A-98E2-55E45CBB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974B9-2317-2A77-57E1-DC2A9CC5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21925"/>
            <a:ext cx="8601075" cy="444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8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3A05-D3B4-B7E0-8AA8-C524CD94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and Problem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B070-59B6-349F-1055-AAC3CAE7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  <a:p>
            <a:pPr marL="0" indent="0">
              <a:buNone/>
            </a:pPr>
            <a:r>
              <a:rPr lang="en-US" dirty="0"/>
              <a:t>	The original FER2013 dataset have irrelevant pictures in it</a:t>
            </a:r>
          </a:p>
          <a:p>
            <a:pPr marL="0" indent="0">
              <a:buNone/>
            </a:pPr>
            <a:r>
              <a:rPr lang="en-US" dirty="0"/>
              <a:t>	The FER2013plus dataset, a cleaner version of original, has some limitation in sad and 	angry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Computational Resource: Google </a:t>
            </a:r>
            <a:r>
              <a:rPr lang="en-US" dirty="0" err="1"/>
              <a:t>Colab</a:t>
            </a:r>
            <a:r>
              <a:rPr lang="en-US" dirty="0"/>
              <a:t> Notebook, it let us use its GPU for certain amount of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72A89-9921-EF06-9A81-185CD710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39" y="3835269"/>
            <a:ext cx="1249788" cy="868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62A685-3A5A-BD5D-ADF3-C96ABD298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02" y="3868817"/>
            <a:ext cx="828675" cy="81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36B538-481B-418E-1A05-557D9A440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526" y="3964820"/>
            <a:ext cx="624894" cy="739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50BFB0-F9FC-6654-162D-0DE2A35FD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124" y="3900044"/>
            <a:ext cx="1138335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20F0-F031-6CAD-060C-AAF400B6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6259-559C-BEE6-B345-4094EE59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Significance of Emotion Detection: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Plays a vital role in human-computer interaction, sentiment analysis, and mental health monitoring.</a:t>
            </a:r>
          </a:p>
          <a:p>
            <a:r>
              <a:rPr lang="en-US" b="1" i="0" dirty="0">
                <a:effectLst/>
                <a:latin typeface="Söhne"/>
              </a:rPr>
              <a:t>Complexity of Facial Expression Recognition: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Recognizing emotions from facial expressions is intricate due to individual variations and subtle nuances.</a:t>
            </a:r>
          </a:p>
          <a:p>
            <a:r>
              <a:rPr lang="en-US" b="1" i="0" dirty="0">
                <a:effectLst/>
                <a:latin typeface="Söhne"/>
              </a:rPr>
              <a:t>Leveraging Deep Learning: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Emphasis on automatic learning of hierarchical representations for intricate pattern recognition using CNN.</a:t>
            </a:r>
          </a:p>
          <a:p>
            <a:r>
              <a:rPr lang="en-US" b="1" i="0" dirty="0">
                <a:effectLst/>
                <a:latin typeface="Söhne"/>
              </a:rPr>
              <a:t>Project Objectives: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Construction of a CNN model, data preprocessing, augmentation, and fine-tuning for high accuracy.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5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25D3-02D0-ADF7-D382-D3294D5C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Responsibility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085859-775A-463F-B34E-D0C6338E1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134439"/>
              </p:ext>
            </p:extLst>
          </p:nvPr>
        </p:nvGraphicFramePr>
        <p:xfrm>
          <a:off x="819150" y="2222502"/>
          <a:ext cx="10424238" cy="403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617">
                  <a:extLst>
                    <a:ext uri="{9D8B030D-6E8A-4147-A177-3AD203B41FA5}">
                      <a16:colId xmlns:a16="http://schemas.microsoft.com/office/drawing/2014/main" val="994890847"/>
                    </a:ext>
                  </a:extLst>
                </a:gridCol>
                <a:gridCol w="1334278">
                  <a:extLst>
                    <a:ext uri="{9D8B030D-6E8A-4147-A177-3AD203B41FA5}">
                      <a16:colId xmlns:a16="http://schemas.microsoft.com/office/drawing/2014/main" val="3815776801"/>
                    </a:ext>
                  </a:extLst>
                </a:gridCol>
                <a:gridCol w="1772816">
                  <a:extLst>
                    <a:ext uri="{9D8B030D-6E8A-4147-A177-3AD203B41FA5}">
                      <a16:colId xmlns:a16="http://schemas.microsoft.com/office/drawing/2014/main" val="4111890085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3915229245"/>
                    </a:ext>
                  </a:extLst>
                </a:gridCol>
              </a:tblGrid>
              <a:tr h="375536">
                <a:tc>
                  <a:txBody>
                    <a:bodyPr/>
                    <a:lstStyle/>
                    <a:p>
                      <a:r>
                        <a:rPr lang="en-US" dirty="0"/>
                        <a:t>Task/Activity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Shujaullah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Taha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Prithvi Raj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441243"/>
                  </a:ext>
                </a:extLst>
              </a:tr>
              <a:tr h="410869">
                <a:tc>
                  <a:txBody>
                    <a:bodyPr/>
                    <a:lstStyle/>
                    <a:p>
                      <a:r>
                        <a:rPr lang="en-US" dirty="0"/>
                        <a:t>Project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44609"/>
                  </a:ext>
                </a:extLst>
              </a:tr>
              <a:tr h="639316">
                <a:tc>
                  <a:txBody>
                    <a:bodyPr/>
                    <a:lstStyle/>
                    <a:p>
                      <a:r>
                        <a:rPr lang="en-US" dirty="0"/>
                        <a:t>Data Set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00987"/>
                  </a:ext>
                </a:extLst>
              </a:tr>
              <a:tr h="593386">
                <a:tc>
                  <a:txBody>
                    <a:bodyPr/>
                    <a:lstStyle/>
                    <a:p>
                      <a:r>
                        <a:rPr lang="en-US" dirty="0"/>
                        <a:t>Dataset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9591"/>
                  </a:ext>
                </a:extLst>
              </a:tr>
              <a:tr h="504617">
                <a:tc>
                  <a:txBody>
                    <a:bodyPr/>
                    <a:lstStyle/>
                    <a:p>
                      <a:r>
                        <a:rPr lang="en-US" dirty="0"/>
                        <a:t>Model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29318"/>
                  </a:ext>
                </a:extLst>
              </a:tr>
              <a:tr h="504617">
                <a:tc>
                  <a:txBody>
                    <a:bodyPr/>
                    <a:lstStyle/>
                    <a:p>
                      <a:r>
                        <a:rPr lang="en-US" dirty="0"/>
                        <a:t>UI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09172"/>
                  </a:ext>
                </a:extLst>
              </a:tr>
              <a:tr h="504617">
                <a:tc>
                  <a:txBody>
                    <a:bodyPr/>
                    <a:lstStyle/>
                    <a:p>
                      <a:r>
                        <a:rPr lang="en-US" dirty="0"/>
                        <a:t>Data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26088"/>
                  </a:ext>
                </a:extLst>
              </a:tr>
              <a:tr h="504617">
                <a:tc>
                  <a:txBody>
                    <a:bodyPr/>
                    <a:lstStyle/>
                    <a:p>
                      <a:r>
                        <a:rPr lang="en-US" dirty="0"/>
                        <a:t>Real-time Video Analysis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9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0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7E4F-8011-D803-E910-EEA4FC4C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6161-FA87-C52F-ACC7-BD71361D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NAME: </a:t>
            </a:r>
            <a:r>
              <a:rPr lang="en-US" dirty="0"/>
              <a:t>FER2013</a:t>
            </a:r>
          </a:p>
          <a:p>
            <a:r>
              <a:rPr lang="en-US" b="1" dirty="0"/>
              <a:t>SIZE: 117 MB</a:t>
            </a:r>
          </a:p>
          <a:p>
            <a:r>
              <a:rPr lang="en-US" b="1" dirty="0"/>
              <a:t>NUMBER OF IMAGES: </a:t>
            </a:r>
            <a:r>
              <a:rPr lang="en-US" dirty="0"/>
              <a:t>30219</a:t>
            </a:r>
          </a:p>
          <a:p>
            <a:r>
              <a:rPr lang="en-US" b="1" dirty="0"/>
              <a:t>Classes: </a:t>
            </a:r>
            <a:r>
              <a:rPr lang="en-US" dirty="0"/>
              <a:t>Five Classes (Angry, Happy, Neutral, Sad and Surprise)</a:t>
            </a:r>
          </a:p>
          <a:p>
            <a:r>
              <a:rPr lang="en-US" b="1" dirty="0"/>
              <a:t>Dimension and Format: </a:t>
            </a:r>
            <a:r>
              <a:rPr lang="en-US" dirty="0"/>
              <a:t>48x48 pixel in Grayscale</a:t>
            </a:r>
          </a:p>
          <a:p>
            <a:r>
              <a:rPr lang="en-US" b="1" dirty="0"/>
              <a:t>Partitioning: </a:t>
            </a:r>
            <a:r>
              <a:rPr lang="en-US" dirty="0"/>
              <a:t>The dataset is commonly divided into training, validation, and test sets for model development and evaluation.</a:t>
            </a:r>
          </a:p>
          <a:p>
            <a:r>
              <a:rPr lang="en-US" b="1" dirty="0"/>
              <a:t>Labeling: </a:t>
            </a:r>
            <a:r>
              <a:rPr lang="en-US" dirty="0"/>
              <a:t>Each image in the dataset is associated with a corresponding label indicating the emotion or facial expression it represents.</a:t>
            </a:r>
          </a:p>
        </p:txBody>
      </p:sp>
    </p:spTree>
    <p:extLst>
      <p:ext uri="{BB962C8B-B14F-4D97-AF65-F5344CB8AC3E}">
        <p14:creationId xmlns:p14="http://schemas.microsoft.com/office/powerpoint/2010/main" val="279238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D01F-C443-FF62-28E7-715DF2B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History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177DD8-C978-A6BE-3BB0-1ACD77341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50" y="4011991"/>
            <a:ext cx="6401355" cy="202709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F8E9D0-E33D-52BB-05C1-50B3B54E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50" y="2455788"/>
            <a:ext cx="7132938" cy="1455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9061B0-F42F-F80B-F1F9-B26FB08E6A15}"/>
              </a:ext>
            </a:extLst>
          </p:cNvPr>
          <p:cNvSpPr txBox="1"/>
          <p:nvPr/>
        </p:nvSpPr>
        <p:spPr>
          <a:xfrm>
            <a:off x="818712" y="2683565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VERY FIRST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2385F-7648-D0EC-077A-394E0F5331C4}"/>
              </a:ext>
            </a:extLst>
          </p:cNvPr>
          <p:cNvSpPr txBox="1"/>
          <p:nvPr/>
        </p:nvSpPr>
        <p:spPr>
          <a:xfrm>
            <a:off x="1027289" y="4807929"/>
            <a:ext cx="197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Net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C5DD0-CB5D-5DC2-F2C5-6ABEBB517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41" y="6037363"/>
            <a:ext cx="10242168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0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77A7-B54B-2C5E-6A47-902D7090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History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F812C-3B0F-6C59-000D-8D9C20D6391E}"/>
              </a:ext>
            </a:extLst>
          </p:cNvPr>
          <p:cNvSpPr txBox="1"/>
          <p:nvPr/>
        </p:nvSpPr>
        <p:spPr>
          <a:xfrm>
            <a:off x="1556450" y="2778627"/>
            <a:ext cx="2651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ResNet50 V1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E5C98A-E570-D243-811E-B52723A0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703" y="1985071"/>
            <a:ext cx="7163421" cy="21718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38501A-B8D1-11CE-D27B-6564FD1B9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422" y="4278177"/>
            <a:ext cx="9830652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6B2B-BEEC-6AE2-B3B1-09EF61F5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History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04375F-740A-B4DD-7CFB-F1D88B001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176" y="2224935"/>
            <a:ext cx="7247248" cy="240812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F5DCC-254C-5173-6944-AADA4C2AA3E3}"/>
              </a:ext>
            </a:extLst>
          </p:cNvPr>
          <p:cNvSpPr txBox="1"/>
          <p:nvPr/>
        </p:nvSpPr>
        <p:spPr>
          <a:xfrm>
            <a:off x="727551" y="3043335"/>
            <a:ext cx="318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ResNet</a:t>
            </a:r>
            <a:r>
              <a:rPr lang="en-US" sz="3200" dirty="0"/>
              <a:t> 50 v2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EE9FA9-6812-6BD2-E6AD-6477E3FD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08" y="4867493"/>
            <a:ext cx="10112616" cy="15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5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0D2D-15BC-9DD7-0F4A-859CC371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Hyper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6619-A6F8-14E5-85E4-48702D71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rate = 0.001</a:t>
            </a:r>
          </a:p>
          <a:p>
            <a:r>
              <a:rPr lang="en-US" dirty="0"/>
              <a:t>Batch Size = 32 it generalize better</a:t>
            </a:r>
          </a:p>
          <a:p>
            <a:r>
              <a:rPr lang="en-US" dirty="0"/>
              <a:t>Epochs = 20 </a:t>
            </a:r>
          </a:p>
          <a:p>
            <a:r>
              <a:rPr lang="en-US" dirty="0"/>
              <a:t>Data Augmentation Parameters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2C1F7-EC2A-6B73-CDF2-6BE2359C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642" y="3621779"/>
            <a:ext cx="6485182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1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0F99-E90F-7F97-BF75-DD72C28B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CD289-9798-310F-0DAC-4B8E037A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7" y="2507501"/>
            <a:ext cx="5837426" cy="3810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655F0F-5DB1-E44A-F1A5-7FAF86B85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8" y="1893262"/>
            <a:ext cx="6004551" cy="45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2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674</TotalTime>
  <Words>280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Söhne</vt:lpstr>
      <vt:lpstr>Wingdings 2</vt:lpstr>
      <vt:lpstr>Quotable</vt:lpstr>
      <vt:lpstr>Facial Emotion Recognition Using Deep Learning</vt:lpstr>
      <vt:lpstr>Introduction</vt:lpstr>
      <vt:lpstr>Roles and Responsibility Matrix</vt:lpstr>
      <vt:lpstr>Dataset</vt:lpstr>
      <vt:lpstr>Model Selection History</vt:lpstr>
      <vt:lpstr>Model Selection History</vt:lpstr>
      <vt:lpstr>Model Selection History</vt:lpstr>
      <vt:lpstr>Model Training and Hyper Parameters</vt:lpstr>
      <vt:lpstr>Graphs and Accuracy</vt:lpstr>
      <vt:lpstr>Graphs and Accuracy</vt:lpstr>
      <vt:lpstr>Confusion Matrix  </vt:lpstr>
      <vt:lpstr>Classification Report</vt:lpstr>
      <vt:lpstr>Limitation and Problem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 Using Deep Learning</dc:title>
  <dc:creator>Prithvi Raj</dc:creator>
  <cp:lastModifiedBy>Taha Ahmed</cp:lastModifiedBy>
  <cp:revision>2</cp:revision>
  <dcterms:created xsi:type="dcterms:W3CDTF">2023-12-27T10:09:58Z</dcterms:created>
  <dcterms:modified xsi:type="dcterms:W3CDTF">2023-12-28T06:22:18Z</dcterms:modified>
</cp:coreProperties>
</file>