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59" r:id="rId6"/>
    <p:sldId id="269" r:id="rId7"/>
    <p:sldId id="270" r:id="rId8"/>
    <p:sldId id="271" r:id="rId9"/>
    <p:sldId id="272" r:id="rId10"/>
    <p:sldId id="261" r:id="rId11"/>
    <p:sldId id="262" r:id="rId12"/>
    <p:sldId id="276" r:id="rId13"/>
    <p:sldId id="263" r:id="rId14"/>
    <p:sldId id="264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5" r:id="rId23"/>
    <p:sldId id="266" r:id="rId24"/>
    <p:sldId id="273" r:id="rId25"/>
    <p:sldId id="274" r:id="rId26"/>
    <p:sldId id="275" r:id="rId27"/>
    <p:sldId id="267" r:id="rId28"/>
    <p:sldId id="268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0CF1E-16A7-40D1-8F61-87A66B72440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86BD2-880B-4B5D-AEF4-A6149DF9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6BD2-880B-4B5D-AEF4-A6149DF9E9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6BD2-880B-4B5D-AEF4-A6149DF9E9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86BD2-880B-4B5D-AEF4-A6149DF9E9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62FDA-C3A1-4485-94ED-8D5328978C71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8F7E-26DE-43B8-861F-88D6AF6B6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D5E0-4F80-4C37-BE2D-2254170079DA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1C67-2251-4F43-AF36-005A94535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E8BB8-8D90-489A-8AF2-46E7BE23BAFA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4F58-CD59-4AA2-8C1F-6EBD5A9D7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07AF-0B8F-471E-BA59-6B19150596A0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0B40-061E-4F84-BA61-C2718CEB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4994-0678-42BF-89BB-2A2111B35EC2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06023-F377-4656-8959-B78E94F88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9BFE4-6C92-46A8-952F-57A802E8789E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3BD5-857C-4627-8055-65D381668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72BC-7C78-4A03-9929-F499D30448A0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BC86D-773F-43FE-8E4D-65D76D8E0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73C6-0042-455E-8B2F-75B2189B5283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5154C-27AA-41D7-A83F-562448F81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F7CCB-C2F4-44F8-A1ED-76504DF8BDBC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D0B81-D738-47BD-B272-501509EDC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84C3-2DCE-4BE0-9311-8CB1C190C7E8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4EB9-794F-4DAA-84E7-248B4BED0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5DE9F-D025-4A96-9436-A9B54598C24A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E42D6-2A26-479A-9B16-2F701678A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63F3F4-13F2-4143-9618-08A48950E4B2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9A044B-FC12-4343-995C-1E329064C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 Proposal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ERP For Wire Manufacturing Company</a:t>
            </a:r>
            <a:endParaRPr lang="en-US" dirty="0"/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/>
              <a:t>Supervised By: </a:t>
            </a:r>
            <a:r>
              <a:rPr lang="en-US" sz="1400" dirty="0" smtClean="0"/>
              <a:t>Dr. Naveed Ikram</a:t>
            </a:r>
            <a:endParaRPr lang="en-US" sz="1400" dirty="0"/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Existing Systems</a:t>
            </a:r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Existing Systems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Company Operations Management </a:t>
            </a:r>
            <a:r>
              <a:rPr lang="en-US" dirty="0" smtClean="0"/>
              <a:t>Challenges</a:t>
            </a:r>
          </a:p>
          <a:p>
            <a:pPr lvl="1" eaLnBrk="1" hangingPunct="1"/>
            <a:r>
              <a:rPr lang="en-US" dirty="0" smtClean="0"/>
              <a:t>Manual </a:t>
            </a:r>
            <a:r>
              <a:rPr lang="en-US" dirty="0"/>
              <a:t>and paper-based processes lead to errors and delays in order </a:t>
            </a:r>
            <a:r>
              <a:rPr lang="en-US" dirty="0" smtClean="0"/>
              <a:t>processing.</a:t>
            </a:r>
          </a:p>
          <a:p>
            <a:pPr lvl="1" eaLnBrk="1" hangingPunct="1"/>
            <a:r>
              <a:rPr lang="en-US" dirty="0" smtClean="0"/>
              <a:t>Direct supplier </a:t>
            </a:r>
            <a:r>
              <a:rPr lang="en-US" dirty="0"/>
              <a:t>contact and payments via cheques, cash, or online transfers result in inefficiencies and lack of </a:t>
            </a:r>
            <a:r>
              <a:rPr lang="en-US" dirty="0" smtClean="0"/>
              <a:t>transparency.</a:t>
            </a:r>
          </a:p>
          <a:p>
            <a:pPr lvl="1" eaLnBrk="1" hangingPunct="1"/>
            <a:r>
              <a:rPr lang="en-US" dirty="0" smtClean="0"/>
              <a:t>Reactive </a:t>
            </a:r>
            <a:r>
              <a:rPr lang="en-US" dirty="0"/>
              <a:t>stock replenishment management can lead to </a:t>
            </a:r>
            <a:r>
              <a:rPr lang="en-US" dirty="0" smtClean="0"/>
              <a:t>stock outs </a:t>
            </a:r>
            <a:r>
              <a:rPr lang="en-US" dirty="0"/>
              <a:t>or overstocking, impacting production schedules and cash flow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Existing Systems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Lack </a:t>
            </a:r>
            <a:r>
              <a:rPr lang="en-US" dirty="0"/>
              <a:t>of structured production planning process results in ad-hoc scheduling and potential bottlenecks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Reliance </a:t>
            </a:r>
            <a:r>
              <a:rPr lang="en-US" dirty="0"/>
              <a:t>on manual and paper-based processes hinders efficiency, introduces errors, and limits effective planning and scaling.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Problem Statement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Owner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98598"/>
              </p:ext>
            </p:extLst>
          </p:nvPr>
        </p:nvGraphicFramePr>
        <p:xfrm>
          <a:off x="1295400" y="2209800"/>
          <a:ext cx="6096000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 Problem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Centralized System for data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Affects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Owner, Accountant, Sale</a:t>
                      </a:r>
                      <a:r>
                        <a:rPr lang="en-US" baseline="0" dirty="0" smtClean="0"/>
                        <a:t> and Purchase Manager, Distributor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Results</a:t>
                      </a:r>
                      <a:r>
                        <a:rPr lang="en-US" b="1" baseline="0" dirty="0" smtClean="0"/>
                        <a:t> of which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Inefficient</a:t>
                      </a:r>
                      <a:r>
                        <a:rPr lang="en-US" baseline="0" dirty="0" smtClean="0"/>
                        <a:t> Decision Making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Loss in Business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Slow response to inquiries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Financial Inaccuracies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Benefits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Streamline</a:t>
                      </a:r>
                      <a:r>
                        <a:rPr lang="en-US" baseline="0" dirty="0" smtClean="0"/>
                        <a:t> data management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Improved Decision Making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Enhanced</a:t>
                      </a:r>
                      <a:r>
                        <a:rPr lang="en-US" baseline="0" dirty="0" smtClean="0"/>
                        <a:t> Financial Transparency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Improved</a:t>
                      </a:r>
                      <a:r>
                        <a:rPr lang="en-US" baseline="0" dirty="0" smtClean="0"/>
                        <a:t> Business Process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Accountant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3208"/>
              </p:ext>
            </p:extLst>
          </p:nvPr>
        </p:nvGraphicFramePr>
        <p:xfrm>
          <a:off x="1295400" y="2209800"/>
          <a:ext cx="6096000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 Problem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Centralized System for data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Affects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Owner, Accountant, Sale</a:t>
                      </a:r>
                      <a:r>
                        <a:rPr lang="en-US" baseline="0" dirty="0" smtClean="0"/>
                        <a:t> and Purchase Manager, Distributor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Results</a:t>
                      </a:r>
                      <a:r>
                        <a:rPr lang="en-US" b="1" baseline="0" dirty="0" smtClean="0"/>
                        <a:t> of which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Inaccurate</a:t>
                      </a:r>
                      <a:r>
                        <a:rPr lang="en-US" baseline="0" dirty="0" smtClean="0"/>
                        <a:t> Financial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Difficulty in accessing real-time financial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Difficulty in managing finances due to paper based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Benefits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Enhanced</a:t>
                      </a:r>
                      <a:r>
                        <a:rPr lang="en-US" baseline="0" dirty="0" smtClean="0"/>
                        <a:t> Financial transparency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Streamline Accounting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Real-time</a:t>
                      </a:r>
                      <a:r>
                        <a:rPr lang="en-US" baseline="0" dirty="0" smtClean="0"/>
                        <a:t> access to the financial data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53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Sale and Purchase Manager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14787"/>
              </p:ext>
            </p:extLst>
          </p:nvPr>
        </p:nvGraphicFramePr>
        <p:xfrm>
          <a:off x="1295400" y="2209800"/>
          <a:ext cx="6096000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 Problem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Centralized System for data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Affects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Owner, Accountant, Sale</a:t>
                      </a:r>
                      <a:r>
                        <a:rPr lang="en-US" baseline="0" dirty="0" smtClean="0"/>
                        <a:t> and Purchase Manager, Distributor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Results</a:t>
                      </a:r>
                      <a:r>
                        <a:rPr lang="en-US" b="1" baseline="0" dirty="0" smtClean="0"/>
                        <a:t> of which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Inaccuracies</a:t>
                      </a:r>
                      <a:r>
                        <a:rPr lang="en-US" baseline="0" dirty="0" smtClean="0"/>
                        <a:t> in managing Inventory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Delays in Order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Inaccuracies</a:t>
                      </a:r>
                      <a:r>
                        <a:rPr lang="en-US" baseline="0" dirty="0" smtClean="0"/>
                        <a:t> in Procurement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Challenges in meeting distributor demand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Benefits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Streamlined order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Optimized procurement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Enhanced inventory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Provide Real-time visibility to order status and inventory level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7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Distributor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93213"/>
              </p:ext>
            </p:extLst>
          </p:nvPr>
        </p:nvGraphicFramePr>
        <p:xfrm>
          <a:off x="1295400" y="2209800"/>
          <a:ext cx="6096000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 Problem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Centralized System for data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Affects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Owner, Accountant, Sale</a:t>
                      </a:r>
                      <a:r>
                        <a:rPr lang="en-US" baseline="0" dirty="0" smtClean="0"/>
                        <a:t> and Purchase Manager, Distributor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Results</a:t>
                      </a:r>
                      <a:r>
                        <a:rPr lang="en-US" b="1" baseline="0" dirty="0" smtClean="0"/>
                        <a:t> of which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Delays in Order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Inaccuracies in ordered product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Benefits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Streamlined order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Enhanced accuracy in order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93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Production Manager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00914"/>
              </p:ext>
            </p:extLst>
          </p:nvPr>
        </p:nvGraphicFramePr>
        <p:xfrm>
          <a:off x="1295400" y="2209800"/>
          <a:ext cx="6096000" cy="257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 Problem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Structured Production Planning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Affects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Owner, Production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Results</a:t>
                      </a:r>
                      <a:r>
                        <a:rPr lang="en-US" b="1" baseline="0" dirty="0" smtClean="0"/>
                        <a:t> of which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Ad-hoc Production Scheduling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bottlenecks in production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Difficulty in Meeting targets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Benefits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Optimized Production Schedules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Improved Production efficiency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7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Owner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55986"/>
              </p:ext>
            </p:extLst>
          </p:nvPr>
        </p:nvGraphicFramePr>
        <p:xfrm>
          <a:off x="1295400" y="2209800"/>
          <a:ext cx="6096000" cy="202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 Problem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Structured Production Planning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Affects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Owner, Production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Results</a:t>
                      </a:r>
                      <a:r>
                        <a:rPr lang="en-US" b="1" baseline="0" dirty="0" smtClean="0"/>
                        <a:t> of which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Hindrance in </a:t>
                      </a:r>
                      <a:r>
                        <a:rPr lang="en-US" baseline="0" dirty="0" smtClean="0"/>
                        <a:t>business growth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Inefficient resources utilization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Benefits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Enhanced efficiency of resource utilization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79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SanaUllah (28594)</a:t>
            </a:r>
            <a:endParaRPr lang="en-US" dirty="0"/>
          </a:p>
          <a:p>
            <a:pPr eaLnBrk="1" hangingPunct="1"/>
            <a:r>
              <a:rPr lang="en-US" dirty="0" smtClean="0"/>
              <a:t>Wajahat Arif (29241)</a:t>
            </a:r>
            <a:endParaRPr lang="en-US" dirty="0"/>
          </a:p>
          <a:p>
            <a:pPr eaLnBrk="1" hangingPunct="1"/>
            <a:r>
              <a:rPr lang="en-US" dirty="0" smtClean="0"/>
              <a:t>Hafiz Muhammad Bin Adeem (28590)</a:t>
            </a:r>
          </a:p>
          <a:p>
            <a:pPr eaLnBrk="1" hangingPunct="1"/>
            <a:r>
              <a:rPr lang="en-US" dirty="0" smtClean="0"/>
              <a:t>Taha Ahmed (30059)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Owner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940270"/>
              </p:ext>
            </p:extLst>
          </p:nvPr>
        </p:nvGraphicFramePr>
        <p:xfrm>
          <a:off x="1295400" y="2209800"/>
          <a:ext cx="6096000" cy="202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 Problem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Inefficient inventory tracking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Affects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Owner, Production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Results</a:t>
                      </a:r>
                      <a:r>
                        <a:rPr lang="en-US" b="1" baseline="0" dirty="0" smtClean="0"/>
                        <a:t> of which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excess inventory carrying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Inaccurate Inventory Records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Benefits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Improved accuracy of inventory records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Reduced carrying costs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57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Production Manager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87948"/>
              </p:ext>
            </p:extLst>
          </p:nvPr>
        </p:nvGraphicFramePr>
        <p:xfrm>
          <a:off x="1295400" y="2209800"/>
          <a:ext cx="6096000" cy="284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 Problem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Inefficient inventory tracking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Affects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Owner, Production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Results</a:t>
                      </a:r>
                      <a:r>
                        <a:rPr lang="en-US" b="1" baseline="0" dirty="0" smtClean="0"/>
                        <a:t> of which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Delays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meeting Production targets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Imbalanced Inventory levels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Benefits 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Real-time inventory tracking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Optimized Inventory levels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Improved Production efficiency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67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Proposed Solution</a:t>
            </a:r>
          </a:p>
        </p:txBody>
      </p:sp>
      <p:sp>
        <p:nvSpPr>
          <p:cNvPr id="14339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solution involves implementing ERPNext to create a streamlined and efficient system for managing operations. This solution include</a:t>
            </a:r>
            <a:endParaRPr lang="en-US" dirty="0"/>
          </a:p>
          <a:p>
            <a:r>
              <a:rPr lang="en-US" b="1" dirty="0"/>
              <a:t>Centralized Order Processing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Automate </a:t>
            </a:r>
            <a:r>
              <a:rPr lang="en-US" dirty="0"/>
              <a:t>order processing from receipt to fulfillment, eliminating errors and delays.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Automated Financial </a:t>
            </a:r>
            <a:r>
              <a:rPr lang="en-US" b="1" dirty="0" smtClean="0"/>
              <a:t>Management:</a:t>
            </a:r>
            <a:endParaRPr lang="en-US" dirty="0"/>
          </a:p>
          <a:p>
            <a:pPr lvl="1"/>
            <a:r>
              <a:rPr lang="en-US" dirty="0" smtClean="0"/>
              <a:t>Streamline </a:t>
            </a:r>
            <a:r>
              <a:rPr lang="en-US" dirty="0"/>
              <a:t>financial transactions and record-keeping for enhanced transparency and decision-making.</a:t>
            </a:r>
          </a:p>
          <a:p>
            <a:r>
              <a:rPr lang="en-US" b="1" dirty="0"/>
              <a:t>Structured Production Planning: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Facilitate </a:t>
            </a:r>
            <a:r>
              <a:rPr lang="en-US" dirty="0"/>
              <a:t>structured production scheduling and resource allocation to optimize efficiency. </a:t>
            </a:r>
          </a:p>
        </p:txBody>
      </p:sp>
    </p:spTree>
    <p:extLst>
      <p:ext uri="{BB962C8B-B14F-4D97-AF65-F5344CB8AC3E}">
        <p14:creationId xmlns:p14="http://schemas.microsoft.com/office/powerpoint/2010/main" val="692842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Inventory and Procurement </a:t>
            </a:r>
            <a:r>
              <a:rPr lang="en-US" b="1" dirty="0" smtClean="0"/>
              <a:t>Management:</a:t>
            </a:r>
            <a:endParaRPr lang="en-US" dirty="0" smtClean="0"/>
          </a:p>
          <a:p>
            <a:pPr lvl="1"/>
            <a:r>
              <a:rPr lang="en-US" dirty="0" smtClean="0"/>
              <a:t>Streamline </a:t>
            </a:r>
            <a:r>
              <a:rPr lang="en-US" dirty="0"/>
              <a:t>inventory tracking and procurement processes to reduce </a:t>
            </a:r>
            <a:r>
              <a:rPr lang="en-US" dirty="0" smtClean="0"/>
              <a:t>stock outs </a:t>
            </a:r>
            <a:r>
              <a:rPr lang="en-US" dirty="0"/>
              <a:t>and optimize </a:t>
            </a:r>
            <a:r>
              <a:rPr lang="en-US" dirty="0" smtClean="0"/>
              <a:t>procurement.</a:t>
            </a:r>
          </a:p>
          <a:p>
            <a:r>
              <a:rPr lang="en-US" b="1" dirty="0"/>
              <a:t>Distributor Relationship Management (CRM):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Implement </a:t>
            </a:r>
            <a:r>
              <a:rPr lang="en-US" dirty="0"/>
              <a:t>CRM functionality to manage customer interactions, track sales leads, and improve customer service. </a:t>
            </a:r>
          </a:p>
        </p:txBody>
      </p:sp>
    </p:spTree>
    <p:extLst>
      <p:ext uri="{BB962C8B-B14F-4D97-AF65-F5344CB8AC3E}">
        <p14:creationId xmlns:p14="http://schemas.microsoft.com/office/powerpoint/2010/main" val="45713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Reporting and Analytics: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comprehensive reporting and analytics capabilities to gain insights into key business metrics. </a:t>
            </a:r>
            <a:endParaRPr lang="en-US" dirty="0" smtClean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dashboards and reports to monitor performance and identify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03364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Scope</a:t>
            </a:r>
          </a:p>
        </p:txBody>
      </p:sp>
      <p:sp>
        <p:nvSpPr>
          <p:cNvPr id="16387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scope includes developing an ERP system for the wires manufacturing company. It encompasses the following modules and functionalities within the ERP system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Purchase and Sale Management Module</a:t>
            </a:r>
          </a:p>
          <a:p>
            <a:pPr lvl="1"/>
            <a:r>
              <a:rPr lang="en-US" dirty="0" smtClean="0"/>
              <a:t>Facilitates </a:t>
            </a:r>
            <a:r>
              <a:rPr lang="en-US" dirty="0"/>
              <a:t>purchasing raw materials like copper rod and PVC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Scope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Manages </a:t>
            </a:r>
            <a:r>
              <a:rPr lang="en-US" dirty="0"/>
              <a:t>supplier information, creates purchase orders, evaluates </a:t>
            </a:r>
            <a:r>
              <a:rPr lang="en-US" dirty="0" smtClean="0"/>
              <a:t>performance.</a:t>
            </a:r>
          </a:p>
          <a:p>
            <a:pPr lvl="1"/>
            <a:r>
              <a:rPr lang="en-US" dirty="0" smtClean="0"/>
              <a:t>Streamlines </a:t>
            </a:r>
            <a:r>
              <a:rPr lang="en-US" dirty="0"/>
              <a:t>communication and collaboration for timely procurement.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7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&amp; Stakeholders</a:t>
            </a:r>
          </a:p>
          <a:p>
            <a:pPr eaLnBrk="1" hangingPunct="1"/>
            <a:r>
              <a:rPr lang="en-US" dirty="0"/>
              <a:t>Existing Systems</a:t>
            </a:r>
          </a:p>
          <a:p>
            <a:pPr eaLnBrk="1" hangingPunct="1"/>
            <a:r>
              <a:rPr lang="en-US" dirty="0"/>
              <a:t>Problem Statement</a:t>
            </a:r>
          </a:p>
          <a:p>
            <a:pPr eaLnBrk="1" hangingPunct="1"/>
            <a:r>
              <a:rPr lang="en-US" dirty="0"/>
              <a:t>Proposed Solution</a:t>
            </a:r>
          </a:p>
          <a:p>
            <a:pPr eaLnBrk="1" hangingPunct="1"/>
            <a:r>
              <a:rPr lang="en-US" dirty="0"/>
              <a:t>Project Scope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Scope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Management Module </a:t>
            </a:r>
            <a:endParaRPr lang="en-US" dirty="0" smtClean="0"/>
          </a:p>
          <a:p>
            <a:pPr lvl="1"/>
            <a:r>
              <a:rPr lang="en-US" dirty="0" smtClean="0"/>
              <a:t>Tracks </a:t>
            </a:r>
            <a:r>
              <a:rPr lang="en-US" dirty="0"/>
              <a:t>movement and storage of raw materials, </a:t>
            </a:r>
            <a:r>
              <a:rPr lang="en-US" dirty="0" smtClean="0"/>
              <a:t>WIP (Work-In-Progress), and </a:t>
            </a:r>
            <a:r>
              <a:rPr lang="en-US" dirty="0"/>
              <a:t>finished goods.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real-time inventory levels, locations, and pricing.</a:t>
            </a:r>
          </a:p>
          <a:p>
            <a:pPr lvl="1"/>
            <a:r>
              <a:rPr lang="en-US" dirty="0" smtClean="0"/>
              <a:t>Enables </a:t>
            </a:r>
            <a:r>
              <a:rPr lang="en-US" dirty="0"/>
              <a:t>effective inventory management, optimization, and timely material replenishment.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94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Scope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Manufacturing Operations Module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module will automate and streamline production processes for the production of wires from raw materials.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BOM management, work order creation, tracking, planning,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04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Scope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Order Processing and CRM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Processes customer orders, sales quotes, and invoicing.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sales </a:t>
            </a:r>
            <a:r>
              <a:rPr lang="en-US" dirty="0" smtClean="0"/>
              <a:t>manager </a:t>
            </a:r>
            <a:r>
              <a:rPr lang="en-US" dirty="0"/>
              <a:t>to create, track orders, and generate invoices.</a:t>
            </a:r>
          </a:p>
          <a:p>
            <a:pPr lvl="1"/>
            <a:r>
              <a:rPr lang="en-US" dirty="0" smtClean="0"/>
              <a:t>Integrates </a:t>
            </a:r>
            <a:r>
              <a:rPr lang="en-US" dirty="0"/>
              <a:t>CRM features for </a:t>
            </a:r>
            <a:r>
              <a:rPr lang="en-US" dirty="0" smtClean="0"/>
              <a:t>tracking customer leads </a:t>
            </a:r>
            <a:r>
              <a:rPr lang="en-US" dirty="0"/>
              <a:t>and data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10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Scope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Company's Financial Transactions Management</a:t>
            </a:r>
          </a:p>
          <a:p>
            <a:pPr lvl="1"/>
            <a:r>
              <a:rPr lang="en-US" dirty="0" smtClean="0"/>
              <a:t>Recording supplier invoices and processing payments.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supplier credits.</a:t>
            </a:r>
          </a:p>
          <a:p>
            <a:pPr lvl="1"/>
            <a:r>
              <a:rPr lang="en-US" dirty="0" smtClean="0"/>
              <a:t>Generating </a:t>
            </a:r>
            <a:r>
              <a:rPr lang="en-US" dirty="0"/>
              <a:t>customer invoices and tracking payments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33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Scope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Ensures accurate and timely processing of financial transactions.</a:t>
            </a:r>
          </a:p>
          <a:p>
            <a:pPr lvl="1"/>
            <a:r>
              <a:rPr lang="en-US" dirty="0"/>
              <a:t>Improves cash flow management and </a:t>
            </a:r>
            <a:r>
              <a:rPr lang="en-US" dirty="0" smtClean="0"/>
              <a:t>supplier-distributor relationships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28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Scope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Ledger and Financial </a:t>
            </a:r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repository for recording financial transactions.</a:t>
            </a:r>
          </a:p>
          <a:p>
            <a:pPr lvl="1"/>
            <a:r>
              <a:rPr lang="en-US" dirty="0" smtClean="0"/>
              <a:t>Enables </a:t>
            </a:r>
            <a:r>
              <a:rPr lang="en-US" dirty="0"/>
              <a:t>generation of financial statements like profit and loss, balance sheets, and cash flow.</a:t>
            </a:r>
          </a:p>
        </p:txBody>
      </p:sp>
    </p:spTree>
    <p:extLst>
      <p:ext uri="{BB962C8B-B14F-4D97-AF65-F5344CB8AC3E}">
        <p14:creationId xmlns:p14="http://schemas.microsoft.com/office/powerpoint/2010/main" val="669608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Scope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Planning and Execution</a:t>
            </a:r>
          </a:p>
          <a:p>
            <a:pPr lvl="1"/>
            <a:r>
              <a:rPr lang="en-US" dirty="0" smtClean="0"/>
              <a:t>Production Planning</a:t>
            </a:r>
          </a:p>
          <a:p>
            <a:pPr lvl="2"/>
            <a:r>
              <a:rPr lang="en-US" dirty="0" smtClean="0"/>
              <a:t>Creates </a:t>
            </a:r>
            <a:r>
              <a:rPr lang="en-US" dirty="0"/>
              <a:t>production schedules and allocates resources.</a:t>
            </a:r>
          </a:p>
          <a:p>
            <a:pPr lvl="2"/>
            <a:r>
              <a:rPr lang="en-US" dirty="0" smtClean="0"/>
              <a:t>Considers </a:t>
            </a:r>
            <a:r>
              <a:rPr lang="en-US" dirty="0"/>
              <a:t>factors like production capacity, material availability, and order priorities.</a:t>
            </a:r>
          </a:p>
          <a:p>
            <a:pPr lvl="2"/>
            <a:r>
              <a:rPr lang="en-US" dirty="0" smtClean="0"/>
              <a:t>Aims </a:t>
            </a:r>
            <a:r>
              <a:rPr lang="en-US" dirty="0"/>
              <a:t>to meet customer demand and optimize resource use.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55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Scope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Manufacturing Execution</a:t>
            </a:r>
          </a:p>
          <a:p>
            <a:pPr lvl="2"/>
            <a:r>
              <a:rPr lang="en-US" dirty="0"/>
              <a:t>Once production plans are finalized, this module facilitates the execution of manufacturing activities on the shop floor. </a:t>
            </a:r>
          </a:p>
          <a:p>
            <a:pPr lvl="2"/>
            <a:r>
              <a:rPr lang="en-US" dirty="0"/>
              <a:t>It will provide tools for issuing work orders, tracking work-in-progress (WIP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01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0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Streamlined Operations: </a:t>
            </a:r>
          </a:p>
          <a:p>
            <a:pPr lvl="1" algn="just"/>
            <a:r>
              <a:rPr lang="en-US" dirty="0"/>
              <a:t>ERPNext offers an integrated platform to streamline various business processes, including procurement, inventory management, manufacturing, sales, and finance. </a:t>
            </a:r>
            <a:endParaRPr lang="en-US" dirty="0" smtClean="0"/>
          </a:p>
          <a:p>
            <a:pPr lvl="1" algn="just"/>
            <a:r>
              <a:rPr lang="en-US" dirty="0" smtClean="0"/>
              <a:t>By </a:t>
            </a:r>
            <a:r>
              <a:rPr lang="en-US" dirty="0"/>
              <a:t>centralizing operations, inefficiencies can be eliminated, errors can be reduced  and overall productivity can be improved.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Real-Time Insights: </a:t>
            </a:r>
            <a:endParaRPr lang="en-US" dirty="0" smtClean="0"/>
          </a:p>
          <a:p>
            <a:pPr lvl="1" algn="just"/>
            <a:r>
              <a:rPr lang="en-US" dirty="0" smtClean="0"/>
              <a:t>ERPNext </a:t>
            </a:r>
            <a:r>
              <a:rPr lang="en-US" dirty="0"/>
              <a:t>offers  real-time visibility into the business operations through comprehensive reporting and analytics, enabling informed decision-making and proactive management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3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Inventory Management: </a:t>
            </a:r>
          </a:p>
          <a:p>
            <a:pPr lvl="1"/>
            <a:r>
              <a:rPr lang="en-US" dirty="0"/>
              <a:t>With ERPNext, inventory control becomes more precise, reducing errors and ensuring optimal stock levels.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Reductions: </a:t>
            </a:r>
          </a:p>
          <a:p>
            <a:pPr lvl="1"/>
            <a:r>
              <a:rPr lang="en-US" dirty="0"/>
              <a:t>ERPNext aids in identifying cost-saving opportunities by automating manual processes, reducing paperwork, and optimizing resource utilization, thereby lowering operating costs and increasing profitability.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</a:t>
            </a:r>
          </a:p>
          <a:p>
            <a:r>
              <a:rPr lang="en-US" dirty="0"/>
              <a:t>Accountant</a:t>
            </a:r>
          </a:p>
          <a:p>
            <a:r>
              <a:rPr lang="en-US" dirty="0" smtClean="0"/>
              <a:t>Production Manager</a:t>
            </a:r>
            <a:endParaRPr lang="en-US" dirty="0"/>
          </a:p>
          <a:p>
            <a:r>
              <a:rPr lang="en-US" dirty="0"/>
              <a:t>Sales and Purchase Manager</a:t>
            </a:r>
          </a:p>
          <a:p>
            <a:r>
              <a:rPr lang="en-US" dirty="0"/>
              <a:t>Supplier</a:t>
            </a:r>
          </a:p>
          <a:p>
            <a:r>
              <a:rPr lang="en-US" dirty="0" smtClean="0"/>
              <a:t>Distributors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9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1043</Words>
  <Application>Microsoft Office PowerPoint</Application>
  <PresentationFormat>On-screen Show (4:3)</PresentationFormat>
  <Paragraphs>223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Final Year Project Proposal</vt:lpstr>
      <vt:lpstr>Project Team</vt:lpstr>
      <vt:lpstr>Table of Content</vt:lpstr>
      <vt:lpstr>Opportunity &amp; Stakeholders</vt:lpstr>
      <vt:lpstr>Opportunity</vt:lpstr>
      <vt:lpstr>Opportunity</vt:lpstr>
      <vt:lpstr>Opportunity</vt:lpstr>
      <vt:lpstr>Opportunity</vt:lpstr>
      <vt:lpstr>Stakeholders</vt:lpstr>
      <vt:lpstr>Existing Systems</vt:lpstr>
      <vt:lpstr>Existing Systems</vt:lpstr>
      <vt:lpstr>Existing Systems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Proposed Solution</vt:lpstr>
      <vt:lpstr>Proposed Solution</vt:lpstr>
      <vt:lpstr>Proposed Solution</vt:lpstr>
      <vt:lpstr>Proposed Solution</vt:lpstr>
      <vt:lpstr>Proposed Solution</vt:lpstr>
      <vt:lpstr>Project Scope</vt:lpstr>
      <vt:lpstr>Project Scope</vt:lpstr>
      <vt:lpstr>Project Scope</vt:lpstr>
      <vt:lpstr>Project Scope</vt:lpstr>
      <vt:lpstr>Project Scope</vt:lpstr>
      <vt:lpstr>Project Scope</vt:lpstr>
      <vt:lpstr>Project Scope</vt:lpstr>
      <vt:lpstr>Project Scope</vt:lpstr>
      <vt:lpstr>Project Scope</vt:lpstr>
      <vt:lpstr>Project Scope</vt:lpstr>
      <vt:lpstr>Project Scope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TECHNIFI</cp:lastModifiedBy>
  <cp:revision>32</cp:revision>
  <dcterms:created xsi:type="dcterms:W3CDTF">2013-01-22T07:04:44Z</dcterms:created>
  <dcterms:modified xsi:type="dcterms:W3CDTF">2024-03-05T19:22:05Z</dcterms:modified>
</cp:coreProperties>
</file>