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ACB"/>
          </a:solidFill>
        </a:fill>
      </a:tcStyle>
    </a:wholeTbl>
    <a:band2H>
      <a:tcTxStyle/>
      <a:tcStyle>
        <a:tcBdr/>
        <a:fill>
          <a:solidFill>
            <a:srgbClr val="FFF5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3"/>
          </a:solidFill>
        </a:fill>
      </a:tcStyle>
    </a:wholeTbl>
    <a:band2H>
      <a:tcTxStyle/>
      <a:tcStyle>
        <a:tcBdr/>
        <a:fill>
          <a:solidFill>
            <a:srgbClr val="E6F0F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E8CB"/>
          </a:solidFill>
        </a:fill>
      </a:tcStyle>
    </a:wholeTbl>
    <a:band2H>
      <a:tcTxStyle/>
      <a:tcStyle>
        <a:tcBdr/>
        <a:fill>
          <a:solidFill>
            <a:srgbClr val="EB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8" name="Shape 408"/>
          <p:cNvSpPr>
            <a:spLocks noGrp="1" noRot="1" noChangeAspect="1"/>
          </p:cNvSpPr>
          <p:nvPr>
            <p:ph type="sldImg"/>
          </p:nvPr>
        </p:nvSpPr>
        <p:spPr>
          <a:xfrm>
            <a:off x="1143000" y="685800"/>
            <a:ext cx="4572000" cy="3429000"/>
          </a:xfrm>
          <a:prstGeom prst="rect">
            <a:avLst/>
          </a:prstGeom>
        </p:spPr>
        <p:txBody>
          <a:bodyPr/>
          <a:lstStyle/>
          <a:p>
            <a:endParaRPr/>
          </a:p>
        </p:txBody>
      </p:sp>
      <p:sp>
        <p:nvSpPr>
          <p:cNvPr id="409" name="Shape 4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SECTION_HEADER">
    <p:spTree>
      <p:nvGrpSpPr>
        <p:cNvPr id="1" name=""/>
        <p:cNvGrpSpPr/>
        <p:nvPr/>
      </p:nvGrpSpPr>
      <p:grpSpPr>
        <a:xfrm>
          <a:off x="0" y="0"/>
          <a:ext cx="0" cy="0"/>
          <a:chOff x="0" y="0"/>
          <a:chExt cx="0" cy="0"/>
        </a:xfrm>
      </p:grpSpPr>
      <p:sp>
        <p:nvSpPr>
          <p:cNvPr id="11" name="Title Text"/>
          <p:cNvSpPr txBox="1">
            <a:spLocks noGrp="1"/>
          </p:cNvSpPr>
          <p:nvPr>
            <p:ph type="title"/>
          </p:nvPr>
        </p:nvSpPr>
        <p:spPr>
          <a:xfrm>
            <a:off x="831850" y="2481943"/>
            <a:ext cx="10515600" cy="2080532"/>
          </a:xfrm>
          <a:prstGeom prst="rect">
            <a:avLst/>
          </a:prstGeom>
          <a:noFill/>
        </p:spPr>
        <p:txBody>
          <a:bodyPr anchor="b"/>
          <a:lstStyle>
            <a:lvl1pPr>
              <a:defRPr sz="6000">
                <a:solidFill>
                  <a:srgbClr val="000000"/>
                </a:solidFill>
              </a:defRPr>
            </a:lvl1pPr>
          </a:lstStyle>
          <a:p>
            <a:r>
              <a:t>Title Text</a:t>
            </a:r>
          </a:p>
        </p:txBody>
      </p:sp>
      <p:sp>
        <p:nvSpPr>
          <p:cNvPr id="12" name="Body Level One…"/>
          <p:cNvSpPr txBox="1">
            <a:spLocks noGrp="1"/>
          </p:cNvSpPr>
          <p:nvPr>
            <p:ph type="body" sz="quarter" idx="1"/>
          </p:nvPr>
        </p:nvSpPr>
        <p:spPr>
          <a:xfrm>
            <a:off x="831850" y="4589462"/>
            <a:ext cx="10515600" cy="1500188"/>
          </a:xfrm>
          <a:prstGeom prst="rect">
            <a:avLst/>
          </a:prstGeom>
        </p:spPr>
        <p:txBody>
          <a:bodyPr anchor="ctr"/>
          <a:lstStyle>
            <a:lvl1pPr>
              <a:defRPr b="1"/>
            </a:lvl1pPr>
            <a:lvl2pPr marL="228600" indent="457200">
              <a:buSzTx/>
              <a:buNone/>
              <a:defRPr b="1"/>
            </a:lvl2pPr>
            <a:lvl3pPr marL="228600" indent="914400">
              <a:buSzTx/>
              <a:buNone/>
              <a:defRPr b="1"/>
            </a:lvl3pPr>
            <a:lvl4pPr marL="228600" indent="1371600">
              <a:buSzTx/>
              <a:buNone/>
              <a:defRPr b="1"/>
            </a:lvl4pPr>
            <a:lvl5pPr marL="228600" indent="1828800">
              <a:buSzTx/>
              <a:buNone/>
              <a:defRPr b="1"/>
            </a:lvl5pPr>
          </a:lstStyle>
          <a:p>
            <a:r>
              <a:t>Body Level One</a:t>
            </a:r>
          </a:p>
          <a:p>
            <a:pPr lvl="1"/>
            <a:r>
              <a:t>Body Level Two</a:t>
            </a:r>
          </a:p>
          <a:p>
            <a:pPr lvl="2"/>
            <a:r>
              <a:t>Body Level Three</a:t>
            </a:r>
          </a:p>
          <a:p>
            <a:pPr lvl="3"/>
            <a:r>
              <a:t>Body Level Four</a:t>
            </a:r>
          </a:p>
          <a:p>
            <a:pPr lvl="4"/>
            <a:r>
              <a:t>Body Level Five</a:t>
            </a:r>
          </a:p>
        </p:txBody>
      </p:sp>
      <p:pic>
        <p:nvPicPr>
          <p:cNvPr id="13" name="Google Shape;19;p12" descr="Google Shape;19;p12"/>
          <p:cNvPicPr>
            <a:picLocks noChangeAspect="1"/>
          </p:cNvPicPr>
          <p:nvPr/>
        </p:nvPicPr>
        <p:blipFill>
          <a:blip r:embed="rId2"/>
          <a:stretch>
            <a:fillRect/>
          </a:stretch>
        </p:blipFill>
        <p:spPr>
          <a:xfrm>
            <a:off x="527956" y="525760"/>
            <a:ext cx="4378672" cy="1215223"/>
          </a:xfrm>
          <a:prstGeom prst="rect">
            <a:avLst/>
          </a:prstGeom>
          <a:ln w="12700">
            <a:miter lim="400000"/>
          </a:ln>
        </p:spPr>
      </p:pic>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103" name="Title Text"/>
          <p:cNvSpPr txBox="1">
            <a:spLocks noGrp="1"/>
          </p:cNvSpPr>
          <p:nvPr>
            <p:ph type="title"/>
          </p:nvPr>
        </p:nvSpPr>
        <p:spPr>
          <a:xfrm>
            <a:off x="838200" y="1000125"/>
            <a:ext cx="5138057" cy="485775"/>
          </a:xfrm>
          <a:prstGeom prst="rect">
            <a:avLst/>
          </a:prstGeom>
          <a:solidFill>
            <a:schemeClr val="accent1"/>
          </a:solidFill>
        </p:spPr>
        <p:txBody>
          <a:bodyPr/>
          <a:lstStyle>
            <a:lvl1pPr>
              <a:defRPr sz="2800">
                <a:solidFill>
                  <a:srgbClr val="000000"/>
                </a:solidFill>
              </a:defRPr>
            </a:lvl1pPr>
          </a:lstStyle>
          <a:p>
            <a:r>
              <a:t>Title Text</a:t>
            </a:r>
          </a:p>
        </p:txBody>
      </p:sp>
      <p:sp>
        <p:nvSpPr>
          <p:cNvPr id="104" name="Google Shape;73;p26"/>
          <p:cNvSpPr txBox="1"/>
          <p:nvPr/>
        </p:nvSpPr>
        <p:spPr>
          <a:xfrm>
            <a:off x="883924" y="1823293"/>
            <a:ext cx="10424152" cy="14938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marL="342900" indent="-342900">
              <a:lnSpc>
                <a:spcPct val="150000"/>
              </a:lnSpc>
              <a:buClr>
                <a:srgbClr val="000000"/>
              </a:buClr>
              <a:buSzPts val="2400"/>
              <a:buFont typeface="Arial"/>
              <a:buChar char="•"/>
              <a:defRPr sz="2400"/>
            </a:pPr>
            <a:r>
              <a:t>Bullet 1</a:t>
            </a:r>
          </a:p>
          <a:p>
            <a:pPr marL="342900" indent="-342900">
              <a:lnSpc>
                <a:spcPct val="150000"/>
              </a:lnSpc>
              <a:buClr>
                <a:srgbClr val="000000"/>
              </a:buClr>
              <a:buSzPts val="2400"/>
              <a:buFont typeface="Arial"/>
              <a:buChar char="•"/>
              <a:defRPr sz="2400"/>
            </a:pPr>
            <a:r>
              <a:t>Bullet 2</a:t>
            </a:r>
          </a:p>
          <a:p>
            <a:pPr marL="342900" indent="-342900">
              <a:lnSpc>
                <a:spcPct val="150000"/>
              </a:lnSpc>
              <a:buClr>
                <a:srgbClr val="000000"/>
              </a:buClr>
              <a:buSzPts val="2400"/>
              <a:buFont typeface="Arial"/>
              <a:buChar char="•"/>
              <a:defRPr sz="2400"/>
            </a:pPr>
            <a:r>
              <a:t>Bullet 3</a:t>
            </a:r>
          </a:p>
        </p:txBody>
      </p:sp>
      <p:sp>
        <p:nvSpPr>
          <p:cNvPr id="1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112" name="Title Text"/>
          <p:cNvSpPr txBox="1">
            <a:spLocks noGrp="1"/>
          </p:cNvSpPr>
          <p:nvPr>
            <p:ph type="title"/>
          </p:nvPr>
        </p:nvSpPr>
        <p:spPr>
          <a:xfrm>
            <a:off x="838200" y="1000125"/>
            <a:ext cx="5138057" cy="485775"/>
          </a:xfrm>
          <a:prstGeom prst="rect">
            <a:avLst/>
          </a:prstGeom>
          <a:solidFill>
            <a:schemeClr val="accent1"/>
          </a:solidFill>
        </p:spPr>
        <p:txBody>
          <a:bodyPr/>
          <a:lstStyle>
            <a:lvl1pPr>
              <a:defRPr sz="2800">
                <a:solidFill>
                  <a:srgbClr val="000000"/>
                </a:solidFill>
              </a:defRPr>
            </a:lvl1pPr>
          </a:lstStyle>
          <a:p>
            <a:r>
              <a:t>Title Text</a:t>
            </a:r>
          </a:p>
        </p:txBody>
      </p:sp>
      <p:sp>
        <p:nvSpPr>
          <p:cNvPr id="113" name="Google Shape;79;p27"/>
          <p:cNvSpPr txBox="1"/>
          <p:nvPr/>
        </p:nvSpPr>
        <p:spPr>
          <a:xfrm>
            <a:off x="883925" y="1823293"/>
            <a:ext cx="5046607" cy="11432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marL="342900" indent="-342900">
              <a:lnSpc>
                <a:spcPct val="150000"/>
              </a:lnSpc>
              <a:buClr>
                <a:srgbClr val="000000"/>
              </a:buClr>
              <a:buSzPts val="1800"/>
              <a:buFont typeface="Arial"/>
              <a:buChar char="•"/>
              <a:defRPr sz="1800"/>
            </a:pPr>
            <a:r>
              <a:t>Bullet 1</a:t>
            </a:r>
          </a:p>
          <a:p>
            <a:pPr marL="342900" indent="-342900">
              <a:lnSpc>
                <a:spcPct val="150000"/>
              </a:lnSpc>
              <a:buClr>
                <a:srgbClr val="000000"/>
              </a:buClr>
              <a:buSzPts val="1800"/>
              <a:buFont typeface="Arial"/>
              <a:buChar char="•"/>
              <a:defRPr sz="1800"/>
            </a:pPr>
            <a:r>
              <a:t>Bullet 2</a:t>
            </a:r>
          </a:p>
          <a:p>
            <a:pPr marL="342900" indent="-342900">
              <a:lnSpc>
                <a:spcPct val="150000"/>
              </a:lnSpc>
              <a:buClr>
                <a:srgbClr val="000000"/>
              </a:buClr>
              <a:buSzPts val="1800"/>
              <a:buFont typeface="Arial"/>
              <a:buChar char="•"/>
              <a:defRPr sz="1800"/>
            </a:pPr>
            <a:r>
              <a:t>Bullet 3</a:t>
            </a:r>
          </a:p>
        </p:txBody>
      </p:sp>
      <p:sp>
        <p:nvSpPr>
          <p:cNvPr id="114" name="Body Level One…"/>
          <p:cNvSpPr txBox="1">
            <a:spLocks noGrp="1"/>
          </p:cNvSpPr>
          <p:nvPr>
            <p:ph type="body" sz="half" idx="1"/>
          </p:nvPr>
        </p:nvSpPr>
        <p:spPr>
          <a:xfrm>
            <a:off x="6367462" y="1823293"/>
            <a:ext cx="4986338" cy="4120307"/>
          </a:xfrm>
          <a:prstGeom prst="rect">
            <a:avLst/>
          </a:prstGeom>
        </p:spPr>
        <p:txBody>
          <a:bodyPr anchor="b"/>
          <a:lstStyle>
            <a:lvl1pPr>
              <a:defRPr sz="2400" b="1"/>
            </a:lvl1pPr>
            <a:lvl2pPr marL="914400" indent="-342900">
              <a:buSzPts val="2400"/>
              <a:defRPr sz="2400" b="1"/>
            </a:lvl2pPr>
            <a:lvl3pPr marL="1440180" indent="-411480">
              <a:buSzPts val="2400"/>
              <a:defRPr sz="2400" b="1"/>
            </a:lvl3pPr>
            <a:lvl4pPr marL="1943100" indent="-457200">
              <a:buSzPts val="2400"/>
              <a:defRPr sz="2400" b="1"/>
            </a:lvl4pPr>
            <a:lvl5pPr marL="2400300" indent="-457200">
              <a:buSzPts val="2400"/>
              <a:defRPr sz="2400" b="1"/>
            </a:lvl5pPr>
          </a:lstStyle>
          <a:p>
            <a:r>
              <a:t>Body Level One</a:t>
            </a:r>
          </a:p>
          <a:p>
            <a:pPr lvl="1"/>
            <a:r>
              <a:t>Body Level Two</a:t>
            </a:r>
          </a:p>
          <a:p>
            <a:pPr lvl="2"/>
            <a:r>
              <a:t>Body Level Three</a:t>
            </a:r>
          </a:p>
          <a:p>
            <a:pPr lvl="3"/>
            <a:r>
              <a:t>Body Level Four</a:t>
            </a:r>
          </a:p>
          <a:p>
            <a:pPr lvl="4"/>
            <a:r>
              <a:t>Body Level Five</a:t>
            </a:r>
          </a:p>
        </p:txBody>
      </p:sp>
      <p:sp>
        <p:nvSpPr>
          <p:cNvPr id="1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wo Content">
    <p:bg>
      <p:bgPr>
        <a:solidFill>
          <a:srgbClr val="000000"/>
        </a:solidFill>
        <a:effectLst/>
      </p:bgPr>
    </p:bg>
    <p:spTree>
      <p:nvGrpSpPr>
        <p:cNvPr id="1" name=""/>
        <p:cNvGrpSpPr/>
        <p:nvPr/>
      </p:nvGrpSpPr>
      <p:grpSpPr>
        <a:xfrm>
          <a:off x="0" y="0"/>
          <a:ext cx="0" cy="0"/>
          <a:chOff x="0" y="0"/>
          <a:chExt cx="0" cy="0"/>
        </a:xfrm>
      </p:grpSpPr>
      <p:sp>
        <p:nvSpPr>
          <p:cNvPr id="122" name="Title Text"/>
          <p:cNvSpPr txBox="1">
            <a:spLocks noGrp="1"/>
          </p:cNvSpPr>
          <p:nvPr>
            <p:ph type="title"/>
          </p:nvPr>
        </p:nvSpPr>
        <p:spPr>
          <a:xfrm>
            <a:off x="1114804" y="2704420"/>
            <a:ext cx="3973286" cy="822551"/>
          </a:xfrm>
          <a:prstGeom prst="rect">
            <a:avLst/>
          </a:prstGeom>
          <a:noFill/>
        </p:spPr>
        <p:txBody>
          <a:bodyPr/>
          <a:lstStyle>
            <a:lvl1pPr>
              <a:defRPr sz="6000">
                <a:solidFill>
                  <a:srgbClr val="FFFFFF"/>
                </a:solidFill>
              </a:defRPr>
            </a:lvl1pPr>
          </a:lstStyle>
          <a:p>
            <a:r>
              <a:t>Title Text</a:t>
            </a:r>
          </a:p>
        </p:txBody>
      </p:sp>
      <p:sp>
        <p:nvSpPr>
          <p:cNvPr id="123" name="Google Shape;94;p16"/>
          <p:cNvSpPr txBox="1"/>
          <p:nvPr/>
        </p:nvSpPr>
        <p:spPr>
          <a:xfrm>
            <a:off x="5133814" y="-34791"/>
            <a:ext cx="1592025" cy="50513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35000">
                <a:solidFill>
                  <a:schemeClr val="accent1"/>
                </a:solidFill>
              </a:defRPr>
            </a:lvl1pPr>
          </a:lstStyle>
          <a:p>
            <a:r>
              <a:t>{</a:t>
            </a:r>
          </a:p>
        </p:txBody>
      </p:sp>
      <p:sp>
        <p:nvSpPr>
          <p:cNvPr id="124" name="Body Level One…"/>
          <p:cNvSpPr txBox="1">
            <a:spLocks noGrp="1"/>
          </p:cNvSpPr>
          <p:nvPr>
            <p:ph type="body" sz="quarter" idx="1"/>
          </p:nvPr>
        </p:nvSpPr>
        <p:spPr>
          <a:xfrm>
            <a:off x="7086600" y="609600"/>
            <a:ext cx="3048000" cy="5181600"/>
          </a:xfrm>
          <a:prstGeom prst="rect">
            <a:avLst/>
          </a:prstGeom>
        </p:spPr>
        <p:txBody>
          <a:bodyPr anchor="ctr"/>
          <a:lstStyle>
            <a:lvl1pPr marL="457200" indent="-381000">
              <a:spcBef>
                <a:spcPts val="0"/>
              </a:spcBef>
              <a:buClr>
                <a:srgbClr val="FFFFFF"/>
              </a:buClr>
              <a:buSzPts val="2400"/>
              <a:buFont typeface="Arial"/>
              <a:buChar char="•"/>
              <a:defRPr sz="2400">
                <a:solidFill>
                  <a:srgbClr val="FFFFFF"/>
                </a:solidFill>
              </a:defRPr>
            </a:lvl1pPr>
            <a:lvl2pPr marL="0" indent="685800">
              <a:spcBef>
                <a:spcPts val="0"/>
              </a:spcBef>
              <a:buClr>
                <a:srgbClr val="FFFFFF"/>
              </a:buClr>
              <a:buSzTx/>
              <a:buFont typeface="Arial"/>
              <a:buNone/>
              <a:defRPr sz="2400">
                <a:solidFill>
                  <a:srgbClr val="FFFFFF"/>
                </a:solidFill>
              </a:defRPr>
            </a:lvl2pPr>
            <a:lvl3pPr marL="0" indent="1143000">
              <a:spcBef>
                <a:spcPts val="0"/>
              </a:spcBef>
              <a:buClr>
                <a:srgbClr val="FFFFFF"/>
              </a:buClr>
              <a:buSzTx/>
              <a:buFont typeface="Arial"/>
              <a:buNone/>
              <a:defRPr sz="2400">
                <a:solidFill>
                  <a:srgbClr val="FFFFFF"/>
                </a:solidFill>
              </a:defRPr>
            </a:lvl3pPr>
            <a:lvl4pPr marL="0" indent="1600200">
              <a:spcBef>
                <a:spcPts val="0"/>
              </a:spcBef>
              <a:buClr>
                <a:srgbClr val="FFFFFF"/>
              </a:buClr>
              <a:buSzTx/>
              <a:buFont typeface="Arial"/>
              <a:buNone/>
              <a:defRPr sz="2400">
                <a:solidFill>
                  <a:srgbClr val="FFFFFF"/>
                </a:solidFill>
              </a:defRPr>
            </a:lvl4pPr>
            <a:lvl5pPr marL="0" indent="2057400">
              <a:spcBef>
                <a:spcPts val="0"/>
              </a:spcBef>
              <a:buClr>
                <a:srgbClr val="FFFFFF"/>
              </a:buClr>
              <a:buSzTx/>
              <a:buFont typeface="Arial"/>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ustom Layout">
    <p:bg>
      <p:bgPr>
        <a:solidFill>
          <a:schemeClr val="accent1"/>
        </a:solidFill>
        <a:effectLst/>
      </p:bgPr>
    </p:bg>
    <p:spTree>
      <p:nvGrpSpPr>
        <p:cNvPr id="1" name=""/>
        <p:cNvGrpSpPr/>
        <p:nvPr/>
      </p:nvGrpSpPr>
      <p:grpSpPr>
        <a:xfrm>
          <a:off x="0" y="0"/>
          <a:ext cx="0" cy="0"/>
          <a:chOff x="0" y="0"/>
          <a:chExt cx="0" cy="0"/>
        </a:xfrm>
      </p:grpSpPr>
      <p:sp>
        <p:nvSpPr>
          <p:cNvPr id="132" name="Title Text"/>
          <p:cNvSpPr txBox="1">
            <a:spLocks noGrp="1"/>
          </p:cNvSpPr>
          <p:nvPr>
            <p:ph type="title"/>
          </p:nvPr>
        </p:nvSpPr>
        <p:spPr>
          <a:xfrm>
            <a:off x="311699" y="826024"/>
            <a:ext cx="6246300" cy="572700"/>
          </a:xfrm>
          <a:prstGeom prst="rect">
            <a:avLst/>
          </a:prstGeom>
          <a:noFill/>
        </p:spPr>
        <p:txBody>
          <a:bodyPr lIns="91424" tIns="91424" rIns="91424" bIns="91424" anchor="t"/>
          <a:lstStyle>
            <a:lvl1pPr>
              <a:lnSpc>
                <a:spcPct val="100000"/>
              </a:lnSpc>
              <a:defRPr sz="6200">
                <a:solidFill>
                  <a:srgbClr val="000000"/>
                </a:solidFill>
              </a:defRPr>
            </a:lvl1pPr>
          </a:lstStyle>
          <a:p>
            <a:r>
              <a:t>Title Text</a:t>
            </a:r>
          </a:p>
        </p:txBody>
      </p:sp>
      <p:sp>
        <p:nvSpPr>
          <p:cNvPr id="133"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40" name="Title Text"/>
          <p:cNvSpPr txBox="1">
            <a:spLocks noGrp="1"/>
          </p:cNvSpPr>
          <p:nvPr>
            <p:ph type="title"/>
          </p:nvPr>
        </p:nvSpPr>
        <p:spPr>
          <a:prstGeom prst="rect">
            <a:avLst/>
          </a:prstGeom>
          <a:noFill/>
        </p:spPr>
        <p:txBody>
          <a:bodyPr/>
          <a:lstStyle>
            <a:lvl1pPr>
              <a:defRPr>
                <a:solidFill>
                  <a:srgbClr val="000000"/>
                </a:solidFill>
              </a:defRPr>
            </a:lvl1pPr>
          </a:lstStyle>
          <a:p>
            <a:r>
              <a:t>Title Text</a:t>
            </a:r>
          </a:p>
        </p:txBody>
      </p:sp>
      <p:sp>
        <p:nvSpPr>
          <p:cNvPr id="141" name="Body Level One…"/>
          <p:cNvSpPr txBox="1">
            <a:spLocks noGrp="1"/>
          </p:cNvSpPr>
          <p:nvPr>
            <p:ph type="body" sz="quarter" idx="1"/>
          </p:nvPr>
        </p:nvSpPr>
        <p:spPr>
          <a:xfrm>
            <a:off x="838200" y="952500"/>
            <a:ext cx="3695700" cy="406400"/>
          </a:xfrm>
          <a:prstGeom prst="rect">
            <a:avLst/>
          </a:prstGeom>
          <a:solidFill>
            <a:schemeClr val="accent1"/>
          </a:solidFill>
        </p:spPr>
        <p:txBody>
          <a:bodyPr/>
          <a:lstStyle>
            <a:lvl1pPr marL="457200" indent="-406400">
              <a:buClr>
                <a:srgbClr val="000000"/>
              </a:buClr>
              <a:buSzPts val="2800"/>
              <a:buFont typeface="Arial"/>
              <a:buChar char="•"/>
            </a:lvl1pPr>
            <a:lvl2pPr>
              <a:buClr>
                <a:srgbClr val="000000"/>
              </a:buClr>
              <a:buFont typeface="Arial"/>
            </a:lvl2pPr>
            <a:lvl3pPr>
              <a:buClr>
                <a:srgbClr val="000000"/>
              </a:buClr>
              <a:buFont typeface="Arial"/>
            </a:lvl3pPr>
            <a:lvl4pPr>
              <a:buClr>
                <a:srgbClr val="000000"/>
              </a:buClr>
              <a:buFont typeface="Arial"/>
            </a:lvl4pPr>
            <a:lvl5pPr>
              <a:buClr>
                <a:srgbClr val="000000"/>
              </a:buClr>
              <a:buFont typeface="Arial"/>
            </a:lvl5pPr>
          </a:lstStyle>
          <a:p>
            <a:r>
              <a:t>Body Level One</a:t>
            </a:r>
          </a:p>
          <a:p>
            <a:pPr lvl="1"/>
            <a:r>
              <a:t>Body Level Two</a:t>
            </a:r>
          </a:p>
          <a:p>
            <a:pPr lvl="2"/>
            <a:r>
              <a:t>Body Level Three</a:t>
            </a:r>
          </a:p>
          <a:p>
            <a:pPr lvl="3"/>
            <a:r>
              <a:t>Body Level Four</a:t>
            </a:r>
          </a:p>
          <a:p>
            <a:pPr lvl="4"/>
            <a:r>
              <a:t>Body Level Five</a:t>
            </a:r>
          </a:p>
        </p:txBody>
      </p:sp>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149" name="Title Text"/>
          <p:cNvSpPr txBox="1">
            <a:spLocks noGrp="1"/>
          </p:cNvSpPr>
          <p:nvPr>
            <p:ph type="title"/>
          </p:nvPr>
        </p:nvSpPr>
        <p:spPr>
          <a:prstGeom prst="rect">
            <a:avLst/>
          </a:prstGeom>
          <a:noFill/>
        </p:spPr>
        <p:txBody>
          <a:bodyPr/>
          <a:lstStyle>
            <a:lvl1pPr>
              <a:defRPr>
                <a:solidFill>
                  <a:srgbClr val="000000"/>
                </a:solidFill>
              </a:defRPr>
            </a:lvl1pPr>
          </a:lstStyle>
          <a:p>
            <a:r>
              <a:t>Title Text</a:t>
            </a:r>
          </a:p>
        </p:txBody>
      </p:sp>
      <p:sp>
        <p:nvSpPr>
          <p:cNvPr id="150" name="Body Level One…"/>
          <p:cNvSpPr txBox="1">
            <a:spLocks noGrp="1"/>
          </p:cNvSpPr>
          <p:nvPr>
            <p:ph type="body" sz="quarter" idx="1"/>
          </p:nvPr>
        </p:nvSpPr>
        <p:spPr>
          <a:xfrm>
            <a:off x="838200" y="952500"/>
            <a:ext cx="3695700" cy="406400"/>
          </a:xfrm>
          <a:prstGeom prst="rect">
            <a:avLst/>
          </a:prstGeom>
          <a:solidFill>
            <a:schemeClr val="accent1"/>
          </a:solidFill>
        </p:spPr>
        <p:txBody>
          <a:bodyPr/>
          <a:lstStyle>
            <a:lvl1pPr marL="457200" indent="-406400">
              <a:buClr>
                <a:srgbClr val="000000"/>
              </a:buClr>
              <a:buSzPts val="2800"/>
              <a:buFont typeface="Arial"/>
              <a:buChar char="•"/>
            </a:lvl1pPr>
            <a:lvl2pPr>
              <a:buClr>
                <a:srgbClr val="000000"/>
              </a:buClr>
              <a:buFont typeface="Arial"/>
            </a:lvl2pPr>
            <a:lvl3pPr>
              <a:buClr>
                <a:srgbClr val="000000"/>
              </a:buClr>
              <a:buFont typeface="Arial"/>
            </a:lvl3pPr>
            <a:lvl4pPr>
              <a:buClr>
                <a:srgbClr val="000000"/>
              </a:buClr>
              <a:buFont typeface="Arial"/>
            </a:lvl4pPr>
            <a:lvl5pPr>
              <a:buClr>
                <a:srgbClr val="000000"/>
              </a:buClr>
              <a:buFont typeface="Arial"/>
            </a:lvl5pPr>
          </a:lstStyle>
          <a:p>
            <a:r>
              <a:t>Body Level One</a:t>
            </a:r>
          </a:p>
          <a:p>
            <a:pPr lvl="1"/>
            <a:r>
              <a:t>Body Level Two</a:t>
            </a:r>
          </a:p>
          <a:p>
            <a:pPr lvl="2"/>
            <a:r>
              <a:t>Body Level Three</a:t>
            </a:r>
          </a:p>
          <a:p>
            <a:pPr lvl="3"/>
            <a:r>
              <a:t>Body Level Four</a:t>
            </a:r>
          </a:p>
          <a:p>
            <a:pPr lvl="4"/>
            <a:r>
              <a:t>Body Level Five</a:t>
            </a:r>
          </a:p>
        </p:txBody>
      </p:sp>
      <p:sp>
        <p:nvSpPr>
          <p:cNvPr id="1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58" name="Google Shape;117;p28"/>
          <p:cNvSpPr/>
          <p:nvPr/>
        </p:nvSpPr>
        <p:spPr>
          <a:xfrm>
            <a:off x="1524000" y="1469036"/>
            <a:ext cx="9144000" cy="2040927"/>
          </a:xfrm>
          <a:prstGeom prst="rect">
            <a:avLst/>
          </a:prstGeom>
          <a:solidFill>
            <a:srgbClr val="000000"/>
          </a:solidFill>
          <a:ln w="12700">
            <a:solidFill>
              <a:srgbClr val="000000"/>
            </a:solidFill>
            <a:miter/>
          </a:ln>
        </p:spPr>
        <p:txBody>
          <a:bodyPr lIns="0" tIns="0" rIns="0" bIns="0" anchor="ctr"/>
          <a:lstStyle/>
          <a:p>
            <a:pPr algn="ctr">
              <a:defRPr sz="1800">
                <a:solidFill>
                  <a:srgbClr val="FFFFFF"/>
                </a:solidFill>
              </a:defRPr>
            </a:pPr>
            <a:endParaRPr/>
          </a:p>
        </p:txBody>
      </p:sp>
      <p:sp>
        <p:nvSpPr>
          <p:cNvPr id="159" name="Title Text"/>
          <p:cNvSpPr txBox="1">
            <a:spLocks noGrp="1"/>
          </p:cNvSpPr>
          <p:nvPr>
            <p:ph type="title"/>
          </p:nvPr>
        </p:nvSpPr>
        <p:spPr>
          <a:xfrm>
            <a:off x="1524000" y="1122362"/>
            <a:ext cx="9144000" cy="2387601"/>
          </a:xfrm>
          <a:prstGeom prst="rect">
            <a:avLst/>
          </a:prstGeom>
          <a:noFill/>
        </p:spPr>
        <p:txBody>
          <a:bodyPr anchor="b"/>
          <a:lstStyle>
            <a:lvl1pPr>
              <a:defRPr sz="6000"/>
            </a:lvl1pPr>
          </a:lstStyle>
          <a:p>
            <a:r>
              <a:t>Title Text</a:t>
            </a:r>
          </a:p>
        </p:txBody>
      </p:sp>
      <p:sp>
        <p:nvSpPr>
          <p:cNvPr id="160" name="Body Level One…"/>
          <p:cNvSpPr txBox="1">
            <a:spLocks noGrp="1"/>
          </p:cNvSpPr>
          <p:nvPr>
            <p:ph type="body" sz="quarter" idx="1"/>
          </p:nvPr>
        </p:nvSpPr>
        <p:spPr>
          <a:xfrm>
            <a:off x="1524000" y="3602037"/>
            <a:ext cx="9144000" cy="1655763"/>
          </a:xfrm>
          <a:prstGeom prst="rect">
            <a:avLst/>
          </a:prstGeom>
        </p:spPr>
        <p:txBody>
          <a:bodyPr/>
          <a:lstStyle>
            <a:lvl1pPr marL="406400" indent="-355600">
              <a:defRPr sz="2400"/>
            </a:lvl1pPr>
            <a:lvl2pPr marL="406400" indent="127000">
              <a:buSzTx/>
              <a:buNone/>
              <a:defRPr sz="2400"/>
            </a:lvl2pPr>
            <a:lvl3pPr marL="406400" indent="609600">
              <a:buSzTx/>
              <a:buNone/>
              <a:defRPr sz="2400"/>
            </a:lvl3pPr>
            <a:lvl4pPr marL="406400" indent="1079500">
              <a:buSzTx/>
              <a:buNone/>
              <a:defRPr sz="2400"/>
            </a:lvl4pPr>
            <a:lvl5pPr marL="406400" indent="1536700">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1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OBJECT">
    <p:spTree>
      <p:nvGrpSpPr>
        <p:cNvPr id="1" name=""/>
        <p:cNvGrpSpPr/>
        <p:nvPr/>
      </p:nvGrpSpPr>
      <p:grpSpPr>
        <a:xfrm>
          <a:off x="0" y="0"/>
          <a:ext cx="0" cy="0"/>
          <a:chOff x="0" y="0"/>
          <a:chExt cx="0" cy="0"/>
        </a:xfrm>
      </p:grpSpPr>
      <p:sp>
        <p:nvSpPr>
          <p:cNvPr id="168" name="Title Text"/>
          <p:cNvSpPr txBox="1">
            <a:spLocks noGrp="1"/>
          </p:cNvSpPr>
          <p:nvPr>
            <p:ph type="title"/>
          </p:nvPr>
        </p:nvSpPr>
        <p:spPr>
          <a:prstGeom prst="rect">
            <a:avLst/>
          </a:prstGeom>
        </p:spPr>
        <p:txBody>
          <a:bodyPr/>
          <a:lstStyle/>
          <a:p>
            <a:r>
              <a:t>Title Text</a:t>
            </a:r>
          </a:p>
        </p:txBody>
      </p:sp>
      <p:sp>
        <p:nvSpPr>
          <p:cNvPr id="16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77" name="Google Shape;130;p30"/>
          <p:cNvSpPr/>
          <p:nvPr/>
        </p:nvSpPr>
        <p:spPr>
          <a:xfrm>
            <a:off x="0" y="-8628"/>
            <a:ext cx="12192000" cy="6866629"/>
          </a:xfrm>
          <a:prstGeom prst="rect">
            <a:avLst/>
          </a:prstGeom>
          <a:solidFill>
            <a:srgbClr val="000000"/>
          </a:solidFill>
          <a:ln w="12700">
            <a:solidFill>
              <a:srgbClr val="000000"/>
            </a:solidFill>
            <a:miter/>
          </a:ln>
        </p:spPr>
        <p:txBody>
          <a:bodyPr lIns="0" tIns="0" rIns="0" bIns="0" anchor="ctr"/>
          <a:lstStyle/>
          <a:p>
            <a:pPr algn="ctr">
              <a:defRPr sz="1800">
                <a:solidFill>
                  <a:srgbClr val="FFFFFF"/>
                </a:solidFill>
              </a:defRPr>
            </a:pPr>
            <a:endParaRPr/>
          </a:p>
        </p:txBody>
      </p:sp>
      <p:sp>
        <p:nvSpPr>
          <p:cNvPr id="178" name="Google Shape;131;p30"/>
          <p:cNvSpPr/>
          <p:nvPr/>
        </p:nvSpPr>
        <p:spPr>
          <a:xfrm>
            <a:off x="0" y="4811843"/>
            <a:ext cx="12192000" cy="2046159"/>
          </a:xfrm>
          <a:prstGeom prst="rect">
            <a:avLst/>
          </a:prstGeom>
          <a:solidFill>
            <a:schemeClr val="accent1"/>
          </a:solidFill>
          <a:ln w="12700">
            <a:solidFill>
              <a:srgbClr val="BA901C"/>
            </a:solidFill>
            <a:miter/>
          </a:ln>
        </p:spPr>
        <p:txBody>
          <a:bodyPr lIns="0" tIns="0" rIns="0" bIns="0" anchor="ctr"/>
          <a:lstStyle/>
          <a:p>
            <a:pPr algn="ctr">
              <a:defRPr sz="1800">
                <a:solidFill>
                  <a:srgbClr val="FFFFFF"/>
                </a:solidFill>
              </a:defRPr>
            </a:pPr>
            <a:endParaRPr/>
          </a:p>
        </p:txBody>
      </p:sp>
      <p:sp>
        <p:nvSpPr>
          <p:cNvPr id="179" name="Title Text"/>
          <p:cNvSpPr txBox="1">
            <a:spLocks noGrp="1"/>
          </p:cNvSpPr>
          <p:nvPr>
            <p:ph type="title"/>
          </p:nvPr>
        </p:nvSpPr>
        <p:spPr>
          <a:xfrm>
            <a:off x="838200" y="430569"/>
            <a:ext cx="10515600" cy="1381126"/>
          </a:xfrm>
          <a:prstGeom prst="rect">
            <a:avLst/>
          </a:prstGeom>
          <a:noFill/>
        </p:spPr>
        <p:txBody>
          <a:bodyPr/>
          <a:lstStyle>
            <a:lvl1pPr>
              <a:defRPr sz="4000"/>
            </a:lvl1pPr>
          </a:lstStyle>
          <a:p>
            <a:r>
              <a:t>Title Text</a:t>
            </a:r>
          </a:p>
        </p:txBody>
      </p:sp>
      <p:sp>
        <p:nvSpPr>
          <p:cNvPr id="180" name="Body Level One…"/>
          <p:cNvSpPr txBox="1">
            <a:spLocks noGrp="1"/>
          </p:cNvSpPr>
          <p:nvPr>
            <p:ph type="body" sz="quarter" idx="1"/>
          </p:nvPr>
        </p:nvSpPr>
        <p:spPr>
          <a:xfrm>
            <a:off x="838200" y="4962966"/>
            <a:ext cx="10515600" cy="1217848"/>
          </a:xfrm>
          <a:prstGeom prst="rect">
            <a:avLst/>
          </a:prstGeom>
        </p:spPr>
        <p:txBody>
          <a:bodyPr/>
          <a:lstStyle>
            <a:lvl1pPr marL="406400" indent="-355600">
              <a:defRPr sz="2400"/>
            </a:lvl1pPr>
            <a:lvl2pPr marL="406400" indent="127000">
              <a:buSzTx/>
              <a:buNone/>
              <a:defRPr sz="2400"/>
            </a:lvl2pPr>
            <a:lvl3pPr marL="406400" indent="609600">
              <a:buSzTx/>
              <a:buNone/>
              <a:defRPr sz="2400"/>
            </a:lvl3pPr>
            <a:lvl4pPr marL="406400" indent="1079500">
              <a:buSzTx/>
              <a:buNone/>
              <a:defRPr sz="2400"/>
            </a:lvl4pPr>
            <a:lvl5pPr marL="406400" indent="1536700">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1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Custom Layout">
    <p:bg>
      <p:bgPr>
        <a:solidFill>
          <a:schemeClr val="accent1"/>
        </a:solidFill>
        <a:effectLst/>
      </p:bgPr>
    </p:bg>
    <p:spTree>
      <p:nvGrpSpPr>
        <p:cNvPr id="1" name=""/>
        <p:cNvGrpSpPr/>
        <p:nvPr/>
      </p:nvGrpSpPr>
      <p:grpSpPr>
        <a:xfrm>
          <a:off x="0" y="0"/>
          <a:ext cx="0" cy="0"/>
          <a:chOff x="0" y="0"/>
          <a:chExt cx="0" cy="0"/>
        </a:xfrm>
      </p:grpSpPr>
      <p:sp>
        <p:nvSpPr>
          <p:cNvPr id="188" name="Title Text"/>
          <p:cNvSpPr txBox="1">
            <a:spLocks noGrp="1"/>
          </p:cNvSpPr>
          <p:nvPr>
            <p:ph type="title"/>
          </p:nvPr>
        </p:nvSpPr>
        <p:spPr>
          <a:xfrm>
            <a:off x="311699" y="1283224"/>
            <a:ext cx="8520602" cy="572701"/>
          </a:xfrm>
          <a:prstGeom prst="rect">
            <a:avLst/>
          </a:prstGeom>
          <a:noFill/>
        </p:spPr>
        <p:txBody>
          <a:bodyPr lIns="91424" tIns="91424" rIns="91424" bIns="91424" anchor="t"/>
          <a:lstStyle>
            <a:lvl1pPr>
              <a:lnSpc>
                <a:spcPct val="100000"/>
              </a:lnSpc>
              <a:defRPr sz="7200">
                <a:solidFill>
                  <a:srgbClr val="000000"/>
                </a:solidFill>
              </a:defRPr>
            </a:lvl1pPr>
          </a:lstStyle>
          <a:p>
            <a:r>
              <a:t>Title Text</a:t>
            </a:r>
          </a:p>
        </p:txBody>
      </p:sp>
      <p:sp>
        <p:nvSpPr>
          <p:cNvPr id="189" name="Body Level One…"/>
          <p:cNvSpPr txBox="1">
            <a:spLocks noGrp="1"/>
          </p:cNvSpPr>
          <p:nvPr>
            <p:ph type="body" sz="quarter" idx="1"/>
          </p:nvPr>
        </p:nvSpPr>
        <p:spPr>
          <a:xfrm>
            <a:off x="436824" y="1005324"/>
            <a:ext cx="7508701" cy="357001"/>
          </a:xfrm>
          <a:prstGeom prst="rect">
            <a:avLst/>
          </a:prstGeom>
        </p:spPr>
        <p:txBody>
          <a:bodyPr lIns="91424" tIns="91424" rIns="91424" bIns="91424"/>
          <a:lstStyle>
            <a:lvl1pPr marL="406400" indent="-355600">
              <a:lnSpc>
                <a:spcPct val="100000"/>
              </a:lnSpc>
              <a:spcBef>
                <a:spcPts val="0"/>
              </a:spcBef>
              <a:defRPr sz="1400" b="1"/>
            </a:lvl1pPr>
            <a:lvl2pPr marL="406400" indent="127000">
              <a:lnSpc>
                <a:spcPct val="100000"/>
              </a:lnSpc>
              <a:spcBef>
                <a:spcPts val="0"/>
              </a:spcBef>
              <a:buSzTx/>
              <a:buNone/>
              <a:defRPr sz="1400" b="1"/>
            </a:lvl2pPr>
            <a:lvl3pPr marL="406400" indent="609600">
              <a:lnSpc>
                <a:spcPct val="100000"/>
              </a:lnSpc>
              <a:spcBef>
                <a:spcPts val="0"/>
              </a:spcBef>
              <a:buSzTx/>
              <a:buNone/>
              <a:defRPr sz="1400" b="1"/>
            </a:lvl3pPr>
            <a:lvl4pPr marL="406400" indent="1079500">
              <a:lnSpc>
                <a:spcPct val="100000"/>
              </a:lnSpc>
              <a:spcBef>
                <a:spcPts val="0"/>
              </a:spcBef>
              <a:buSzTx/>
              <a:buNone/>
              <a:defRPr sz="1400" b="1"/>
            </a:lvl4pPr>
            <a:lvl5pPr marL="406400" indent="1536700">
              <a:lnSpc>
                <a:spcPct val="100000"/>
              </a:lnSpc>
              <a:spcBef>
                <a:spcPts val="0"/>
              </a:spcBef>
              <a:buSzTx/>
              <a:buNone/>
              <a:defRPr sz="1400" b="1"/>
            </a:lvl5pPr>
          </a:lstStyle>
          <a:p>
            <a:r>
              <a:t>Body Level One</a:t>
            </a:r>
          </a:p>
          <a:p>
            <a:pPr lvl="1"/>
            <a:r>
              <a:t>Body Level Two</a:t>
            </a:r>
          </a:p>
          <a:p>
            <a:pPr lvl="2"/>
            <a:r>
              <a:t>Body Level Three</a:t>
            </a:r>
          </a:p>
          <a:p>
            <a:pPr lvl="3"/>
            <a:r>
              <a:t>Body Level Four</a:t>
            </a:r>
          </a:p>
          <a:p>
            <a:pPr lvl="4"/>
            <a:r>
              <a:t>Body Level Five</a:t>
            </a:r>
          </a:p>
        </p:txBody>
      </p:sp>
      <p:sp>
        <p:nvSpPr>
          <p:cNvPr id="190"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Comparison">
    <p:spTree>
      <p:nvGrpSpPr>
        <p:cNvPr id="1" name=""/>
        <p:cNvGrpSpPr/>
        <p:nvPr/>
      </p:nvGrpSpPr>
      <p:grpSpPr>
        <a:xfrm>
          <a:off x="0" y="0"/>
          <a:ext cx="0" cy="0"/>
          <a:chOff x="0" y="0"/>
          <a:chExt cx="0" cy="0"/>
        </a:xfrm>
      </p:grpSpPr>
      <p:pic>
        <p:nvPicPr>
          <p:cNvPr id="21" name="Google Shape;10;p11" descr="Google Shape;10;p11"/>
          <p:cNvPicPr>
            <a:picLocks noChangeAspect="1"/>
          </p:cNvPicPr>
          <p:nvPr/>
        </p:nvPicPr>
        <p:blipFill>
          <a:blip r:embed="rId2"/>
          <a:stretch>
            <a:fillRect/>
          </a:stretch>
        </p:blipFill>
        <p:spPr>
          <a:xfrm>
            <a:off x="685795" y="4931228"/>
            <a:ext cx="2427260" cy="1425122"/>
          </a:xfrm>
          <a:prstGeom prst="rect">
            <a:avLst/>
          </a:prstGeom>
          <a:ln w="12700">
            <a:miter lim="400000"/>
          </a:ln>
        </p:spPr>
      </p:pic>
      <p:sp>
        <p:nvSpPr>
          <p:cNvPr id="22" name="Body Level One…"/>
          <p:cNvSpPr txBox="1">
            <a:spLocks noGrp="1"/>
          </p:cNvSpPr>
          <p:nvPr>
            <p:ph type="body" sz="half" idx="1"/>
          </p:nvPr>
        </p:nvSpPr>
        <p:spPr>
          <a:xfrm>
            <a:off x="839787" y="783771"/>
            <a:ext cx="5157789" cy="5405893"/>
          </a:xfrm>
          <a:prstGeom prst="rect">
            <a:avLst/>
          </a:prstGeom>
          <a:solidFill>
            <a:schemeClr val="accent1"/>
          </a:solidFill>
        </p:spPr>
        <p:txBody>
          <a:bodyPr anchor="b"/>
          <a:lstStyle>
            <a:lvl1pPr>
              <a:defRPr sz="2400" b="1"/>
            </a:lvl1pPr>
            <a:lvl2pPr marL="914400" indent="-342900">
              <a:buSzPts val="2400"/>
              <a:defRPr sz="2400" b="1"/>
            </a:lvl2pPr>
            <a:lvl3pPr marL="1440180" indent="-411480">
              <a:buSzPts val="2400"/>
              <a:defRPr sz="2400" b="1"/>
            </a:lvl3pPr>
            <a:lvl4pPr marL="1943100" indent="-457200">
              <a:buSzPts val="2400"/>
              <a:defRPr sz="2400" b="1"/>
            </a:lvl4pPr>
            <a:lvl5pPr marL="2400300" indent="-457200">
              <a:buSzPts val="2400"/>
              <a:defRPr sz="2400" b="1"/>
            </a:lvl5pPr>
          </a:lstStyle>
          <a:p>
            <a:r>
              <a:t>Body Level One</a:t>
            </a:r>
          </a:p>
          <a:p>
            <a:pPr lvl="1"/>
            <a:r>
              <a:t>Body Level Two</a:t>
            </a:r>
          </a:p>
          <a:p>
            <a:pPr lvl="2"/>
            <a:r>
              <a:t>Body Level Three</a:t>
            </a:r>
          </a:p>
          <a:p>
            <a:pPr lvl="3"/>
            <a:r>
              <a:t>Body Level Four</a:t>
            </a:r>
          </a:p>
          <a:p>
            <a:pPr lvl="4"/>
            <a:r>
              <a:t>Body Level Five</a:t>
            </a:r>
          </a:p>
        </p:txBody>
      </p:sp>
      <p:sp>
        <p:nvSpPr>
          <p:cNvPr id="23" name="Google Shape;22;p13"/>
          <p:cNvSpPr txBox="1">
            <a:spLocks noGrp="1"/>
          </p:cNvSpPr>
          <p:nvPr>
            <p:ph type="body" sz="half" idx="21"/>
          </p:nvPr>
        </p:nvSpPr>
        <p:spPr>
          <a:xfrm>
            <a:off x="6172200" y="783770"/>
            <a:ext cx="5183188" cy="5405894"/>
          </a:xfrm>
          <a:prstGeom prst="rect">
            <a:avLst/>
          </a:prstGeom>
          <a:solidFill>
            <a:schemeClr val="accent1"/>
          </a:solidFill>
        </p:spPr>
        <p:txBody>
          <a:bodyPr anchor="b"/>
          <a:lstStyle/>
          <a:p>
            <a:pPr>
              <a:defRPr sz="2400" b="1"/>
            </a:pPr>
            <a:endParaRP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3_Custom Layout">
    <p:spTree>
      <p:nvGrpSpPr>
        <p:cNvPr id="1" name=""/>
        <p:cNvGrpSpPr/>
        <p:nvPr/>
      </p:nvGrpSpPr>
      <p:grpSpPr>
        <a:xfrm>
          <a:off x="0" y="0"/>
          <a:ext cx="0" cy="0"/>
          <a:chOff x="0" y="0"/>
          <a:chExt cx="0" cy="0"/>
        </a:xfrm>
      </p:grpSpPr>
      <p:sp>
        <p:nvSpPr>
          <p:cNvPr id="197" name="Google Shape;141;p32"/>
          <p:cNvSpPr/>
          <p:nvPr/>
        </p:nvSpPr>
        <p:spPr>
          <a:xfrm>
            <a:off x="0" y="1809750"/>
            <a:ext cx="12192000" cy="1543200"/>
          </a:xfrm>
          <a:prstGeom prst="rect">
            <a:avLst/>
          </a:prstGeom>
          <a:solidFill>
            <a:schemeClr val="accent1"/>
          </a:solidFill>
          <a:ln w="12700">
            <a:miter lim="400000"/>
          </a:ln>
        </p:spPr>
        <p:txBody>
          <a:bodyPr lIns="0" tIns="0" rIns="0" bIns="0" anchor="ctr"/>
          <a:lstStyle/>
          <a:p>
            <a:pPr algn="ctr">
              <a:defRPr sz="3700" b="1">
                <a:solidFill>
                  <a:srgbClr val="8C1D40"/>
                </a:solidFill>
              </a:defRPr>
            </a:pPr>
            <a:endParaRPr/>
          </a:p>
        </p:txBody>
      </p:sp>
      <p:sp>
        <p:nvSpPr>
          <p:cNvPr id="198" name="Title Text"/>
          <p:cNvSpPr txBox="1">
            <a:spLocks noGrp="1"/>
          </p:cNvSpPr>
          <p:nvPr>
            <p:ph type="title"/>
          </p:nvPr>
        </p:nvSpPr>
        <p:spPr>
          <a:xfrm>
            <a:off x="381836" y="2095500"/>
            <a:ext cx="8112901" cy="1021499"/>
          </a:xfrm>
          <a:prstGeom prst="rect">
            <a:avLst/>
          </a:prstGeom>
          <a:noFill/>
        </p:spPr>
        <p:txBody>
          <a:bodyPr lIns="91424" tIns="91424" rIns="91424" bIns="91424"/>
          <a:lstStyle>
            <a:lvl1pPr>
              <a:lnSpc>
                <a:spcPct val="100000"/>
              </a:lnSpc>
              <a:defRPr sz="4800">
                <a:solidFill>
                  <a:srgbClr val="000000"/>
                </a:solidFill>
              </a:defRPr>
            </a:lvl1pPr>
          </a:lstStyle>
          <a:p>
            <a:r>
              <a:t>Title Text</a:t>
            </a:r>
          </a:p>
        </p:txBody>
      </p:sp>
      <p:sp>
        <p:nvSpPr>
          <p:cNvPr id="199"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2_Custom Layout">
    <p:bg>
      <p:bgPr>
        <a:solidFill>
          <a:srgbClr val="000000"/>
        </a:solidFill>
        <a:effectLst/>
      </p:bgPr>
    </p:bg>
    <p:spTree>
      <p:nvGrpSpPr>
        <p:cNvPr id="1" name=""/>
        <p:cNvGrpSpPr/>
        <p:nvPr/>
      </p:nvGrpSpPr>
      <p:grpSpPr>
        <a:xfrm>
          <a:off x="0" y="0"/>
          <a:ext cx="0" cy="0"/>
          <a:chOff x="0" y="0"/>
          <a:chExt cx="0" cy="0"/>
        </a:xfrm>
      </p:grpSpPr>
      <p:sp>
        <p:nvSpPr>
          <p:cNvPr id="206" name="Google Shape;144;p33"/>
          <p:cNvSpPr/>
          <p:nvPr/>
        </p:nvSpPr>
        <p:spPr>
          <a:xfrm>
            <a:off x="0" y="-2"/>
            <a:ext cx="12192000" cy="1596233"/>
          </a:xfrm>
          <a:prstGeom prst="rect">
            <a:avLst/>
          </a:prstGeom>
          <a:solidFill>
            <a:schemeClr val="accent1"/>
          </a:solidFill>
          <a:ln w="12700">
            <a:solidFill>
              <a:srgbClr val="BA901C"/>
            </a:solidFill>
            <a:miter/>
          </a:ln>
        </p:spPr>
        <p:txBody>
          <a:bodyPr lIns="0" tIns="0" rIns="0" bIns="0" anchor="ctr"/>
          <a:lstStyle/>
          <a:p>
            <a:pPr algn="ctr">
              <a:defRPr sz="1800">
                <a:solidFill>
                  <a:srgbClr val="FFFFFF"/>
                </a:solidFill>
              </a:defRPr>
            </a:pPr>
            <a:endParaRPr/>
          </a:p>
        </p:txBody>
      </p:sp>
      <p:sp>
        <p:nvSpPr>
          <p:cNvPr id="207" name="Title Text"/>
          <p:cNvSpPr txBox="1">
            <a:spLocks noGrp="1"/>
          </p:cNvSpPr>
          <p:nvPr>
            <p:ph type="title"/>
          </p:nvPr>
        </p:nvSpPr>
        <p:spPr>
          <a:xfrm>
            <a:off x="215900" y="270667"/>
            <a:ext cx="10515600" cy="1325563"/>
          </a:xfrm>
          <a:prstGeom prst="rect">
            <a:avLst/>
          </a:prstGeom>
          <a:noFill/>
        </p:spPr>
        <p:txBody>
          <a:bodyPr/>
          <a:lstStyle>
            <a:lvl1pPr>
              <a:defRPr>
                <a:solidFill>
                  <a:srgbClr val="000000"/>
                </a:solidFill>
              </a:defRPr>
            </a:lvl1pPr>
          </a:lstStyle>
          <a:p>
            <a:r>
              <a:t>Title Text</a:t>
            </a:r>
          </a:p>
        </p:txBody>
      </p:sp>
      <p:sp>
        <p:nvSpPr>
          <p:cNvPr id="208"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2_Content with Caption">
    <p:spTree>
      <p:nvGrpSpPr>
        <p:cNvPr id="1" name=""/>
        <p:cNvGrpSpPr/>
        <p:nvPr/>
      </p:nvGrpSpPr>
      <p:grpSpPr>
        <a:xfrm>
          <a:off x="0" y="0"/>
          <a:ext cx="0" cy="0"/>
          <a:chOff x="0" y="0"/>
          <a:chExt cx="0" cy="0"/>
        </a:xfrm>
      </p:grpSpPr>
      <p:sp>
        <p:nvSpPr>
          <p:cNvPr id="215" name="Google Shape;147;p34"/>
          <p:cNvSpPr/>
          <p:nvPr/>
        </p:nvSpPr>
        <p:spPr>
          <a:xfrm>
            <a:off x="0" y="-1"/>
            <a:ext cx="12319000" cy="1708575"/>
          </a:xfrm>
          <a:prstGeom prst="rect">
            <a:avLst/>
          </a:prstGeom>
          <a:solidFill>
            <a:schemeClr val="accent1"/>
          </a:solidFill>
          <a:ln w="12700">
            <a:miter lim="400000"/>
          </a:ln>
        </p:spPr>
        <p:txBody>
          <a:bodyPr lIns="0" tIns="0" rIns="0" bIns="0" anchor="ctr"/>
          <a:lstStyle/>
          <a:p>
            <a:pPr algn="ctr">
              <a:defRPr sz="1800"/>
            </a:pPr>
            <a:endParaRPr/>
          </a:p>
        </p:txBody>
      </p:sp>
      <p:sp>
        <p:nvSpPr>
          <p:cNvPr id="216" name="Title Text"/>
          <p:cNvSpPr txBox="1">
            <a:spLocks noGrp="1"/>
          </p:cNvSpPr>
          <p:nvPr>
            <p:ph type="title"/>
          </p:nvPr>
        </p:nvSpPr>
        <p:spPr>
          <a:xfrm>
            <a:off x="375092" y="108372"/>
            <a:ext cx="10978708" cy="1600201"/>
          </a:xfrm>
          <a:prstGeom prst="rect">
            <a:avLst/>
          </a:prstGeom>
          <a:noFill/>
        </p:spPr>
        <p:txBody>
          <a:bodyPr/>
          <a:lstStyle>
            <a:lvl1pPr>
              <a:defRPr sz="3600">
                <a:solidFill>
                  <a:srgbClr val="000000"/>
                </a:solidFill>
              </a:defRPr>
            </a:lvl1pPr>
          </a:lstStyle>
          <a:p>
            <a:r>
              <a:t>Title Text</a:t>
            </a:r>
          </a:p>
        </p:txBody>
      </p:sp>
      <p:sp>
        <p:nvSpPr>
          <p:cNvPr id="217"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4_Custom Layout">
    <p:spTree>
      <p:nvGrpSpPr>
        <p:cNvPr id="1" name=""/>
        <p:cNvGrpSpPr/>
        <p:nvPr/>
      </p:nvGrpSpPr>
      <p:grpSpPr>
        <a:xfrm>
          <a:off x="0" y="0"/>
          <a:ext cx="0" cy="0"/>
          <a:chOff x="0" y="0"/>
          <a:chExt cx="0" cy="0"/>
        </a:xfrm>
      </p:grpSpPr>
      <p:sp>
        <p:nvSpPr>
          <p:cNvPr id="224" name="Google Shape;150;p35"/>
          <p:cNvSpPr/>
          <p:nvPr/>
        </p:nvSpPr>
        <p:spPr>
          <a:xfrm>
            <a:off x="6096000" y="0"/>
            <a:ext cx="6096000" cy="6858000"/>
          </a:xfrm>
          <a:prstGeom prst="rect">
            <a:avLst/>
          </a:prstGeom>
          <a:solidFill>
            <a:schemeClr val="accent1"/>
          </a:solidFill>
          <a:ln w="12700">
            <a:solidFill>
              <a:srgbClr val="BA901C"/>
            </a:solidFill>
            <a:miter/>
          </a:ln>
        </p:spPr>
        <p:txBody>
          <a:bodyPr lIns="0" tIns="0" rIns="0" bIns="0" anchor="ctr"/>
          <a:lstStyle/>
          <a:p>
            <a:pPr algn="ctr">
              <a:defRPr sz="1800">
                <a:solidFill>
                  <a:srgbClr val="FFFFFF"/>
                </a:solidFill>
              </a:defRPr>
            </a:pPr>
            <a:endParaRPr/>
          </a:p>
        </p:txBody>
      </p:sp>
      <p:sp>
        <p:nvSpPr>
          <p:cNvPr id="225" name="Title Text"/>
          <p:cNvSpPr txBox="1">
            <a:spLocks noGrp="1"/>
          </p:cNvSpPr>
          <p:nvPr>
            <p:ph type="title"/>
          </p:nvPr>
        </p:nvSpPr>
        <p:spPr>
          <a:xfrm>
            <a:off x="745672" y="1018267"/>
            <a:ext cx="4713514" cy="1325563"/>
          </a:xfrm>
          <a:prstGeom prst="rect">
            <a:avLst/>
          </a:prstGeom>
          <a:noFill/>
        </p:spPr>
        <p:txBody>
          <a:bodyPr/>
          <a:lstStyle>
            <a:lvl1pPr>
              <a:defRPr>
                <a:solidFill>
                  <a:srgbClr val="000000"/>
                </a:solidFill>
              </a:defRPr>
            </a:lvl1pPr>
          </a:lstStyle>
          <a:p>
            <a:r>
              <a:t>Title Text</a:t>
            </a:r>
          </a:p>
        </p:txBody>
      </p:sp>
      <p:sp>
        <p:nvSpPr>
          <p:cNvPr id="226" name="Body Level One…"/>
          <p:cNvSpPr txBox="1">
            <a:spLocks noGrp="1"/>
          </p:cNvSpPr>
          <p:nvPr>
            <p:ph type="body" sz="quarter" idx="1"/>
          </p:nvPr>
        </p:nvSpPr>
        <p:spPr>
          <a:xfrm>
            <a:off x="745672" y="2563813"/>
            <a:ext cx="4707393" cy="1257301"/>
          </a:xfrm>
          <a:prstGeom prst="rect">
            <a:avLst/>
          </a:prstGeom>
        </p:spPr>
        <p:txBody>
          <a:bodyPr/>
          <a:lstStyle>
            <a:lvl1pPr marL="457200" indent="-342900">
              <a:buClr>
                <a:srgbClr val="000000"/>
              </a:buClr>
              <a:buSzPts val="2800"/>
              <a:buFont typeface="Arial"/>
              <a:buChar char="•"/>
            </a:lvl1pPr>
            <a:lvl2pPr>
              <a:buClr>
                <a:srgbClr val="000000"/>
              </a:buClr>
              <a:buFont typeface="Arial"/>
            </a:lvl2pPr>
            <a:lvl3pPr>
              <a:buClr>
                <a:srgbClr val="000000"/>
              </a:buClr>
              <a:buFont typeface="Arial"/>
            </a:lvl3pPr>
            <a:lvl4pPr>
              <a:buClr>
                <a:srgbClr val="000000"/>
              </a:buClr>
              <a:buFont typeface="Arial"/>
            </a:lvl4pPr>
            <a:lvl5pPr>
              <a:buClr>
                <a:srgbClr val="000000"/>
              </a:buClr>
              <a:buFont typeface="Arial"/>
            </a:lvl5pPr>
          </a:lstStyle>
          <a:p>
            <a:r>
              <a:t>Body Level One</a:t>
            </a:r>
          </a:p>
          <a:p>
            <a:pPr lvl="1"/>
            <a:r>
              <a:t>Body Level Two</a:t>
            </a:r>
          </a:p>
          <a:p>
            <a:pPr lvl="2"/>
            <a:r>
              <a:t>Body Level Three</a:t>
            </a:r>
          </a:p>
          <a:p>
            <a:pPr lvl="3"/>
            <a:r>
              <a:t>Body Level Four</a:t>
            </a:r>
          </a:p>
          <a:p>
            <a:pPr lvl="4"/>
            <a:r>
              <a:t>Body Level Five</a:t>
            </a:r>
          </a:p>
        </p:txBody>
      </p:sp>
      <p:sp>
        <p:nvSpPr>
          <p:cNvPr id="2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34" name="Title Text"/>
          <p:cNvSpPr txBox="1">
            <a:spLocks noGrp="1"/>
          </p:cNvSpPr>
          <p:nvPr>
            <p:ph type="title"/>
          </p:nvPr>
        </p:nvSpPr>
        <p:spPr>
          <a:xfrm>
            <a:off x="831850" y="1709738"/>
            <a:ext cx="10515600" cy="2852737"/>
          </a:xfrm>
          <a:prstGeom prst="rect">
            <a:avLst/>
          </a:prstGeom>
          <a:solidFill>
            <a:srgbClr val="7F7F7F"/>
          </a:solidFill>
        </p:spPr>
        <p:txBody>
          <a:bodyPr anchor="b"/>
          <a:lstStyle>
            <a:lvl1pPr>
              <a:defRPr sz="6000">
                <a:solidFill>
                  <a:srgbClr val="FFFFFF"/>
                </a:solidFill>
              </a:defRPr>
            </a:lvl1pPr>
          </a:lstStyle>
          <a:p>
            <a:r>
              <a:t>Title Text</a:t>
            </a:r>
          </a:p>
        </p:txBody>
      </p:sp>
      <p:sp>
        <p:nvSpPr>
          <p:cNvPr id="235" name="Body Level One…"/>
          <p:cNvSpPr txBox="1">
            <a:spLocks noGrp="1"/>
          </p:cNvSpPr>
          <p:nvPr>
            <p:ph type="body" sz="quarter" idx="1"/>
          </p:nvPr>
        </p:nvSpPr>
        <p:spPr>
          <a:xfrm>
            <a:off x="831850" y="4811048"/>
            <a:ext cx="10515600" cy="432243"/>
          </a:xfrm>
          <a:prstGeom prst="rect">
            <a:avLst/>
          </a:prstGeom>
          <a:solidFill>
            <a:srgbClr val="000000"/>
          </a:solidFill>
        </p:spPr>
        <p:txBody>
          <a:bodyPr/>
          <a:lstStyle>
            <a:lvl1pPr>
              <a:defRPr sz="2400">
                <a:solidFill>
                  <a:schemeClr val="accent1"/>
                </a:solidFill>
              </a:defRPr>
            </a:lvl1pPr>
            <a:lvl2pPr marL="228600" indent="457200">
              <a:buSzTx/>
              <a:buNone/>
              <a:defRPr sz="2400">
                <a:solidFill>
                  <a:schemeClr val="accent1"/>
                </a:solidFill>
              </a:defRPr>
            </a:lvl2pPr>
            <a:lvl3pPr marL="228600" indent="914400">
              <a:buSzTx/>
              <a:buNone/>
              <a:defRPr sz="2400">
                <a:solidFill>
                  <a:schemeClr val="accent1"/>
                </a:solidFill>
              </a:defRPr>
            </a:lvl3pPr>
            <a:lvl4pPr marL="228600" indent="1371600">
              <a:buSzTx/>
              <a:buNone/>
              <a:defRPr sz="2400">
                <a:solidFill>
                  <a:schemeClr val="accent1"/>
                </a:solidFill>
              </a:defRPr>
            </a:lvl4pPr>
            <a:lvl5pPr marL="228600" indent="1828800">
              <a:buSzTx/>
              <a:buNone/>
              <a:defRPr sz="2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2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WO_OBJECTS">
    <p:spTree>
      <p:nvGrpSpPr>
        <p:cNvPr id="1" name=""/>
        <p:cNvGrpSpPr/>
        <p:nvPr/>
      </p:nvGrpSpPr>
      <p:grpSpPr>
        <a:xfrm>
          <a:off x="0" y="0"/>
          <a:ext cx="0" cy="0"/>
          <a:chOff x="0" y="0"/>
          <a:chExt cx="0" cy="0"/>
        </a:xfrm>
      </p:grpSpPr>
      <p:sp>
        <p:nvSpPr>
          <p:cNvPr id="243" name="Title Text"/>
          <p:cNvSpPr txBox="1">
            <a:spLocks noGrp="1"/>
          </p:cNvSpPr>
          <p:nvPr>
            <p:ph type="title"/>
          </p:nvPr>
        </p:nvSpPr>
        <p:spPr>
          <a:prstGeom prst="rect">
            <a:avLst/>
          </a:prstGeom>
          <a:noFill/>
        </p:spPr>
        <p:txBody>
          <a:bodyPr/>
          <a:lstStyle>
            <a:lvl1pPr>
              <a:defRPr>
                <a:solidFill>
                  <a:srgbClr val="000000"/>
                </a:solidFill>
              </a:defRPr>
            </a:lvl1pPr>
          </a:lstStyle>
          <a:p>
            <a:r>
              <a:t>Title Text</a:t>
            </a:r>
          </a:p>
        </p:txBody>
      </p:sp>
      <p:sp>
        <p:nvSpPr>
          <p:cNvPr id="244" name="Body Level One…"/>
          <p:cNvSpPr txBox="1">
            <a:spLocks noGrp="1"/>
          </p:cNvSpPr>
          <p:nvPr>
            <p:ph type="body" sz="half" idx="1"/>
          </p:nvPr>
        </p:nvSpPr>
        <p:spPr>
          <a:xfrm>
            <a:off x="838200" y="1825625"/>
            <a:ext cx="5181600" cy="4351338"/>
          </a:xfrm>
          <a:prstGeom prst="rect">
            <a:avLst/>
          </a:prstGeom>
        </p:spPr>
        <p:txBody>
          <a:bodyPr/>
          <a:lstStyle>
            <a:lvl1pPr marL="457200" indent="-342900">
              <a:buClr>
                <a:srgbClr val="000000"/>
              </a:buClr>
              <a:buSzPts val="2800"/>
              <a:buFont typeface="Arial"/>
              <a:buChar char="•"/>
            </a:lvl1pPr>
            <a:lvl2pPr>
              <a:buClr>
                <a:srgbClr val="000000"/>
              </a:buClr>
              <a:buFont typeface="Arial"/>
            </a:lvl2pPr>
            <a:lvl3pPr>
              <a:buClr>
                <a:srgbClr val="000000"/>
              </a:buClr>
              <a:buFont typeface="Arial"/>
            </a:lvl3pPr>
            <a:lvl4pPr>
              <a:buClr>
                <a:srgbClr val="000000"/>
              </a:buClr>
              <a:buFont typeface="Arial"/>
            </a:lvl4pPr>
            <a:lvl5pPr>
              <a:buClr>
                <a:srgbClr val="000000"/>
              </a:buClr>
              <a:buFont typeface="Arial"/>
            </a:lvl5pPr>
          </a:lstStyle>
          <a:p>
            <a:r>
              <a:t>Body Level One</a:t>
            </a:r>
          </a:p>
          <a:p>
            <a:pPr lvl="1"/>
            <a:r>
              <a:t>Body Level Two</a:t>
            </a:r>
          </a:p>
          <a:p>
            <a:pPr lvl="2"/>
            <a:r>
              <a:t>Body Level Three</a:t>
            </a:r>
          </a:p>
          <a:p>
            <a:pPr lvl="3"/>
            <a:r>
              <a:t>Body Level Four</a:t>
            </a:r>
          </a:p>
          <a:p>
            <a:pPr lvl="4"/>
            <a:r>
              <a:t>Body Level Five</a:t>
            </a:r>
          </a:p>
        </p:txBody>
      </p:sp>
      <p:sp>
        <p:nvSpPr>
          <p:cNvPr id="245" name="Google Shape;165;p37"/>
          <p:cNvSpPr txBox="1">
            <a:spLocks noGrp="1"/>
          </p:cNvSpPr>
          <p:nvPr>
            <p:ph type="body" sz="half" idx="21"/>
          </p:nvPr>
        </p:nvSpPr>
        <p:spPr>
          <a:xfrm>
            <a:off x="6172200" y="1825625"/>
            <a:ext cx="5181600" cy="4351338"/>
          </a:xfrm>
          <a:prstGeom prst="rect">
            <a:avLst/>
          </a:prstGeom>
        </p:spPr>
        <p:txBody>
          <a:bodyPr/>
          <a:lstStyle/>
          <a:p>
            <a:pPr marL="457200" indent="-342900">
              <a:buClr>
                <a:srgbClr val="000000"/>
              </a:buClr>
              <a:buSzPts val="2800"/>
              <a:buFont typeface="Arial"/>
              <a:buChar char="•"/>
            </a:pPr>
            <a:endParaRPr/>
          </a:p>
        </p:txBody>
      </p:sp>
      <p:sp>
        <p:nvSpPr>
          <p:cNvPr id="2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WO_OBJECTS_WITH_TEXT">
    <p:spTree>
      <p:nvGrpSpPr>
        <p:cNvPr id="1" name=""/>
        <p:cNvGrpSpPr/>
        <p:nvPr/>
      </p:nvGrpSpPr>
      <p:grpSpPr>
        <a:xfrm>
          <a:off x="0" y="0"/>
          <a:ext cx="0" cy="0"/>
          <a:chOff x="0" y="0"/>
          <a:chExt cx="0" cy="0"/>
        </a:xfrm>
      </p:grpSpPr>
      <p:sp>
        <p:nvSpPr>
          <p:cNvPr id="253" name="Title Text"/>
          <p:cNvSpPr txBox="1">
            <a:spLocks noGrp="1"/>
          </p:cNvSpPr>
          <p:nvPr>
            <p:ph type="title"/>
          </p:nvPr>
        </p:nvSpPr>
        <p:spPr>
          <a:xfrm>
            <a:off x="839787" y="365125"/>
            <a:ext cx="10515601" cy="1325563"/>
          </a:xfrm>
          <a:prstGeom prst="rect">
            <a:avLst/>
          </a:prstGeom>
          <a:noFill/>
        </p:spPr>
        <p:txBody>
          <a:bodyPr/>
          <a:lstStyle>
            <a:lvl1pPr>
              <a:defRPr>
                <a:solidFill>
                  <a:srgbClr val="000000"/>
                </a:solidFill>
              </a:defRPr>
            </a:lvl1pPr>
          </a:lstStyle>
          <a:p>
            <a:r>
              <a:t>Title Text</a:t>
            </a:r>
          </a:p>
        </p:txBody>
      </p:sp>
      <p:sp>
        <p:nvSpPr>
          <p:cNvPr id="254" name="Body Level One…"/>
          <p:cNvSpPr txBox="1">
            <a:spLocks noGrp="1"/>
          </p:cNvSpPr>
          <p:nvPr>
            <p:ph type="body" sz="quarter" idx="1"/>
          </p:nvPr>
        </p:nvSpPr>
        <p:spPr>
          <a:xfrm>
            <a:off x="839787" y="1681163"/>
            <a:ext cx="5157789" cy="823913"/>
          </a:xfrm>
          <a:prstGeom prst="rect">
            <a:avLst/>
          </a:prstGeom>
        </p:spPr>
        <p:txBody>
          <a:bodyPr anchor="b"/>
          <a:lstStyle>
            <a:lvl1pPr>
              <a:defRPr sz="2400" b="1"/>
            </a:lvl1pPr>
            <a:lvl2pPr marL="228600" indent="457200">
              <a:buSzTx/>
              <a:buNone/>
              <a:defRPr sz="2400" b="1"/>
            </a:lvl2pPr>
            <a:lvl3pPr marL="228600" indent="914400">
              <a:buSzTx/>
              <a:buNone/>
              <a:defRPr sz="2400" b="1"/>
            </a:lvl3pPr>
            <a:lvl4pPr marL="228600" indent="1371600">
              <a:buSzTx/>
              <a:buNone/>
              <a:defRPr sz="2400" b="1"/>
            </a:lvl4pPr>
            <a:lvl5pPr marL="228600" indent="1828800">
              <a:buSz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255" name="Google Shape;172;p38"/>
          <p:cNvSpPr txBox="1">
            <a:spLocks noGrp="1"/>
          </p:cNvSpPr>
          <p:nvPr>
            <p:ph type="body" sz="half" idx="21"/>
          </p:nvPr>
        </p:nvSpPr>
        <p:spPr>
          <a:xfrm>
            <a:off x="839787" y="2505075"/>
            <a:ext cx="5157789" cy="3684588"/>
          </a:xfrm>
          <a:prstGeom prst="rect">
            <a:avLst/>
          </a:prstGeom>
        </p:spPr>
        <p:txBody>
          <a:bodyPr/>
          <a:lstStyle/>
          <a:p>
            <a:pPr marL="457200" indent="-342900">
              <a:buClr>
                <a:srgbClr val="000000"/>
              </a:buClr>
              <a:buSzPts val="2800"/>
              <a:buFont typeface="Arial"/>
              <a:buChar char="•"/>
            </a:pPr>
            <a:endParaRPr/>
          </a:p>
        </p:txBody>
      </p:sp>
      <p:sp>
        <p:nvSpPr>
          <p:cNvPr id="256" name="Google Shape;173;p38"/>
          <p:cNvSpPr txBox="1">
            <a:spLocks noGrp="1"/>
          </p:cNvSpPr>
          <p:nvPr>
            <p:ph type="body" sz="quarter" idx="22"/>
          </p:nvPr>
        </p:nvSpPr>
        <p:spPr>
          <a:xfrm>
            <a:off x="6172200" y="1681163"/>
            <a:ext cx="5183188" cy="823913"/>
          </a:xfrm>
          <a:prstGeom prst="rect">
            <a:avLst/>
          </a:prstGeom>
        </p:spPr>
        <p:txBody>
          <a:bodyPr anchor="b"/>
          <a:lstStyle/>
          <a:p>
            <a:pPr>
              <a:defRPr sz="2400" b="1"/>
            </a:pPr>
            <a:endParaRPr/>
          </a:p>
        </p:txBody>
      </p:sp>
      <p:sp>
        <p:nvSpPr>
          <p:cNvPr id="257" name="Google Shape;174;p38"/>
          <p:cNvSpPr txBox="1">
            <a:spLocks noGrp="1"/>
          </p:cNvSpPr>
          <p:nvPr>
            <p:ph type="body" sz="half" idx="23"/>
          </p:nvPr>
        </p:nvSpPr>
        <p:spPr>
          <a:xfrm>
            <a:off x="6172200" y="2505075"/>
            <a:ext cx="5183188" cy="3684588"/>
          </a:xfrm>
          <a:prstGeom prst="rect">
            <a:avLst/>
          </a:prstGeom>
        </p:spPr>
        <p:txBody>
          <a:bodyPr/>
          <a:lstStyle/>
          <a:p>
            <a:pPr marL="457200" indent="-342900">
              <a:buClr>
                <a:srgbClr val="000000"/>
              </a:buClr>
              <a:buSzPts val="2800"/>
              <a:buFont typeface="Arial"/>
              <a:buChar char="•"/>
            </a:pPr>
            <a:endParaRPr/>
          </a:p>
        </p:txBody>
      </p:sp>
      <p:sp>
        <p:nvSpPr>
          <p:cNvPr id="2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265" name="Google Shape;179;p39"/>
          <p:cNvSpPr/>
          <p:nvPr/>
        </p:nvSpPr>
        <p:spPr>
          <a:xfrm>
            <a:off x="0" y="1690688"/>
            <a:ext cx="12192000" cy="4242442"/>
          </a:xfrm>
          <a:prstGeom prst="rect">
            <a:avLst/>
          </a:prstGeom>
          <a:solidFill>
            <a:srgbClr val="8C1D40"/>
          </a:solidFill>
          <a:ln w="12700">
            <a:miter lim="400000"/>
          </a:ln>
        </p:spPr>
        <p:txBody>
          <a:bodyPr lIns="0" tIns="0" rIns="0" bIns="0" anchor="ctr"/>
          <a:lstStyle/>
          <a:p>
            <a:pPr algn="ctr">
              <a:defRPr sz="1800">
                <a:solidFill>
                  <a:srgbClr val="FFFFFF"/>
                </a:solidFill>
              </a:defRPr>
            </a:pPr>
            <a:endParaRPr/>
          </a:p>
        </p:txBody>
      </p:sp>
      <p:sp>
        <p:nvSpPr>
          <p:cNvPr id="266" name="Google Shape;180;p39"/>
          <p:cNvSpPr/>
          <p:nvPr/>
        </p:nvSpPr>
        <p:spPr>
          <a:xfrm>
            <a:off x="0" y="0"/>
            <a:ext cx="12192000" cy="1690690"/>
          </a:xfrm>
          <a:prstGeom prst="rect">
            <a:avLst/>
          </a:prstGeom>
          <a:solidFill>
            <a:srgbClr val="000000"/>
          </a:solidFill>
          <a:ln w="12700">
            <a:miter lim="400000"/>
          </a:ln>
        </p:spPr>
        <p:txBody>
          <a:bodyPr lIns="0" tIns="0" rIns="0" bIns="0" anchor="ctr"/>
          <a:lstStyle/>
          <a:p>
            <a:pPr algn="ctr">
              <a:defRPr sz="1800">
                <a:solidFill>
                  <a:srgbClr val="FFFFFF"/>
                </a:solidFill>
              </a:defRPr>
            </a:pPr>
            <a:endParaRPr/>
          </a:p>
        </p:txBody>
      </p:sp>
      <p:pic>
        <p:nvPicPr>
          <p:cNvPr id="267" name="Google Shape;186;p39" descr="Google Shape;186;p39"/>
          <p:cNvPicPr>
            <a:picLocks noChangeAspect="1"/>
          </p:cNvPicPr>
          <p:nvPr/>
        </p:nvPicPr>
        <p:blipFill>
          <a:blip r:embed="rId2"/>
          <a:stretch>
            <a:fillRect/>
          </a:stretch>
        </p:blipFill>
        <p:spPr>
          <a:xfrm>
            <a:off x="209861" y="5933128"/>
            <a:ext cx="3043005" cy="843568"/>
          </a:xfrm>
          <a:prstGeom prst="rect">
            <a:avLst/>
          </a:prstGeom>
          <a:ln w="12700">
            <a:miter lim="400000"/>
          </a:ln>
        </p:spPr>
      </p:pic>
      <p:sp>
        <p:nvSpPr>
          <p:cNvPr id="268" name="Title Text"/>
          <p:cNvSpPr txBox="1">
            <a:spLocks noGrp="1"/>
          </p:cNvSpPr>
          <p:nvPr>
            <p:ph type="title"/>
          </p:nvPr>
        </p:nvSpPr>
        <p:spPr>
          <a:xfrm>
            <a:off x="474687" y="582715"/>
            <a:ext cx="11232630" cy="916301"/>
          </a:xfrm>
          <a:prstGeom prst="rect">
            <a:avLst/>
          </a:prstGeom>
          <a:noFill/>
        </p:spPr>
        <p:txBody>
          <a:bodyPr anchor="t"/>
          <a:lstStyle>
            <a:lvl1pPr>
              <a:defRPr sz="3600">
                <a:solidFill>
                  <a:srgbClr val="FFFFFF"/>
                </a:solidFill>
              </a:defRPr>
            </a:lvl1pPr>
          </a:lstStyle>
          <a:p>
            <a:r>
              <a:t>Title Text</a:t>
            </a:r>
          </a:p>
        </p:txBody>
      </p:sp>
      <p:sp>
        <p:nvSpPr>
          <p:cNvPr id="269" name="Body Level One…"/>
          <p:cNvSpPr txBox="1">
            <a:spLocks noGrp="1"/>
          </p:cNvSpPr>
          <p:nvPr>
            <p:ph type="body" idx="1"/>
          </p:nvPr>
        </p:nvSpPr>
        <p:spPr>
          <a:xfrm>
            <a:off x="474685" y="1908148"/>
            <a:ext cx="11232631" cy="3728154"/>
          </a:xfrm>
          <a:prstGeom prst="rect">
            <a:avLst/>
          </a:prstGeom>
        </p:spPr>
        <p:txBody>
          <a:bodyPr/>
          <a:lstStyle>
            <a:lvl1pPr>
              <a:defRPr>
                <a:solidFill>
                  <a:srgbClr val="FFFFFF"/>
                </a:solidFill>
              </a:defRPr>
            </a:lvl1pPr>
            <a:lvl2pPr marL="228600" indent="304800">
              <a:buSzTx/>
              <a:buNone/>
              <a:defRPr>
                <a:solidFill>
                  <a:srgbClr val="FFFFFF"/>
                </a:solidFill>
              </a:defRPr>
            </a:lvl2pPr>
            <a:lvl3pPr marL="228600" indent="787400">
              <a:buSzTx/>
              <a:buNone/>
              <a:defRPr>
                <a:solidFill>
                  <a:srgbClr val="FFFFFF"/>
                </a:solidFill>
              </a:defRPr>
            </a:lvl3pPr>
            <a:lvl4pPr marL="228600" indent="1257300">
              <a:buSzTx/>
              <a:buNone/>
              <a:defRPr>
                <a:solidFill>
                  <a:srgbClr val="FFFFFF"/>
                </a:solidFill>
              </a:defRPr>
            </a:lvl4pPr>
            <a:lvl5pPr marL="228600" indent="1714500">
              <a:buSzTx/>
              <a:buNone/>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70" name="Slide Number"/>
          <p:cNvSpPr txBox="1">
            <a:spLocks noGrp="1"/>
          </p:cNvSpPr>
          <p:nvPr>
            <p:ph type="sldNum" sz="quarter" idx="2"/>
          </p:nvPr>
        </p:nvSpPr>
        <p:spPr>
          <a:xfrm>
            <a:off x="11080184" y="6406805"/>
            <a:ext cx="273617" cy="26421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77" name="Google Shape;194;p41"/>
          <p:cNvSpPr/>
          <p:nvPr/>
        </p:nvSpPr>
        <p:spPr>
          <a:xfrm>
            <a:off x="0" y="0"/>
            <a:ext cx="12192000" cy="6858000"/>
          </a:xfrm>
          <a:prstGeom prst="rect">
            <a:avLst/>
          </a:prstGeom>
          <a:solidFill>
            <a:srgbClr val="000000"/>
          </a:solidFill>
          <a:ln w="12700">
            <a:solidFill>
              <a:srgbClr val="000000"/>
            </a:solidFill>
            <a:miter/>
          </a:ln>
        </p:spPr>
        <p:txBody>
          <a:bodyPr lIns="0" tIns="0" rIns="0" bIns="0" anchor="ctr"/>
          <a:lstStyle/>
          <a:p>
            <a:pPr algn="ctr">
              <a:defRPr sz="1800">
                <a:solidFill>
                  <a:srgbClr val="FFFFFF"/>
                </a:solidFill>
              </a:defRPr>
            </a:pPr>
            <a:endParaRPr/>
          </a:p>
        </p:txBody>
      </p:sp>
      <p:sp>
        <p:nvSpPr>
          <p:cNvPr id="278" name="Title Text"/>
          <p:cNvSpPr txBox="1">
            <a:spLocks noGrp="1"/>
          </p:cNvSpPr>
          <p:nvPr>
            <p:ph type="title"/>
          </p:nvPr>
        </p:nvSpPr>
        <p:spPr>
          <a:xfrm>
            <a:off x="838200" y="4262566"/>
            <a:ext cx="10515600" cy="1208644"/>
          </a:xfrm>
          <a:prstGeom prst="rect">
            <a:avLst/>
          </a:prstGeom>
          <a:noFill/>
        </p:spPr>
        <p:txBody>
          <a:bodyPr/>
          <a:lstStyle/>
          <a:p>
            <a:r>
              <a:t>Title Text</a:t>
            </a:r>
          </a:p>
        </p:txBody>
      </p:sp>
      <p:sp>
        <p:nvSpPr>
          <p:cNvPr id="279" name="Body Level One…"/>
          <p:cNvSpPr txBox="1">
            <a:spLocks noGrp="1"/>
          </p:cNvSpPr>
          <p:nvPr>
            <p:ph type="body" sz="quarter" idx="1"/>
          </p:nvPr>
        </p:nvSpPr>
        <p:spPr>
          <a:xfrm>
            <a:off x="838200" y="3806825"/>
            <a:ext cx="10515600" cy="455742"/>
          </a:xfrm>
          <a:prstGeom prst="rect">
            <a:avLst/>
          </a:prstGeom>
        </p:spPr>
        <p:txBody>
          <a:bodyPr/>
          <a:lstStyle>
            <a:lvl1pPr>
              <a:defRPr sz="2400">
                <a:solidFill>
                  <a:schemeClr val="accent1"/>
                </a:solidFill>
              </a:defRPr>
            </a:lvl1pPr>
            <a:lvl2pPr marL="914400" indent="-342900">
              <a:buSzPts val="2400"/>
              <a:defRPr sz="2400">
                <a:solidFill>
                  <a:schemeClr val="accent1"/>
                </a:solidFill>
              </a:defRPr>
            </a:lvl2pPr>
            <a:lvl3pPr marL="1440180" indent="-411480">
              <a:buSzPts val="2400"/>
              <a:defRPr sz="2400">
                <a:solidFill>
                  <a:schemeClr val="accent1"/>
                </a:solidFill>
              </a:defRPr>
            </a:lvl3pPr>
            <a:lvl4pPr marL="1943100" indent="-457200">
              <a:buSzPts val="2400"/>
              <a:defRPr sz="2400">
                <a:solidFill>
                  <a:schemeClr val="accent1"/>
                </a:solidFill>
              </a:defRPr>
            </a:lvl4pPr>
            <a:lvl5pPr marL="2400300" indent="-457200">
              <a:buSzPts val="2400"/>
              <a:defRPr sz="2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280" name="Slide Number"/>
          <p:cNvSpPr txBox="1">
            <a:spLocks noGrp="1"/>
          </p:cNvSpPr>
          <p:nvPr>
            <p:ph type="sldNum" sz="quarter" idx="2"/>
          </p:nvPr>
        </p:nvSpPr>
        <p:spPr>
          <a:xfrm>
            <a:off x="11080184" y="6406805"/>
            <a:ext cx="273617" cy="26421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287" name="Google Shape;201;p42"/>
          <p:cNvSpPr/>
          <p:nvPr/>
        </p:nvSpPr>
        <p:spPr>
          <a:xfrm>
            <a:off x="0" y="0"/>
            <a:ext cx="12192000" cy="6858000"/>
          </a:xfrm>
          <a:prstGeom prst="rect">
            <a:avLst/>
          </a:prstGeom>
          <a:solidFill>
            <a:srgbClr val="8C1D40"/>
          </a:solidFill>
          <a:ln w="12700">
            <a:solidFill>
              <a:srgbClr val="000000"/>
            </a:solidFill>
            <a:miter/>
          </a:ln>
        </p:spPr>
        <p:txBody>
          <a:bodyPr lIns="0" tIns="0" rIns="0" bIns="0" anchor="ctr"/>
          <a:lstStyle/>
          <a:p>
            <a:pPr algn="ctr">
              <a:defRPr sz="1800">
                <a:solidFill>
                  <a:srgbClr val="FFFFFF"/>
                </a:solidFill>
              </a:defRPr>
            </a:pPr>
            <a:endParaRPr/>
          </a:p>
        </p:txBody>
      </p:sp>
      <p:sp>
        <p:nvSpPr>
          <p:cNvPr id="288" name="Title Text"/>
          <p:cNvSpPr txBox="1">
            <a:spLocks noGrp="1"/>
          </p:cNvSpPr>
          <p:nvPr>
            <p:ph type="title"/>
          </p:nvPr>
        </p:nvSpPr>
        <p:spPr>
          <a:xfrm>
            <a:off x="838200" y="4262566"/>
            <a:ext cx="10515600" cy="1208644"/>
          </a:xfrm>
          <a:prstGeom prst="rect">
            <a:avLst/>
          </a:prstGeom>
          <a:noFill/>
        </p:spPr>
        <p:txBody>
          <a:bodyPr/>
          <a:lstStyle>
            <a:lvl1pPr>
              <a:defRPr>
                <a:solidFill>
                  <a:srgbClr val="FFFFFF"/>
                </a:solidFill>
              </a:defRPr>
            </a:lvl1pPr>
          </a:lstStyle>
          <a:p>
            <a:r>
              <a:t>Title Text</a:t>
            </a:r>
          </a:p>
        </p:txBody>
      </p:sp>
      <p:sp>
        <p:nvSpPr>
          <p:cNvPr id="289" name="Google Shape;206;p42"/>
          <p:cNvSpPr txBox="1"/>
          <p:nvPr/>
        </p:nvSpPr>
        <p:spPr>
          <a:xfrm>
            <a:off x="883924" y="3038934"/>
            <a:ext cx="10424152" cy="12086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a:bodyPr>
          <a:lstStyle>
            <a:lvl1pPr>
              <a:lnSpc>
                <a:spcPct val="90000"/>
              </a:lnSpc>
              <a:defRPr sz="2000">
                <a:solidFill>
                  <a:srgbClr val="FFFFFF"/>
                </a:solidFill>
              </a:defRPr>
            </a:lvl1pPr>
          </a:lstStyle>
          <a:p>
            <a:r>
              <a:t>Click to edit Master title style</a:t>
            </a:r>
          </a:p>
        </p:txBody>
      </p:sp>
      <p:sp>
        <p:nvSpPr>
          <p:cNvPr id="290" name="Slide Number"/>
          <p:cNvSpPr txBox="1">
            <a:spLocks noGrp="1"/>
          </p:cNvSpPr>
          <p:nvPr>
            <p:ph type="sldNum" sz="quarter" idx="2"/>
          </p:nvPr>
        </p:nvSpPr>
        <p:spPr>
          <a:xfrm>
            <a:off x="11080184" y="6406805"/>
            <a:ext cx="273617" cy="26421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pic>
        <p:nvPicPr>
          <p:cNvPr id="31" name="Google Shape;10;p11" descr="Google Shape;10;p11"/>
          <p:cNvPicPr>
            <a:picLocks noChangeAspect="1"/>
          </p:cNvPicPr>
          <p:nvPr/>
        </p:nvPicPr>
        <p:blipFill>
          <a:blip r:embed="rId2"/>
          <a:stretch>
            <a:fillRect/>
          </a:stretch>
        </p:blipFill>
        <p:spPr>
          <a:xfrm>
            <a:off x="685795" y="4931228"/>
            <a:ext cx="2427260" cy="1425122"/>
          </a:xfrm>
          <a:prstGeom prst="rect">
            <a:avLst/>
          </a:prstGeom>
          <a:ln w="12700">
            <a:miter lim="400000"/>
          </a:ln>
        </p:spPr>
      </p:pic>
      <p:sp>
        <p:nvSpPr>
          <p:cNvPr id="32" name="Title Text"/>
          <p:cNvSpPr txBox="1">
            <a:spLocks noGrp="1"/>
          </p:cNvSpPr>
          <p:nvPr>
            <p:ph type="title"/>
          </p:nvPr>
        </p:nvSpPr>
        <p:spPr>
          <a:xfrm>
            <a:off x="838200" y="1457325"/>
            <a:ext cx="10515600" cy="1220561"/>
          </a:xfrm>
          <a:prstGeom prst="rect">
            <a:avLst/>
          </a:prstGeom>
          <a:noFill/>
        </p:spPr>
        <p:txBody>
          <a:bodyPr/>
          <a:lstStyle>
            <a:lvl1pPr>
              <a:defRPr sz="6000">
                <a:solidFill>
                  <a:srgbClr val="000000"/>
                </a:solidFill>
              </a:defRPr>
            </a:lvl1pPr>
          </a:lstStyle>
          <a:p>
            <a:r>
              <a:t>Title Text</a:t>
            </a:r>
          </a:p>
        </p:txBody>
      </p:sp>
      <p:sp>
        <p:nvSpPr>
          <p:cNvPr id="33" name="Body Level One…"/>
          <p:cNvSpPr txBox="1">
            <a:spLocks noGrp="1"/>
          </p:cNvSpPr>
          <p:nvPr>
            <p:ph type="body" sz="quarter" idx="1"/>
          </p:nvPr>
        </p:nvSpPr>
        <p:spPr>
          <a:xfrm>
            <a:off x="838200" y="952500"/>
            <a:ext cx="3695700" cy="406400"/>
          </a:xfrm>
          <a:prstGeom prst="rect">
            <a:avLst/>
          </a:prstGeom>
          <a:solidFill>
            <a:schemeClr val="accent1"/>
          </a:solidFill>
        </p:spPr>
        <p:txBody>
          <a:bodyPr anchor="b"/>
          <a:lstStyle>
            <a:lvl1pPr>
              <a:defRPr sz="2400" b="1"/>
            </a:lvl1pPr>
            <a:lvl2pPr marL="914400" indent="-342900">
              <a:buSzPts val="2400"/>
              <a:defRPr sz="2400" b="1"/>
            </a:lvl2pPr>
            <a:lvl3pPr marL="1440180" indent="-411480">
              <a:buSzPts val="2400"/>
              <a:defRPr sz="2400" b="1"/>
            </a:lvl3pPr>
            <a:lvl4pPr marL="1943100" indent="-457200">
              <a:buSzPts val="2400"/>
              <a:defRPr sz="2400" b="1"/>
            </a:lvl4pPr>
            <a:lvl5pPr marL="2400300" indent="-457200">
              <a:buSzPts val="2400"/>
              <a:defRPr sz="2400" b="1"/>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Custom Layout">
    <p:bg>
      <p:bgPr>
        <a:solidFill>
          <a:srgbClr val="8C1D40"/>
        </a:solidFill>
        <a:effectLst/>
      </p:bgPr>
    </p:bg>
    <p:spTree>
      <p:nvGrpSpPr>
        <p:cNvPr id="1" name=""/>
        <p:cNvGrpSpPr/>
        <p:nvPr/>
      </p:nvGrpSpPr>
      <p:grpSpPr>
        <a:xfrm>
          <a:off x="0" y="0"/>
          <a:ext cx="0" cy="0"/>
          <a:chOff x="0" y="0"/>
          <a:chExt cx="0" cy="0"/>
        </a:xfrm>
      </p:grpSpPr>
      <p:sp>
        <p:nvSpPr>
          <p:cNvPr id="297" name="Title Text"/>
          <p:cNvSpPr txBox="1">
            <a:spLocks noGrp="1"/>
          </p:cNvSpPr>
          <p:nvPr>
            <p:ph type="title"/>
          </p:nvPr>
        </p:nvSpPr>
        <p:spPr>
          <a:xfrm>
            <a:off x="311699" y="826024"/>
            <a:ext cx="6246302" cy="572701"/>
          </a:xfrm>
          <a:prstGeom prst="rect">
            <a:avLst/>
          </a:prstGeom>
          <a:noFill/>
        </p:spPr>
        <p:txBody>
          <a:bodyPr lIns="91424" tIns="91424" rIns="91424" bIns="91424" anchor="t"/>
          <a:lstStyle>
            <a:lvl1pPr>
              <a:lnSpc>
                <a:spcPct val="100000"/>
              </a:lnSpc>
              <a:defRPr sz="6200">
                <a:solidFill>
                  <a:srgbClr val="FFFFFF"/>
                </a:solidFill>
              </a:defRPr>
            </a:lvl1pPr>
          </a:lstStyle>
          <a:p>
            <a:r>
              <a:t>Title Text</a:t>
            </a:r>
          </a:p>
        </p:txBody>
      </p:sp>
      <p:sp>
        <p:nvSpPr>
          <p:cNvPr id="298"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305" name="Google Shape;210;p44"/>
          <p:cNvSpPr/>
          <p:nvPr/>
        </p:nvSpPr>
        <p:spPr>
          <a:xfrm>
            <a:off x="0" y="1809750"/>
            <a:ext cx="12192000" cy="1543200"/>
          </a:xfrm>
          <a:prstGeom prst="rect">
            <a:avLst/>
          </a:prstGeom>
          <a:solidFill>
            <a:srgbClr val="8C1D40"/>
          </a:solidFill>
          <a:ln w="12700">
            <a:miter lim="400000"/>
          </a:ln>
        </p:spPr>
        <p:txBody>
          <a:bodyPr lIns="0" tIns="0" rIns="0" bIns="0" anchor="ctr"/>
          <a:lstStyle/>
          <a:p>
            <a:pPr algn="ctr">
              <a:defRPr sz="3700" b="1">
                <a:solidFill>
                  <a:srgbClr val="8C1D40"/>
                </a:solidFill>
              </a:defRPr>
            </a:pPr>
            <a:endParaRPr/>
          </a:p>
        </p:txBody>
      </p:sp>
      <p:sp>
        <p:nvSpPr>
          <p:cNvPr id="306" name="Title Text"/>
          <p:cNvSpPr txBox="1">
            <a:spLocks noGrp="1"/>
          </p:cNvSpPr>
          <p:nvPr>
            <p:ph type="title"/>
          </p:nvPr>
        </p:nvSpPr>
        <p:spPr>
          <a:xfrm>
            <a:off x="381836" y="2095500"/>
            <a:ext cx="8112901" cy="1021499"/>
          </a:xfrm>
          <a:prstGeom prst="rect">
            <a:avLst/>
          </a:prstGeom>
          <a:noFill/>
        </p:spPr>
        <p:txBody>
          <a:bodyPr lIns="91424" tIns="91424" rIns="91424" bIns="91424"/>
          <a:lstStyle>
            <a:lvl1pPr>
              <a:lnSpc>
                <a:spcPct val="100000"/>
              </a:lnSpc>
              <a:defRPr sz="4800">
                <a:solidFill>
                  <a:srgbClr val="FFFFFF"/>
                </a:solidFill>
              </a:defRPr>
            </a:lvl1pPr>
          </a:lstStyle>
          <a:p>
            <a:r>
              <a:t>Title Text</a:t>
            </a:r>
          </a:p>
        </p:txBody>
      </p:sp>
      <p:sp>
        <p:nvSpPr>
          <p:cNvPr id="307"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3_Content with Caption">
    <p:spTree>
      <p:nvGrpSpPr>
        <p:cNvPr id="1" name=""/>
        <p:cNvGrpSpPr/>
        <p:nvPr/>
      </p:nvGrpSpPr>
      <p:grpSpPr>
        <a:xfrm>
          <a:off x="0" y="0"/>
          <a:ext cx="0" cy="0"/>
          <a:chOff x="0" y="0"/>
          <a:chExt cx="0" cy="0"/>
        </a:xfrm>
      </p:grpSpPr>
      <p:sp>
        <p:nvSpPr>
          <p:cNvPr id="314" name="Google Shape;213;p45"/>
          <p:cNvSpPr/>
          <p:nvPr/>
        </p:nvSpPr>
        <p:spPr>
          <a:xfrm>
            <a:off x="0" y="-1"/>
            <a:ext cx="12319000" cy="1708575"/>
          </a:xfrm>
          <a:prstGeom prst="rect">
            <a:avLst/>
          </a:prstGeom>
          <a:solidFill>
            <a:srgbClr val="8C1D40"/>
          </a:solidFill>
          <a:ln w="12700">
            <a:miter lim="400000"/>
          </a:ln>
        </p:spPr>
        <p:txBody>
          <a:bodyPr lIns="0" tIns="0" rIns="0" bIns="0" anchor="ctr"/>
          <a:lstStyle/>
          <a:p>
            <a:pPr algn="ctr">
              <a:defRPr sz="1800"/>
            </a:pPr>
            <a:endParaRPr/>
          </a:p>
        </p:txBody>
      </p:sp>
      <p:sp>
        <p:nvSpPr>
          <p:cNvPr id="315" name="Title Text"/>
          <p:cNvSpPr txBox="1">
            <a:spLocks noGrp="1"/>
          </p:cNvSpPr>
          <p:nvPr>
            <p:ph type="title"/>
          </p:nvPr>
        </p:nvSpPr>
        <p:spPr>
          <a:xfrm>
            <a:off x="375092" y="108372"/>
            <a:ext cx="10978708" cy="1600201"/>
          </a:xfrm>
          <a:prstGeom prst="rect">
            <a:avLst/>
          </a:prstGeom>
          <a:noFill/>
        </p:spPr>
        <p:txBody>
          <a:bodyPr/>
          <a:lstStyle>
            <a:lvl1pPr>
              <a:defRPr sz="3600">
                <a:solidFill>
                  <a:srgbClr val="FFFFFF"/>
                </a:solidFill>
              </a:defRPr>
            </a:lvl1pPr>
          </a:lstStyle>
          <a:p>
            <a:r>
              <a:t>Title Text</a:t>
            </a:r>
          </a:p>
        </p:txBody>
      </p:sp>
      <p:sp>
        <p:nvSpPr>
          <p:cNvPr id="316"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23" name="Google Shape;179;p39"/>
          <p:cNvSpPr/>
          <p:nvPr/>
        </p:nvSpPr>
        <p:spPr>
          <a:xfrm>
            <a:off x="0" y="1690688"/>
            <a:ext cx="12192000" cy="4242442"/>
          </a:xfrm>
          <a:prstGeom prst="rect">
            <a:avLst/>
          </a:prstGeom>
          <a:solidFill>
            <a:srgbClr val="8C1D40"/>
          </a:solidFill>
          <a:ln w="12700">
            <a:miter lim="400000"/>
          </a:ln>
        </p:spPr>
        <p:txBody>
          <a:bodyPr lIns="0" tIns="0" rIns="0" bIns="0" anchor="ctr"/>
          <a:lstStyle/>
          <a:p>
            <a:pPr algn="ctr">
              <a:defRPr sz="1800">
                <a:solidFill>
                  <a:srgbClr val="FFFFFF"/>
                </a:solidFill>
              </a:defRPr>
            </a:pPr>
            <a:endParaRPr/>
          </a:p>
        </p:txBody>
      </p:sp>
      <p:sp>
        <p:nvSpPr>
          <p:cNvPr id="324" name="Google Shape;180;p39"/>
          <p:cNvSpPr/>
          <p:nvPr/>
        </p:nvSpPr>
        <p:spPr>
          <a:xfrm>
            <a:off x="0" y="0"/>
            <a:ext cx="12192000" cy="1690690"/>
          </a:xfrm>
          <a:prstGeom prst="rect">
            <a:avLst/>
          </a:prstGeom>
          <a:solidFill>
            <a:srgbClr val="000000"/>
          </a:solidFill>
          <a:ln w="12700">
            <a:miter lim="400000"/>
          </a:ln>
        </p:spPr>
        <p:txBody>
          <a:bodyPr lIns="0" tIns="0" rIns="0" bIns="0" anchor="ctr"/>
          <a:lstStyle/>
          <a:p>
            <a:pPr algn="ctr">
              <a:defRPr sz="1800">
                <a:solidFill>
                  <a:srgbClr val="FFFFFF"/>
                </a:solidFill>
              </a:defRPr>
            </a:pPr>
            <a:endParaRPr/>
          </a:p>
        </p:txBody>
      </p:sp>
      <p:pic>
        <p:nvPicPr>
          <p:cNvPr id="325" name="Google Shape;186;p39" descr="Google Shape;186;p39"/>
          <p:cNvPicPr>
            <a:picLocks noChangeAspect="1"/>
          </p:cNvPicPr>
          <p:nvPr/>
        </p:nvPicPr>
        <p:blipFill>
          <a:blip r:embed="rId2"/>
          <a:stretch>
            <a:fillRect/>
          </a:stretch>
        </p:blipFill>
        <p:spPr>
          <a:xfrm>
            <a:off x="209861" y="5933128"/>
            <a:ext cx="3043005" cy="843568"/>
          </a:xfrm>
          <a:prstGeom prst="rect">
            <a:avLst/>
          </a:prstGeom>
          <a:ln w="12700">
            <a:miter lim="400000"/>
          </a:ln>
        </p:spPr>
      </p:pic>
      <p:sp>
        <p:nvSpPr>
          <p:cNvPr id="326" name="Title Text"/>
          <p:cNvSpPr txBox="1">
            <a:spLocks noGrp="1"/>
          </p:cNvSpPr>
          <p:nvPr>
            <p:ph type="title"/>
          </p:nvPr>
        </p:nvSpPr>
        <p:spPr>
          <a:xfrm>
            <a:off x="433465" y="365125"/>
            <a:ext cx="10515601" cy="1208643"/>
          </a:xfrm>
          <a:prstGeom prst="rect">
            <a:avLst/>
          </a:prstGeom>
          <a:noFill/>
        </p:spPr>
        <p:txBody>
          <a:bodyPr/>
          <a:lstStyle/>
          <a:p>
            <a:r>
              <a:t>Title Text</a:t>
            </a:r>
          </a:p>
        </p:txBody>
      </p:sp>
      <p:sp>
        <p:nvSpPr>
          <p:cNvPr id="327" name="Slide Number"/>
          <p:cNvSpPr txBox="1">
            <a:spLocks noGrp="1"/>
          </p:cNvSpPr>
          <p:nvPr>
            <p:ph type="sldNum" sz="quarter" idx="2"/>
          </p:nvPr>
        </p:nvSpPr>
        <p:spPr>
          <a:xfrm>
            <a:off x="11080184" y="6406805"/>
            <a:ext cx="273617" cy="26421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334" name="Google Shape;179;p39"/>
          <p:cNvSpPr/>
          <p:nvPr/>
        </p:nvSpPr>
        <p:spPr>
          <a:xfrm>
            <a:off x="0" y="1690688"/>
            <a:ext cx="12192000" cy="4242442"/>
          </a:xfrm>
          <a:prstGeom prst="rect">
            <a:avLst/>
          </a:prstGeom>
          <a:solidFill>
            <a:srgbClr val="8C1D40"/>
          </a:solidFill>
          <a:ln w="12700">
            <a:miter lim="400000"/>
          </a:ln>
        </p:spPr>
        <p:txBody>
          <a:bodyPr lIns="0" tIns="0" rIns="0" bIns="0" anchor="ctr"/>
          <a:lstStyle/>
          <a:p>
            <a:pPr algn="ctr">
              <a:defRPr sz="1800">
                <a:solidFill>
                  <a:srgbClr val="FFFFFF"/>
                </a:solidFill>
              </a:defRPr>
            </a:pPr>
            <a:endParaRPr/>
          </a:p>
        </p:txBody>
      </p:sp>
      <p:sp>
        <p:nvSpPr>
          <p:cNvPr id="335" name="Google Shape;180;p39"/>
          <p:cNvSpPr/>
          <p:nvPr/>
        </p:nvSpPr>
        <p:spPr>
          <a:xfrm>
            <a:off x="0" y="0"/>
            <a:ext cx="12192000" cy="1690690"/>
          </a:xfrm>
          <a:prstGeom prst="rect">
            <a:avLst/>
          </a:prstGeom>
          <a:solidFill>
            <a:srgbClr val="000000"/>
          </a:solidFill>
          <a:ln w="12700">
            <a:miter lim="400000"/>
          </a:ln>
        </p:spPr>
        <p:txBody>
          <a:bodyPr lIns="0" tIns="0" rIns="0" bIns="0" anchor="ctr"/>
          <a:lstStyle/>
          <a:p>
            <a:pPr algn="ctr">
              <a:defRPr sz="1800">
                <a:solidFill>
                  <a:srgbClr val="FFFFFF"/>
                </a:solidFill>
              </a:defRPr>
            </a:pPr>
            <a:endParaRPr/>
          </a:p>
        </p:txBody>
      </p:sp>
      <p:pic>
        <p:nvPicPr>
          <p:cNvPr id="336" name="Google Shape;186;p39" descr="Google Shape;186;p39"/>
          <p:cNvPicPr>
            <a:picLocks noChangeAspect="1"/>
          </p:cNvPicPr>
          <p:nvPr/>
        </p:nvPicPr>
        <p:blipFill>
          <a:blip r:embed="rId2"/>
          <a:stretch>
            <a:fillRect/>
          </a:stretch>
        </p:blipFill>
        <p:spPr>
          <a:xfrm>
            <a:off x="209861" y="5933128"/>
            <a:ext cx="3043005" cy="843568"/>
          </a:xfrm>
          <a:prstGeom prst="rect">
            <a:avLst/>
          </a:prstGeom>
          <a:ln w="12700">
            <a:miter lim="400000"/>
          </a:ln>
        </p:spPr>
      </p:pic>
      <p:sp>
        <p:nvSpPr>
          <p:cNvPr id="337" name="Title Text"/>
          <p:cNvSpPr txBox="1">
            <a:spLocks noGrp="1"/>
          </p:cNvSpPr>
          <p:nvPr>
            <p:ph type="title"/>
          </p:nvPr>
        </p:nvSpPr>
        <p:spPr>
          <a:xfrm>
            <a:off x="474687" y="1806613"/>
            <a:ext cx="11232630" cy="916301"/>
          </a:xfrm>
          <a:prstGeom prst="rect">
            <a:avLst/>
          </a:prstGeom>
          <a:noFill/>
        </p:spPr>
        <p:txBody>
          <a:bodyPr/>
          <a:lstStyle>
            <a:lvl1pPr>
              <a:defRPr sz="3600"/>
            </a:lvl1pPr>
          </a:lstStyle>
          <a:p>
            <a:r>
              <a:t>Title Text</a:t>
            </a:r>
          </a:p>
        </p:txBody>
      </p:sp>
      <p:sp>
        <p:nvSpPr>
          <p:cNvPr id="338" name="Body Level One…"/>
          <p:cNvSpPr txBox="1">
            <a:spLocks noGrp="1"/>
          </p:cNvSpPr>
          <p:nvPr>
            <p:ph type="body" sz="quarter" idx="1"/>
          </p:nvPr>
        </p:nvSpPr>
        <p:spPr>
          <a:xfrm>
            <a:off x="474685" y="1331515"/>
            <a:ext cx="11232631" cy="317404"/>
          </a:xfrm>
          <a:prstGeom prst="rect">
            <a:avLst/>
          </a:prstGeom>
        </p:spPr>
        <p:txBody>
          <a:bodyPr/>
          <a:lstStyle>
            <a:lvl1pPr>
              <a:defRPr sz="2000">
                <a:solidFill>
                  <a:srgbClr val="FFFFFF"/>
                </a:solidFill>
              </a:defRPr>
            </a:lvl1pPr>
            <a:lvl2pPr marL="228600" indent="304800">
              <a:buSzTx/>
              <a:buNone/>
              <a:defRPr sz="2000">
                <a:solidFill>
                  <a:srgbClr val="FFFFFF"/>
                </a:solidFill>
              </a:defRPr>
            </a:lvl2pPr>
            <a:lvl3pPr marL="228600" indent="787400">
              <a:buSzTx/>
              <a:buNone/>
              <a:defRPr sz="2000">
                <a:solidFill>
                  <a:srgbClr val="FFFFFF"/>
                </a:solidFill>
              </a:defRPr>
            </a:lvl3pPr>
            <a:lvl4pPr marL="228600" indent="1257300">
              <a:buSzTx/>
              <a:buNone/>
              <a:defRPr sz="2000">
                <a:solidFill>
                  <a:srgbClr val="FFFFFF"/>
                </a:solidFill>
              </a:defRPr>
            </a:lvl4pPr>
            <a:lvl5pPr marL="228600" indent="1714500">
              <a:buSzTx/>
              <a:buNone/>
              <a:defRPr sz="2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339" name="Slide Number"/>
          <p:cNvSpPr txBox="1">
            <a:spLocks noGrp="1"/>
          </p:cNvSpPr>
          <p:nvPr>
            <p:ph type="sldNum" sz="quarter" idx="2"/>
          </p:nvPr>
        </p:nvSpPr>
        <p:spPr>
          <a:xfrm>
            <a:off x="11080184" y="6406805"/>
            <a:ext cx="273617" cy="26421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OBJECT">
    <p:spTree>
      <p:nvGrpSpPr>
        <p:cNvPr id="1" name=""/>
        <p:cNvGrpSpPr/>
        <p:nvPr/>
      </p:nvGrpSpPr>
      <p:grpSpPr>
        <a:xfrm>
          <a:off x="0" y="0"/>
          <a:ext cx="0" cy="0"/>
          <a:chOff x="0" y="0"/>
          <a:chExt cx="0" cy="0"/>
        </a:xfrm>
      </p:grpSpPr>
      <p:sp>
        <p:nvSpPr>
          <p:cNvPr id="346" name="Google Shape;179;p39"/>
          <p:cNvSpPr/>
          <p:nvPr/>
        </p:nvSpPr>
        <p:spPr>
          <a:xfrm>
            <a:off x="0" y="1690688"/>
            <a:ext cx="12192000" cy="4242442"/>
          </a:xfrm>
          <a:prstGeom prst="rect">
            <a:avLst/>
          </a:prstGeom>
          <a:solidFill>
            <a:srgbClr val="8C1D40"/>
          </a:solidFill>
          <a:ln w="12700">
            <a:miter lim="400000"/>
          </a:ln>
        </p:spPr>
        <p:txBody>
          <a:bodyPr lIns="0" tIns="0" rIns="0" bIns="0" anchor="ctr"/>
          <a:lstStyle/>
          <a:p>
            <a:pPr algn="ctr">
              <a:defRPr sz="1800">
                <a:solidFill>
                  <a:srgbClr val="FFFFFF"/>
                </a:solidFill>
              </a:defRPr>
            </a:pPr>
            <a:endParaRPr/>
          </a:p>
        </p:txBody>
      </p:sp>
      <p:sp>
        <p:nvSpPr>
          <p:cNvPr id="347" name="Google Shape;180;p39"/>
          <p:cNvSpPr/>
          <p:nvPr/>
        </p:nvSpPr>
        <p:spPr>
          <a:xfrm>
            <a:off x="0" y="0"/>
            <a:ext cx="12192000" cy="1690690"/>
          </a:xfrm>
          <a:prstGeom prst="rect">
            <a:avLst/>
          </a:prstGeom>
          <a:solidFill>
            <a:srgbClr val="000000"/>
          </a:solidFill>
          <a:ln w="12700">
            <a:miter lim="400000"/>
          </a:ln>
        </p:spPr>
        <p:txBody>
          <a:bodyPr lIns="0" tIns="0" rIns="0" bIns="0" anchor="ctr"/>
          <a:lstStyle/>
          <a:p>
            <a:pPr algn="ctr">
              <a:defRPr sz="1800">
                <a:solidFill>
                  <a:srgbClr val="FFFFFF"/>
                </a:solidFill>
              </a:defRPr>
            </a:pPr>
            <a:endParaRPr/>
          </a:p>
        </p:txBody>
      </p:sp>
      <p:pic>
        <p:nvPicPr>
          <p:cNvPr id="348" name="Google Shape;186;p39" descr="Google Shape;186;p39"/>
          <p:cNvPicPr>
            <a:picLocks noChangeAspect="1"/>
          </p:cNvPicPr>
          <p:nvPr/>
        </p:nvPicPr>
        <p:blipFill>
          <a:blip r:embed="rId2"/>
          <a:stretch>
            <a:fillRect/>
          </a:stretch>
        </p:blipFill>
        <p:spPr>
          <a:xfrm>
            <a:off x="209861" y="5933128"/>
            <a:ext cx="3043005" cy="843568"/>
          </a:xfrm>
          <a:prstGeom prst="rect">
            <a:avLst/>
          </a:prstGeom>
          <a:ln w="12700">
            <a:miter lim="400000"/>
          </a:ln>
        </p:spPr>
      </p:pic>
      <p:sp>
        <p:nvSpPr>
          <p:cNvPr id="349" name="Title Text"/>
          <p:cNvSpPr txBox="1">
            <a:spLocks noGrp="1"/>
          </p:cNvSpPr>
          <p:nvPr>
            <p:ph type="title"/>
          </p:nvPr>
        </p:nvSpPr>
        <p:spPr>
          <a:xfrm>
            <a:off x="838200" y="365125"/>
            <a:ext cx="10515600" cy="1208643"/>
          </a:xfrm>
          <a:prstGeom prst="rect">
            <a:avLst/>
          </a:prstGeom>
          <a:noFill/>
        </p:spPr>
        <p:txBody>
          <a:bodyPr/>
          <a:lstStyle/>
          <a:p>
            <a:r>
              <a:t>Title Text</a:t>
            </a:r>
          </a:p>
        </p:txBody>
      </p:sp>
      <p:sp>
        <p:nvSpPr>
          <p:cNvPr id="350" name="Body Level One…"/>
          <p:cNvSpPr txBox="1">
            <a:spLocks noGrp="1"/>
          </p:cNvSpPr>
          <p:nvPr>
            <p:ph type="body" idx="1"/>
          </p:nvPr>
        </p:nvSpPr>
        <p:spPr>
          <a:xfrm>
            <a:off x="838200" y="1825625"/>
            <a:ext cx="10515600" cy="3855647"/>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351" name="Slide Number"/>
          <p:cNvSpPr txBox="1">
            <a:spLocks noGrp="1"/>
          </p:cNvSpPr>
          <p:nvPr>
            <p:ph type="sldNum" sz="quarter" idx="2"/>
          </p:nvPr>
        </p:nvSpPr>
        <p:spPr>
          <a:xfrm>
            <a:off x="11080184" y="6406805"/>
            <a:ext cx="273617" cy="26421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358" name="Title Text"/>
          <p:cNvSpPr txBox="1">
            <a:spLocks noGrp="1"/>
          </p:cNvSpPr>
          <p:nvPr>
            <p:ph type="title"/>
          </p:nvPr>
        </p:nvSpPr>
        <p:spPr>
          <a:xfrm>
            <a:off x="1524000" y="1122362"/>
            <a:ext cx="9144000" cy="2387601"/>
          </a:xfrm>
          <a:prstGeom prst="rect">
            <a:avLst/>
          </a:prstGeom>
          <a:noFill/>
        </p:spPr>
        <p:txBody>
          <a:bodyPr anchor="b"/>
          <a:lstStyle>
            <a:lvl1pPr>
              <a:defRPr sz="6000"/>
            </a:lvl1pPr>
          </a:lstStyle>
          <a:p>
            <a:r>
              <a:t>Title Text</a:t>
            </a:r>
          </a:p>
        </p:txBody>
      </p:sp>
      <p:sp>
        <p:nvSpPr>
          <p:cNvPr id="359" name="Body Level One…"/>
          <p:cNvSpPr txBox="1">
            <a:spLocks noGrp="1"/>
          </p:cNvSpPr>
          <p:nvPr>
            <p:ph type="body" sz="quarter" idx="1"/>
          </p:nvPr>
        </p:nvSpPr>
        <p:spPr>
          <a:xfrm>
            <a:off x="1524000" y="3602037"/>
            <a:ext cx="9144000" cy="460297"/>
          </a:xfrm>
          <a:prstGeom prst="rect">
            <a:avLst/>
          </a:prstGeom>
          <a:solidFill>
            <a:srgbClr val="000000"/>
          </a:solidFill>
        </p:spPr>
        <p:txBody>
          <a:bodyPr/>
          <a:lstStyle>
            <a:lvl1pPr>
              <a:defRPr sz="2400">
                <a:solidFill>
                  <a:schemeClr val="accent1"/>
                </a:solidFill>
              </a:defRPr>
            </a:lvl1pPr>
            <a:lvl2pPr marL="228600" indent="304800">
              <a:buSzTx/>
              <a:buNone/>
              <a:defRPr sz="2400">
                <a:solidFill>
                  <a:schemeClr val="accent1"/>
                </a:solidFill>
              </a:defRPr>
            </a:lvl2pPr>
            <a:lvl3pPr marL="228600" indent="787400">
              <a:buSzTx/>
              <a:buNone/>
              <a:defRPr sz="2400">
                <a:solidFill>
                  <a:schemeClr val="accent1"/>
                </a:solidFill>
              </a:defRPr>
            </a:lvl3pPr>
            <a:lvl4pPr marL="228600" indent="1257300">
              <a:buSzTx/>
              <a:buNone/>
              <a:defRPr sz="2400">
                <a:solidFill>
                  <a:schemeClr val="accent1"/>
                </a:solidFill>
              </a:defRPr>
            </a:lvl4pPr>
            <a:lvl5pPr marL="228600" indent="1714500">
              <a:buSzTx/>
              <a:buNone/>
              <a:defRPr sz="2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pic>
        <p:nvPicPr>
          <p:cNvPr id="360" name="Google Shape;246;p50" descr="Google Shape;246;p50"/>
          <p:cNvPicPr>
            <a:picLocks noChangeAspect="1"/>
          </p:cNvPicPr>
          <p:nvPr/>
        </p:nvPicPr>
        <p:blipFill>
          <a:blip r:embed="rId2"/>
          <a:stretch>
            <a:fillRect/>
          </a:stretch>
        </p:blipFill>
        <p:spPr>
          <a:xfrm>
            <a:off x="209861" y="5933128"/>
            <a:ext cx="3043005" cy="843568"/>
          </a:xfrm>
          <a:prstGeom prst="rect">
            <a:avLst/>
          </a:prstGeom>
          <a:ln w="12700">
            <a:miter lim="400000"/>
          </a:ln>
        </p:spPr>
      </p:pic>
      <p:sp>
        <p:nvSpPr>
          <p:cNvPr id="361" name="Slide Number"/>
          <p:cNvSpPr txBox="1">
            <a:spLocks noGrp="1"/>
          </p:cNvSpPr>
          <p:nvPr>
            <p:ph type="sldNum" sz="quarter" idx="2"/>
          </p:nvPr>
        </p:nvSpPr>
        <p:spPr>
          <a:xfrm>
            <a:off x="11080184" y="6406805"/>
            <a:ext cx="273616" cy="26421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368" name="Title Text"/>
          <p:cNvSpPr txBox="1">
            <a:spLocks noGrp="1"/>
          </p:cNvSpPr>
          <p:nvPr>
            <p:ph type="title"/>
          </p:nvPr>
        </p:nvSpPr>
        <p:spPr>
          <a:xfrm>
            <a:off x="1524000" y="1122362"/>
            <a:ext cx="9144000" cy="2387601"/>
          </a:xfrm>
          <a:prstGeom prst="rect">
            <a:avLst/>
          </a:prstGeom>
          <a:noFill/>
        </p:spPr>
        <p:txBody>
          <a:bodyPr anchor="b"/>
          <a:lstStyle>
            <a:lvl1pPr>
              <a:defRPr sz="6000"/>
            </a:lvl1pPr>
          </a:lstStyle>
          <a:p>
            <a:r>
              <a:t>Title Text</a:t>
            </a:r>
          </a:p>
        </p:txBody>
      </p:sp>
      <p:sp>
        <p:nvSpPr>
          <p:cNvPr id="369" name="Body Level One…"/>
          <p:cNvSpPr txBox="1">
            <a:spLocks noGrp="1"/>
          </p:cNvSpPr>
          <p:nvPr>
            <p:ph type="body" sz="quarter" idx="1"/>
          </p:nvPr>
        </p:nvSpPr>
        <p:spPr>
          <a:xfrm>
            <a:off x="1524000" y="3602037"/>
            <a:ext cx="9144000" cy="460297"/>
          </a:xfrm>
          <a:prstGeom prst="rect">
            <a:avLst/>
          </a:prstGeom>
          <a:solidFill>
            <a:srgbClr val="000000"/>
          </a:solidFill>
        </p:spPr>
        <p:txBody>
          <a:bodyPr/>
          <a:lstStyle>
            <a:lvl1pPr>
              <a:defRPr sz="2400">
                <a:solidFill>
                  <a:schemeClr val="accent1"/>
                </a:solidFill>
              </a:defRPr>
            </a:lvl1pPr>
            <a:lvl2pPr marL="228600" indent="304800">
              <a:buSzTx/>
              <a:buNone/>
              <a:defRPr sz="2400">
                <a:solidFill>
                  <a:schemeClr val="accent1"/>
                </a:solidFill>
              </a:defRPr>
            </a:lvl2pPr>
            <a:lvl3pPr marL="228600" indent="787400">
              <a:buSzTx/>
              <a:buNone/>
              <a:defRPr sz="2400">
                <a:solidFill>
                  <a:schemeClr val="accent1"/>
                </a:solidFill>
              </a:defRPr>
            </a:lvl3pPr>
            <a:lvl4pPr marL="228600" indent="1257300">
              <a:buSzTx/>
              <a:buNone/>
              <a:defRPr sz="2400">
                <a:solidFill>
                  <a:schemeClr val="accent1"/>
                </a:solidFill>
              </a:defRPr>
            </a:lvl4pPr>
            <a:lvl5pPr marL="228600" indent="1714500">
              <a:buSzTx/>
              <a:buNone/>
              <a:defRPr sz="2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pic>
        <p:nvPicPr>
          <p:cNvPr id="370" name="Google Shape;253;p51" descr="Google Shape;253;p51"/>
          <p:cNvPicPr>
            <a:picLocks noChangeAspect="1"/>
          </p:cNvPicPr>
          <p:nvPr/>
        </p:nvPicPr>
        <p:blipFill>
          <a:blip r:embed="rId2"/>
          <a:stretch>
            <a:fillRect/>
          </a:stretch>
        </p:blipFill>
        <p:spPr>
          <a:xfrm>
            <a:off x="391886" y="5471557"/>
            <a:ext cx="1817915" cy="1067356"/>
          </a:xfrm>
          <a:prstGeom prst="rect">
            <a:avLst/>
          </a:prstGeom>
          <a:ln w="12700">
            <a:miter lim="400000"/>
          </a:ln>
        </p:spPr>
      </p:pic>
      <p:sp>
        <p:nvSpPr>
          <p:cNvPr id="371" name="Slide Number"/>
          <p:cNvSpPr txBox="1">
            <a:spLocks noGrp="1"/>
          </p:cNvSpPr>
          <p:nvPr>
            <p:ph type="sldNum" sz="quarter" idx="2"/>
          </p:nvPr>
        </p:nvSpPr>
        <p:spPr>
          <a:xfrm>
            <a:off x="11080184" y="6406805"/>
            <a:ext cx="273616" cy="26421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78" name="Google Shape;233;p49"/>
          <p:cNvSpPr/>
          <p:nvPr/>
        </p:nvSpPr>
        <p:spPr>
          <a:xfrm>
            <a:off x="-1" y="0"/>
            <a:ext cx="12321917" cy="1690686"/>
          </a:xfrm>
          <a:prstGeom prst="rect">
            <a:avLst/>
          </a:prstGeom>
          <a:solidFill>
            <a:srgbClr val="000000"/>
          </a:solidFill>
          <a:ln w="12700">
            <a:solidFill>
              <a:srgbClr val="000000"/>
            </a:solidFill>
            <a:miter/>
          </a:ln>
        </p:spPr>
        <p:txBody>
          <a:bodyPr lIns="0" tIns="0" rIns="0" bIns="0" anchor="ctr"/>
          <a:lstStyle/>
          <a:p>
            <a:pPr algn="ctr">
              <a:defRPr sz="1800">
                <a:solidFill>
                  <a:srgbClr val="FFFFFF"/>
                </a:solidFill>
              </a:defRPr>
            </a:pPr>
            <a:endParaRPr/>
          </a:p>
        </p:txBody>
      </p:sp>
      <p:pic>
        <p:nvPicPr>
          <p:cNvPr id="379" name="Google Shape;239;p49" descr="Google Shape;239;p49"/>
          <p:cNvPicPr>
            <a:picLocks noChangeAspect="1"/>
          </p:cNvPicPr>
          <p:nvPr/>
        </p:nvPicPr>
        <p:blipFill>
          <a:blip r:embed="rId2"/>
          <a:stretch>
            <a:fillRect/>
          </a:stretch>
        </p:blipFill>
        <p:spPr>
          <a:xfrm>
            <a:off x="209861" y="5933128"/>
            <a:ext cx="3043005" cy="843568"/>
          </a:xfrm>
          <a:prstGeom prst="rect">
            <a:avLst/>
          </a:prstGeom>
          <a:ln w="12700">
            <a:miter lim="400000"/>
          </a:ln>
        </p:spPr>
      </p:pic>
      <p:sp>
        <p:nvSpPr>
          <p:cNvPr id="380" name="Title Text"/>
          <p:cNvSpPr txBox="1">
            <a:spLocks noGrp="1"/>
          </p:cNvSpPr>
          <p:nvPr>
            <p:ph type="title"/>
          </p:nvPr>
        </p:nvSpPr>
        <p:spPr>
          <a:xfrm>
            <a:off x="375092" y="1708573"/>
            <a:ext cx="10978708" cy="1600201"/>
          </a:xfrm>
          <a:prstGeom prst="rect">
            <a:avLst/>
          </a:prstGeom>
          <a:noFill/>
        </p:spPr>
        <p:txBody>
          <a:bodyPr/>
          <a:lstStyle>
            <a:lvl1pPr>
              <a:defRPr sz="3600"/>
            </a:lvl1pPr>
          </a:lstStyle>
          <a:p>
            <a:r>
              <a:t>Title Text</a:t>
            </a:r>
          </a:p>
        </p:txBody>
      </p:sp>
      <p:sp>
        <p:nvSpPr>
          <p:cNvPr id="381" name="Body Level One…"/>
          <p:cNvSpPr txBox="1">
            <a:spLocks noGrp="1"/>
          </p:cNvSpPr>
          <p:nvPr>
            <p:ph type="body" sz="quarter" idx="1"/>
          </p:nvPr>
        </p:nvSpPr>
        <p:spPr>
          <a:xfrm>
            <a:off x="375092" y="1266453"/>
            <a:ext cx="3932239" cy="382159"/>
          </a:xfrm>
          <a:prstGeom prst="rect">
            <a:avLst/>
          </a:prstGeom>
        </p:spPr>
        <p:txBody>
          <a:bodyPr anchor="ctr"/>
          <a:lstStyle>
            <a:lvl1pPr>
              <a:defRPr sz="1800">
                <a:solidFill>
                  <a:schemeClr val="accent1"/>
                </a:solidFill>
              </a:defRPr>
            </a:lvl1pPr>
            <a:lvl2pPr marL="228600" indent="457200">
              <a:buSzTx/>
              <a:buNone/>
              <a:defRPr sz="1800">
                <a:solidFill>
                  <a:schemeClr val="accent1"/>
                </a:solidFill>
              </a:defRPr>
            </a:lvl2pPr>
            <a:lvl3pPr marL="228600" indent="914400">
              <a:buSzTx/>
              <a:buNone/>
              <a:defRPr sz="1800">
                <a:solidFill>
                  <a:schemeClr val="accent1"/>
                </a:solidFill>
              </a:defRPr>
            </a:lvl3pPr>
            <a:lvl4pPr marL="228600" indent="1371600">
              <a:buSzTx/>
              <a:buNone/>
              <a:defRPr sz="1800">
                <a:solidFill>
                  <a:schemeClr val="accent1"/>
                </a:solidFill>
              </a:defRPr>
            </a:lvl4pPr>
            <a:lvl5pPr marL="228600" indent="1828800">
              <a:buSzTx/>
              <a:buNone/>
              <a:defRPr sz="18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382" name="Slide Number"/>
          <p:cNvSpPr txBox="1">
            <a:spLocks noGrp="1"/>
          </p:cNvSpPr>
          <p:nvPr>
            <p:ph type="sldNum" sz="quarter" idx="2"/>
          </p:nvPr>
        </p:nvSpPr>
        <p:spPr>
          <a:xfrm>
            <a:off x="11080184" y="6406805"/>
            <a:ext cx="273616" cy="26421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1_Content with Caption">
    <p:spTree>
      <p:nvGrpSpPr>
        <p:cNvPr id="1" name=""/>
        <p:cNvGrpSpPr/>
        <p:nvPr/>
      </p:nvGrpSpPr>
      <p:grpSpPr>
        <a:xfrm>
          <a:off x="0" y="0"/>
          <a:ext cx="0" cy="0"/>
          <a:chOff x="0" y="0"/>
          <a:chExt cx="0" cy="0"/>
        </a:xfrm>
      </p:grpSpPr>
      <p:sp>
        <p:nvSpPr>
          <p:cNvPr id="389" name="Google Shape;261;p53"/>
          <p:cNvSpPr/>
          <p:nvPr/>
        </p:nvSpPr>
        <p:spPr>
          <a:xfrm>
            <a:off x="0" y="-1"/>
            <a:ext cx="12319000" cy="1708575"/>
          </a:xfrm>
          <a:prstGeom prst="rect">
            <a:avLst/>
          </a:prstGeom>
          <a:solidFill>
            <a:srgbClr val="000000"/>
          </a:solidFill>
          <a:ln w="12700">
            <a:miter lim="400000"/>
          </a:ln>
        </p:spPr>
        <p:txBody>
          <a:bodyPr lIns="0" tIns="0" rIns="0" bIns="0" anchor="ctr"/>
          <a:lstStyle/>
          <a:p>
            <a:pPr algn="ctr">
              <a:defRPr sz="1800">
                <a:solidFill>
                  <a:srgbClr val="FFFFFF"/>
                </a:solidFill>
              </a:defRPr>
            </a:pPr>
            <a:endParaRPr/>
          </a:p>
        </p:txBody>
      </p:sp>
      <p:sp>
        <p:nvSpPr>
          <p:cNvPr id="390" name="Title Text"/>
          <p:cNvSpPr txBox="1">
            <a:spLocks noGrp="1"/>
          </p:cNvSpPr>
          <p:nvPr>
            <p:ph type="title"/>
          </p:nvPr>
        </p:nvSpPr>
        <p:spPr>
          <a:xfrm>
            <a:off x="375092" y="108372"/>
            <a:ext cx="10978708" cy="1600201"/>
          </a:xfrm>
          <a:prstGeom prst="rect">
            <a:avLst/>
          </a:prstGeom>
          <a:noFill/>
        </p:spPr>
        <p:txBody>
          <a:bodyPr/>
          <a:lstStyle>
            <a:lvl1pPr>
              <a:defRPr sz="3600">
                <a:solidFill>
                  <a:srgbClr val="FFFFFF"/>
                </a:solidFill>
              </a:defRPr>
            </a:lvl1pPr>
          </a:lstStyle>
          <a:p>
            <a:r>
              <a:t>Title Text</a:t>
            </a:r>
          </a:p>
        </p:txBody>
      </p:sp>
      <p:sp>
        <p:nvSpPr>
          <p:cNvPr id="391"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0">
    <p:spTree>
      <p:nvGrpSpPr>
        <p:cNvPr id="1" name=""/>
        <p:cNvGrpSpPr/>
        <p:nvPr/>
      </p:nvGrpSpPr>
      <p:grpSpPr>
        <a:xfrm>
          <a:off x="0" y="0"/>
          <a:ext cx="0" cy="0"/>
          <a:chOff x="0" y="0"/>
          <a:chExt cx="0" cy="0"/>
        </a:xfrm>
      </p:grpSpPr>
      <p:sp>
        <p:nvSpPr>
          <p:cNvPr id="41" name="Title Text"/>
          <p:cNvSpPr txBox="1">
            <a:spLocks noGrp="1"/>
          </p:cNvSpPr>
          <p:nvPr>
            <p:ph type="title"/>
          </p:nvPr>
        </p:nvSpPr>
        <p:spPr>
          <a:xfrm>
            <a:off x="838200" y="1457325"/>
            <a:ext cx="10515600" cy="1220561"/>
          </a:xfrm>
          <a:prstGeom prst="rect">
            <a:avLst/>
          </a:prstGeom>
          <a:noFill/>
        </p:spPr>
        <p:txBody>
          <a:bodyPr/>
          <a:lstStyle>
            <a:lvl1pPr>
              <a:defRPr sz="6000">
                <a:solidFill>
                  <a:srgbClr val="000000"/>
                </a:solidFill>
              </a:defRPr>
            </a:lvl1pPr>
          </a:lstStyle>
          <a:p>
            <a:r>
              <a:t>Title Text</a:t>
            </a:r>
          </a:p>
        </p:txBody>
      </p:sp>
      <p:sp>
        <p:nvSpPr>
          <p:cNvPr id="42" name="Body Level One…"/>
          <p:cNvSpPr txBox="1">
            <a:spLocks noGrp="1"/>
          </p:cNvSpPr>
          <p:nvPr>
            <p:ph type="body" sz="quarter" idx="1"/>
          </p:nvPr>
        </p:nvSpPr>
        <p:spPr>
          <a:xfrm>
            <a:off x="838200" y="952500"/>
            <a:ext cx="3695700" cy="406400"/>
          </a:xfrm>
          <a:prstGeom prst="rect">
            <a:avLst/>
          </a:prstGeom>
          <a:solidFill>
            <a:schemeClr val="accent1"/>
          </a:solidFill>
        </p:spPr>
        <p:txBody>
          <a:bodyPr anchor="b"/>
          <a:lstStyle>
            <a:lvl1pPr>
              <a:defRPr sz="2400" b="1"/>
            </a:lvl1pPr>
            <a:lvl2pPr marL="914400" indent="-342900">
              <a:buSzPts val="2400"/>
              <a:defRPr sz="2400" b="1"/>
            </a:lvl2pPr>
            <a:lvl3pPr marL="1440180" indent="-411480">
              <a:buSzPts val="2400"/>
              <a:defRPr sz="2400" b="1"/>
            </a:lvl3pPr>
            <a:lvl4pPr marL="1943100" indent="-457200">
              <a:buSzPts val="2400"/>
              <a:defRPr sz="2400" b="1"/>
            </a:lvl4pPr>
            <a:lvl5pPr marL="2400300" indent="-457200">
              <a:buSzPts val="2400"/>
              <a:defRPr sz="2400" b="1"/>
            </a:lvl5p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398" name="Google Shape;233;p49"/>
          <p:cNvSpPr/>
          <p:nvPr/>
        </p:nvSpPr>
        <p:spPr>
          <a:xfrm>
            <a:off x="-1" y="0"/>
            <a:ext cx="12321917" cy="1690686"/>
          </a:xfrm>
          <a:prstGeom prst="rect">
            <a:avLst/>
          </a:prstGeom>
          <a:solidFill>
            <a:srgbClr val="000000"/>
          </a:solidFill>
          <a:ln w="12700">
            <a:solidFill>
              <a:srgbClr val="000000"/>
            </a:solidFill>
            <a:miter/>
          </a:ln>
        </p:spPr>
        <p:txBody>
          <a:bodyPr lIns="0" tIns="0" rIns="0" bIns="0" anchor="ctr"/>
          <a:lstStyle/>
          <a:p>
            <a:pPr algn="ctr">
              <a:defRPr sz="1800">
                <a:solidFill>
                  <a:srgbClr val="FFFFFF"/>
                </a:solidFill>
              </a:defRPr>
            </a:pPr>
            <a:endParaRPr/>
          </a:p>
        </p:txBody>
      </p:sp>
      <p:pic>
        <p:nvPicPr>
          <p:cNvPr id="399" name="Google Shape;239;p49" descr="Google Shape;239;p49"/>
          <p:cNvPicPr>
            <a:picLocks noChangeAspect="1"/>
          </p:cNvPicPr>
          <p:nvPr/>
        </p:nvPicPr>
        <p:blipFill>
          <a:blip r:embed="rId2"/>
          <a:stretch>
            <a:fillRect/>
          </a:stretch>
        </p:blipFill>
        <p:spPr>
          <a:xfrm>
            <a:off x="209861" y="5933128"/>
            <a:ext cx="3043005" cy="843568"/>
          </a:xfrm>
          <a:prstGeom prst="rect">
            <a:avLst/>
          </a:prstGeom>
          <a:ln w="12700">
            <a:miter lim="400000"/>
          </a:ln>
        </p:spPr>
      </p:pic>
      <p:sp>
        <p:nvSpPr>
          <p:cNvPr id="400" name="Title Text"/>
          <p:cNvSpPr txBox="1">
            <a:spLocks noGrp="1"/>
          </p:cNvSpPr>
          <p:nvPr>
            <p:ph type="title"/>
          </p:nvPr>
        </p:nvSpPr>
        <p:spPr>
          <a:prstGeom prst="rect">
            <a:avLst/>
          </a:prstGeom>
          <a:noFill/>
        </p:spPr>
        <p:txBody>
          <a:bodyPr/>
          <a:lstStyle/>
          <a:p>
            <a:r>
              <a:t>Title Text</a:t>
            </a:r>
          </a:p>
        </p:txBody>
      </p:sp>
      <p:sp>
        <p:nvSpPr>
          <p:cNvPr id="401" name="Body Level One…"/>
          <p:cNvSpPr txBox="1">
            <a:spLocks noGrp="1"/>
          </p:cNvSpPr>
          <p:nvPr>
            <p:ph type="body" idx="1"/>
          </p:nvPr>
        </p:nvSpPr>
        <p:spPr>
          <a:xfrm>
            <a:off x="838200" y="1850651"/>
            <a:ext cx="10515600" cy="4004049"/>
          </a:xfrm>
          <a:prstGeom prst="rect">
            <a:avLst/>
          </a:prstGeom>
        </p:spPr>
        <p:txBody>
          <a:bodyPr/>
          <a:lstStyle>
            <a:lvl1pPr>
              <a:defRPr sz="2000"/>
            </a:lvl1pPr>
            <a:lvl2pPr marL="228600" indent="457200">
              <a:buSzTx/>
              <a:buNone/>
              <a:defRPr sz="2000"/>
            </a:lvl2pPr>
            <a:lvl3pPr marL="228600" indent="914400">
              <a:buSzTx/>
              <a:buNone/>
              <a:defRPr sz="2000"/>
            </a:lvl3pPr>
            <a:lvl4pPr marL="228600" indent="1371600">
              <a:buSzTx/>
              <a:buNone/>
              <a:defRPr sz="2000"/>
            </a:lvl4pPr>
            <a:lvl5pPr marL="228600" indent="1828800">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402" name="Slide Number"/>
          <p:cNvSpPr txBox="1">
            <a:spLocks noGrp="1"/>
          </p:cNvSpPr>
          <p:nvPr>
            <p:ph type="sldNum" sz="quarter" idx="2"/>
          </p:nvPr>
        </p:nvSpPr>
        <p:spPr>
          <a:xfrm>
            <a:off x="11080184" y="6406805"/>
            <a:ext cx="273616" cy="26421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0" name="Title Text"/>
          <p:cNvSpPr txBox="1">
            <a:spLocks noGrp="1"/>
          </p:cNvSpPr>
          <p:nvPr>
            <p:ph type="title"/>
          </p:nvPr>
        </p:nvSpPr>
        <p:spPr>
          <a:xfrm>
            <a:off x="838200" y="1457325"/>
            <a:ext cx="10515600" cy="1285875"/>
          </a:xfrm>
          <a:prstGeom prst="rect">
            <a:avLst/>
          </a:prstGeom>
          <a:noFill/>
        </p:spPr>
        <p:txBody>
          <a:bodyPr/>
          <a:lstStyle>
            <a:lvl1pPr>
              <a:defRPr sz="6000">
                <a:solidFill>
                  <a:srgbClr val="000000"/>
                </a:solidFill>
              </a:defRPr>
            </a:lvl1pPr>
          </a:lstStyle>
          <a:p>
            <a:r>
              <a:t>Title Text</a:t>
            </a:r>
          </a:p>
        </p:txBody>
      </p:sp>
      <p:pic>
        <p:nvPicPr>
          <p:cNvPr id="51" name="Google Shape;37;p22" descr="Google Shape;37;p22"/>
          <p:cNvPicPr>
            <a:picLocks noChangeAspect="1"/>
          </p:cNvPicPr>
          <p:nvPr/>
        </p:nvPicPr>
        <p:blipFill>
          <a:blip r:embed="rId2"/>
          <a:stretch>
            <a:fillRect/>
          </a:stretch>
        </p:blipFill>
        <p:spPr>
          <a:xfrm>
            <a:off x="625928" y="5012871"/>
            <a:ext cx="4167472" cy="1156608"/>
          </a:xfrm>
          <a:prstGeom prst="rect">
            <a:avLst/>
          </a:prstGeom>
          <a:ln w="12700">
            <a:miter lim="400000"/>
          </a:ln>
        </p:spPr>
      </p:pic>
      <p:sp>
        <p:nvSpPr>
          <p:cNvPr id="52" name="Body Level One…"/>
          <p:cNvSpPr txBox="1">
            <a:spLocks noGrp="1"/>
          </p:cNvSpPr>
          <p:nvPr>
            <p:ph type="body" sz="quarter" idx="1"/>
          </p:nvPr>
        </p:nvSpPr>
        <p:spPr>
          <a:xfrm>
            <a:off x="838200" y="952500"/>
            <a:ext cx="3695700" cy="406400"/>
          </a:xfrm>
          <a:prstGeom prst="rect">
            <a:avLst/>
          </a:prstGeom>
          <a:solidFill>
            <a:schemeClr val="accent1"/>
          </a:solidFill>
        </p:spPr>
        <p:txBody>
          <a:bodyPr anchor="b"/>
          <a:lstStyle>
            <a:lvl1pPr>
              <a:defRPr sz="2400" b="1"/>
            </a:lvl1pPr>
            <a:lvl2pPr marL="914400" indent="-342900">
              <a:buSzPts val="2400"/>
              <a:defRPr sz="2400" b="1"/>
            </a:lvl2pPr>
            <a:lvl3pPr marL="1440180" indent="-411480">
              <a:buSzPts val="2400"/>
              <a:defRPr sz="2400" b="1"/>
            </a:lvl3pPr>
            <a:lvl4pPr marL="1943100" indent="-457200">
              <a:buSzPts val="2400"/>
              <a:defRPr sz="2400" b="1"/>
            </a:lvl4pPr>
            <a:lvl5pPr marL="2400300" indent="-457200">
              <a:buSzPts val="2400"/>
              <a:defRPr sz="2400" b="1"/>
            </a:lvl5pPr>
          </a:lstStyle>
          <a:p>
            <a:r>
              <a:t>Body Level One</a:t>
            </a:r>
          </a:p>
          <a:p>
            <a:pPr lvl="1"/>
            <a:r>
              <a:t>Body Level Two</a:t>
            </a:r>
          </a:p>
          <a:p>
            <a:pPr lvl="2"/>
            <a:r>
              <a:t>Body Level Three</a:t>
            </a:r>
          </a:p>
          <a:p>
            <a:pPr lvl="3"/>
            <a:r>
              <a:t>Body Level Four</a:t>
            </a:r>
          </a:p>
          <a:p>
            <a:pPr lvl="4"/>
            <a:r>
              <a:t>Body Level Five</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pic>
        <p:nvPicPr>
          <p:cNvPr id="60" name="Google Shape;10;p11" descr="Google Shape;10;p11"/>
          <p:cNvPicPr>
            <a:picLocks noChangeAspect="1"/>
          </p:cNvPicPr>
          <p:nvPr/>
        </p:nvPicPr>
        <p:blipFill>
          <a:blip r:embed="rId2"/>
          <a:stretch>
            <a:fillRect/>
          </a:stretch>
        </p:blipFill>
        <p:spPr>
          <a:xfrm>
            <a:off x="685795" y="4931228"/>
            <a:ext cx="2427260" cy="1425122"/>
          </a:xfrm>
          <a:prstGeom prst="rect">
            <a:avLst/>
          </a:prstGeom>
          <a:ln w="12700">
            <a:miter lim="400000"/>
          </a:ln>
        </p:spPr>
      </p:pic>
      <p:sp>
        <p:nvSpPr>
          <p:cNvPr id="61" name="Title Text"/>
          <p:cNvSpPr txBox="1">
            <a:spLocks noGrp="1"/>
          </p:cNvSpPr>
          <p:nvPr>
            <p:ph type="title"/>
          </p:nvPr>
        </p:nvSpPr>
        <p:spPr>
          <a:xfrm>
            <a:off x="1524000" y="1122362"/>
            <a:ext cx="9144000" cy="2387601"/>
          </a:xfrm>
          <a:prstGeom prst="rect">
            <a:avLst/>
          </a:prstGeom>
          <a:noFill/>
        </p:spPr>
        <p:txBody>
          <a:bodyPr anchor="b"/>
          <a:lstStyle>
            <a:lvl1pPr algn="ctr">
              <a:defRPr sz="6000">
                <a:solidFill>
                  <a:srgbClr val="000000"/>
                </a:solidFill>
              </a:defRPr>
            </a:lvl1pPr>
          </a:lstStyle>
          <a:p>
            <a:r>
              <a:t>Title Text</a:t>
            </a:r>
          </a:p>
        </p:txBody>
      </p:sp>
      <p:sp>
        <p:nvSpPr>
          <p:cNvPr id="62" name="Body Level One…"/>
          <p:cNvSpPr txBox="1">
            <a:spLocks noGrp="1"/>
          </p:cNvSpPr>
          <p:nvPr>
            <p:ph type="body" sz="quarter" idx="1"/>
          </p:nvPr>
        </p:nvSpPr>
        <p:spPr>
          <a:xfrm>
            <a:off x="1524000" y="3602037"/>
            <a:ext cx="9144000" cy="855663"/>
          </a:xfrm>
          <a:prstGeom prst="rect">
            <a:avLst/>
          </a:prstGeom>
          <a:solidFill>
            <a:schemeClr val="accent1"/>
          </a:solidFill>
        </p:spPr>
        <p:txBody>
          <a:bodyPr anchor="ctr"/>
          <a:lstStyle>
            <a:lvl1pPr algn="ctr">
              <a:defRPr sz="2400"/>
            </a:lvl1pPr>
            <a:lvl2pPr marL="228600" indent="304800" algn="ctr">
              <a:buSzTx/>
              <a:buNone/>
              <a:defRPr sz="2400"/>
            </a:lvl2pPr>
            <a:lvl3pPr marL="228600" indent="787400" algn="ctr">
              <a:buSzTx/>
              <a:buNone/>
              <a:defRPr sz="2400"/>
            </a:lvl3pPr>
            <a:lvl4pPr marL="228600" indent="1257300" algn="ctr">
              <a:buSzTx/>
              <a:buNone/>
              <a:defRPr sz="2400"/>
            </a:lvl4pPr>
            <a:lvl5pPr marL="228600" indent="1714500" algn="ctr">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70" name="Title Text"/>
          <p:cNvSpPr txBox="1">
            <a:spLocks noGrp="1"/>
          </p:cNvSpPr>
          <p:nvPr>
            <p:ph type="title"/>
          </p:nvPr>
        </p:nvSpPr>
        <p:spPr>
          <a:xfrm>
            <a:off x="1524000" y="1122362"/>
            <a:ext cx="9144000" cy="2387601"/>
          </a:xfrm>
          <a:prstGeom prst="rect">
            <a:avLst/>
          </a:prstGeom>
          <a:noFill/>
        </p:spPr>
        <p:txBody>
          <a:bodyPr anchor="b"/>
          <a:lstStyle>
            <a:lvl1pPr algn="ctr">
              <a:defRPr sz="6000">
                <a:solidFill>
                  <a:srgbClr val="000000"/>
                </a:solidFill>
              </a:defRPr>
            </a:lvl1pPr>
          </a:lstStyle>
          <a:p>
            <a:r>
              <a:t>Title Text</a:t>
            </a:r>
          </a:p>
        </p:txBody>
      </p:sp>
      <p:pic>
        <p:nvPicPr>
          <p:cNvPr id="71" name="Google Shape;50;p24" descr="Google Shape;50;p24"/>
          <p:cNvPicPr>
            <a:picLocks noChangeAspect="1"/>
          </p:cNvPicPr>
          <p:nvPr/>
        </p:nvPicPr>
        <p:blipFill>
          <a:blip r:embed="rId2"/>
          <a:stretch>
            <a:fillRect/>
          </a:stretch>
        </p:blipFill>
        <p:spPr>
          <a:xfrm>
            <a:off x="695234" y="5257800"/>
            <a:ext cx="3592196" cy="996950"/>
          </a:xfrm>
          <a:prstGeom prst="rect">
            <a:avLst/>
          </a:prstGeom>
          <a:ln w="12700">
            <a:miter lim="400000"/>
          </a:ln>
        </p:spPr>
      </p:pic>
      <p:sp>
        <p:nvSpPr>
          <p:cNvPr id="72" name="Body Level One…"/>
          <p:cNvSpPr txBox="1">
            <a:spLocks noGrp="1"/>
          </p:cNvSpPr>
          <p:nvPr>
            <p:ph type="body" sz="quarter" idx="1"/>
          </p:nvPr>
        </p:nvSpPr>
        <p:spPr>
          <a:xfrm>
            <a:off x="1524000" y="3602037"/>
            <a:ext cx="9144000" cy="855663"/>
          </a:xfrm>
          <a:prstGeom prst="rect">
            <a:avLst/>
          </a:prstGeom>
          <a:solidFill>
            <a:schemeClr val="accent1"/>
          </a:solidFill>
        </p:spPr>
        <p:txBody>
          <a:bodyPr anchor="ctr"/>
          <a:lstStyle>
            <a:lvl1pPr algn="ctr">
              <a:defRPr sz="2400"/>
            </a:lvl1pPr>
            <a:lvl2pPr marL="228600" indent="304800" algn="ctr">
              <a:buSzTx/>
              <a:buNone/>
              <a:defRPr sz="2400"/>
            </a:lvl2pPr>
            <a:lvl3pPr marL="228600" indent="787400" algn="ctr">
              <a:buSzTx/>
              <a:buNone/>
              <a:defRPr sz="2400"/>
            </a:lvl3pPr>
            <a:lvl4pPr marL="228600" indent="1257300" algn="ctr">
              <a:buSzTx/>
              <a:buNone/>
              <a:defRPr sz="2400"/>
            </a:lvl4pPr>
            <a:lvl5pPr marL="228600" indent="1714500" algn="ctr">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wo Content">
    <p:bg>
      <p:bgPr>
        <a:solidFill>
          <a:srgbClr val="000000"/>
        </a:solidFill>
        <a:effectLst/>
      </p:bgPr>
    </p:bg>
    <p:spTree>
      <p:nvGrpSpPr>
        <p:cNvPr id="1" name=""/>
        <p:cNvGrpSpPr/>
        <p:nvPr/>
      </p:nvGrpSpPr>
      <p:grpSpPr>
        <a:xfrm>
          <a:off x="0" y="0"/>
          <a:ext cx="0" cy="0"/>
          <a:chOff x="0" y="0"/>
          <a:chExt cx="0" cy="0"/>
        </a:xfrm>
      </p:grpSpPr>
      <p:sp>
        <p:nvSpPr>
          <p:cNvPr id="80" name="Title Text"/>
          <p:cNvSpPr txBox="1">
            <a:spLocks noGrp="1"/>
          </p:cNvSpPr>
          <p:nvPr>
            <p:ph type="title"/>
          </p:nvPr>
        </p:nvSpPr>
        <p:spPr>
          <a:xfrm>
            <a:off x="1114804" y="2704420"/>
            <a:ext cx="3973286" cy="822551"/>
          </a:xfrm>
          <a:prstGeom prst="rect">
            <a:avLst/>
          </a:prstGeom>
          <a:noFill/>
        </p:spPr>
        <p:txBody>
          <a:bodyPr/>
          <a:lstStyle>
            <a:lvl1pPr>
              <a:defRPr sz="6000">
                <a:solidFill>
                  <a:srgbClr val="000000"/>
                </a:solidFill>
              </a:defRPr>
            </a:lvl1pPr>
          </a:lstStyle>
          <a:p>
            <a:r>
              <a:t>Title Text</a:t>
            </a:r>
          </a:p>
        </p:txBody>
      </p:sp>
      <p:sp>
        <p:nvSpPr>
          <p:cNvPr id="81" name="Google Shape;57;p15"/>
          <p:cNvSpPr txBox="1"/>
          <p:nvPr/>
        </p:nvSpPr>
        <p:spPr>
          <a:xfrm>
            <a:off x="5133814" y="-34791"/>
            <a:ext cx="1592025" cy="50513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35000">
                <a:solidFill>
                  <a:schemeClr val="accent1"/>
                </a:solidFill>
              </a:defRPr>
            </a:lvl1pPr>
          </a:lstStyle>
          <a:p>
            <a:r>
              <a:t>{</a:t>
            </a:r>
          </a:p>
        </p:txBody>
      </p:sp>
      <p:sp>
        <p:nvSpPr>
          <p:cNvPr id="82" name="Body Level One…"/>
          <p:cNvSpPr txBox="1">
            <a:spLocks noGrp="1"/>
          </p:cNvSpPr>
          <p:nvPr>
            <p:ph type="body" sz="quarter" idx="1"/>
          </p:nvPr>
        </p:nvSpPr>
        <p:spPr>
          <a:xfrm>
            <a:off x="7086600" y="609600"/>
            <a:ext cx="3048000" cy="5181600"/>
          </a:xfrm>
          <a:prstGeom prst="rect">
            <a:avLst/>
          </a:prstGeom>
        </p:spPr>
        <p:txBody>
          <a:bodyPr anchor="ctr"/>
          <a:lstStyle>
            <a:lvl1pPr marL="457200" indent="-381000">
              <a:spcBef>
                <a:spcPts val="0"/>
              </a:spcBef>
              <a:buClr>
                <a:srgbClr val="FFFFFF"/>
              </a:buClr>
              <a:buSzPts val="2400"/>
              <a:buFont typeface="Arial"/>
              <a:buChar char="•"/>
              <a:defRPr sz="2400">
                <a:solidFill>
                  <a:srgbClr val="FFFFFF"/>
                </a:solidFill>
              </a:defRPr>
            </a:lvl1pPr>
            <a:lvl2pPr marL="0" indent="685800">
              <a:spcBef>
                <a:spcPts val="0"/>
              </a:spcBef>
              <a:buClr>
                <a:srgbClr val="FFFFFF"/>
              </a:buClr>
              <a:buSzTx/>
              <a:buFont typeface="Arial"/>
              <a:buNone/>
              <a:defRPr sz="2400">
                <a:solidFill>
                  <a:srgbClr val="FFFFFF"/>
                </a:solidFill>
              </a:defRPr>
            </a:lvl2pPr>
            <a:lvl3pPr marL="0" indent="1143000">
              <a:spcBef>
                <a:spcPts val="0"/>
              </a:spcBef>
              <a:buClr>
                <a:srgbClr val="FFFFFF"/>
              </a:buClr>
              <a:buSzTx/>
              <a:buFont typeface="Arial"/>
              <a:buNone/>
              <a:defRPr sz="2400">
                <a:solidFill>
                  <a:srgbClr val="FFFFFF"/>
                </a:solidFill>
              </a:defRPr>
            </a:lvl3pPr>
            <a:lvl4pPr marL="0" indent="1600200">
              <a:spcBef>
                <a:spcPts val="0"/>
              </a:spcBef>
              <a:buClr>
                <a:srgbClr val="FFFFFF"/>
              </a:buClr>
              <a:buSzTx/>
              <a:buFont typeface="Arial"/>
              <a:buNone/>
              <a:defRPr sz="2400">
                <a:solidFill>
                  <a:srgbClr val="FFFFFF"/>
                </a:solidFill>
              </a:defRPr>
            </a:lvl4pPr>
            <a:lvl5pPr marL="0" indent="2057400">
              <a:spcBef>
                <a:spcPts val="0"/>
              </a:spcBef>
              <a:buClr>
                <a:srgbClr val="FFFFFF"/>
              </a:buClr>
              <a:buSzTx/>
              <a:buFont typeface="Arial"/>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WO_OBJECTS_WITH_TEXT">
    <p:spTree>
      <p:nvGrpSpPr>
        <p:cNvPr id="1" name=""/>
        <p:cNvGrpSpPr/>
        <p:nvPr/>
      </p:nvGrpSpPr>
      <p:grpSpPr>
        <a:xfrm>
          <a:off x="0" y="0"/>
          <a:ext cx="0" cy="0"/>
          <a:chOff x="0" y="0"/>
          <a:chExt cx="0" cy="0"/>
        </a:xfrm>
      </p:grpSpPr>
      <p:pic>
        <p:nvPicPr>
          <p:cNvPr id="90" name="Google Shape;10;p11" descr="Google Shape;10;p11"/>
          <p:cNvPicPr>
            <a:picLocks noChangeAspect="1"/>
          </p:cNvPicPr>
          <p:nvPr/>
        </p:nvPicPr>
        <p:blipFill>
          <a:blip r:embed="rId2"/>
          <a:stretch>
            <a:fillRect/>
          </a:stretch>
        </p:blipFill>
        <p:spPr>
          <a:xfrm>
            <a:off x="685795" y="4931228"/>
            <a:ext cx="2427260" cy="1425122"/>
          </a:xfrm>
          <a:prstGeom prst="rect">
            <a:avLst/>
          </a:prstGeom>
          <a:ln w="12700">
            <a:miter lim="400000"/>
          </a:ln>
        </p:spPr>
      </p:pic>
      <p:sp>
        <p:nvSpPr>
          <p:cNvPr id="91" name="Title Text"/>
          <p:cNvSpPr txBox="1">
            <a:spLocks noGrp="1"/>
          </p:cNvSpPr>
          <p:nvPr>
            <p:ph type="title"/>
          </p:nvPr>
        </p:nvSpPr>
        <p:spPr>
          <a:xfrm>
            <a:off x="839787" y="365125"/>
            <a:ext cx="10515601" cy="1325563"/>
          </a:xfrm>
          <a:prstGeom prst="rect">
            <a:avLst/>
          </a:prstGeom>
          <a:noFill/>
        </p:spPr>
        <p:txBody>
          <a:bodyPr/>
          <a:lstStyle>
            <a:lvl1pPr>
              <a:defRPr>
                <a:solidFill>
                  <a:srgbClr val="000000"/>
                </a:solidFill>
              </a:defRPr>
            </a:lvl1pPr>
          </a:lstStyle>
          <a:p>
            <a:r>
              <a:t>Title Text</a:t>
            </a:r>
          </a:p>
        </p:txBody>
      </p:sp>
      <p:sp>
        <p:nvSpPr>
          <p:cNvPr id="92" name="Body Level One…"/>
          <p:cNvSpPr txBox="1">
            <a:spLocks noGrp="1"/>
          </p:cNvSpPr>
          <p:nvPr>
            <p:ph type="body" sz="quarter" idx="1"/>
          </p:nvPr>
        </p:nvSpPr>
        <p:spPr>
          <a:xfrm>
            <a:off x="839787" y="2030866"/>
            <a:ext cx="5157789" cy="474209"/>
          </a:xfrm>
          <a:prstGeom prst="rect">
            <a:avLst/>
          </a:prstGeom>
          <a:solidFill>
            <a:schemeClr val="accent1"/>
          </a:solidFill>
        </p:spPr>
        <p:txBody>
          <a:bodyPr/>
          <a:lstStyle>
            <a:lvl1pPr>
              <a:defRPr sz="2400" b="1"/>
            </a:lvl1pPr>
            <a:lvl2pPr marL="228600" indent="457200">
              <a:buSzTx/>
              <a:buNone/>
              <a:defRPr sz="2400" b="1"/>
            </a:lvl2pPr>
            <a:lvl3pPr marL="228600" indent="914400">
              <a:buSzTx/>
              <a:buNone/>
              <a:defRPr sz="2400" b="1"/>
            </a:lvl3pPr>
            <a:lvl4pPr marL="228600" indent="1371600">
              <a:buSzTx/>
              <a:buNone/>
              <a:defRPr sz="2400" b="1"/>
            </a:lvl4pPr>
            <a:lvl5pPr marL="228600" indent="1828800">
              <a:buSz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93" name="Google Shape;62;p25"/>
          <p:cNvSpPr txBox="1">
            <a:spLocks noGrp="1"/>
          </p:cNvSpPr>
          <p:nvPr>
            <p:ph type="body" sz="half" idx="21"/>
          </p:nvPr>
        </p:nvSpPr>
        <p:spPr>
          <a:xfrm>
            <a:off x="839787" y="2505075"/>
            <a:ext cx="5157789" cy="3684588"/>
          </a:xfrm>
          <a:prstGeom prst="rect">
            <a:avLst/>
          </a:prstGeom>
          <a:solidFill>
            <a:schemeClr val="accent1"/>
          </a:solidFill>
        </p:spPr>
        <p:txBody>
          <a:bodyPr anchor="b"/>
          <a:lstStyle/>
          <a:p>
            <a:pPr>
              <a:defRPr sz="2400"/>
            </a:pPr>
            <a:endParaRPr/>
          </a:p>
        </p:txBody>
      </p:sp>
      <p:sp>
        <p:nvSpPr>
          <p:cNvPr id="94" name="Google Shape;63;p25"/>
          <p:cNvSpPr txBox="1">
            <a:spLocks noGrp="1"/>
          </p:cNvSpPr>
          <p:nvPr>
            <p:ph type="body" sz="quarter" idx="22"/>
          </p:nvPr>
        </p:nvSpPr>
        <p:spPr>
          <a:xfrm>
            <a:off x="6172200" y="2030866"/>
            <a:ext cx="5183188" cy="474209"/>
          </a:xfrm>
          <a:prstGeom prst="rect">
            <a:avLst/>
          </a:prstGeom>
          <a:solidFill>
            <a:schemeClr val="accent1"/>
          </a:solidFill>
        </p:spPr>
        <p:txBody>
          <a:bodyPr/>
          <a:lstStyle/>
          <a:p>
            <a:pPr>
              <a:defRPr sz="2400" b="1"/>
            </a:pPr>
            <a:endParaRPr/>
          </a:p>
        </p:txBody>
      </p:sp>
      <p:sp>
        <p:nvSpPr>
          <p:cNvPr id="95" name="Google Shape;64;p25"/>
          <p:cNvSpPr txBox="1">
            <a:spLocks noGrp="1"/>
          </p:cNvSpPr>
          <p:nvPr>
            <p:ph type="body" sz="half" idx="23"/>
          </p:nvPr>
        </p:nvSpPr>
        <p:spPr>
          <a:xfrm>
            <a:off x="6172200" y="2505075"/>
            <a:ext cx="5183188" cy="3684588"/>
          </a:xfrm>
          <a:prstGeom prst="rect">
            <a:avLst/>
          </a:prstGeom>
          <a:solidFill>
            <a:schemeClr val="accent1"/>
          </a:solidFill>
        </p:spPr>
        <p:txBody>
          <a:bodyPr anchor="b"/>
          <a:lstStyle/>
          <a:p>
            <a:pPr>
              <a:defRPr sz="2400"/>
            </a:pPr>
            <a:endParaRP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0184" y="6406805"/>
            <a:ext cx="273616" cy="264215"/>
          </a:xfrm>
          <a:prstGeom prst="rect">
            <a:avLst/>
          </a:prstGeom>
          <a:ln w="12700">
            <a:miter lim="400000"/>
          </a:ln>
        </p:spPr>
        <p:txBody>
          <a:bodyPr wrap="none" lIns="45699" tIns="45699" rIns="45699" bIns="4569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Lst>
  <p:transition spd="med"/>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chemeClr val="accent1"/>
          </a:solidFill>
          <a:uFillTx/>
          <a:latin typeface="+mj-lt"/>
          <a:ea typeface="+mj-ea"/>
          <a:cs typeface="+mj-cs"/>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chemeClr val="accent1"/>
          </a:solidFill>
          <a:uFillTx/>
          <a:latin typeface="+mj-lt"/>
          <a:ea typeface="+mj-ea"/>
          <a:cs typeface="+mj-cs"/>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chemeClr val="accent1"/>
          </a:solidFill>
          <a:uFillTx/>
          <a:latin typeface="+mj-lt"/>
          <a:ea typeface="+mj-ea"/>
          <a:cs typeface="+mj-cs"/>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chemeClr val="accent1"/>
          </a:solidFill>
          <a:uFillTx/>
          <a:latin typeface="+mj-lt"/>
          <a:ea typeface="+mj-ea"/>
          <a:cs typeface="+mj-cs"/>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chemeClr val="accent1"/>
          </a:solidFill>
          <a:uFillTx/>
          <a:latin typeface="+mj-lt"/>
          <a:ea typeface="+mj-ea"/>
          <a:cs typeface="+mj-cs"/>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chemeClr val="accent1"/>
          </a:solidFill>
          <a:uFillTx/>
          <a:latin typeface="+mj-lt"/>
          <a:ea typeface="+mj-ea"/>
          <a:cs typeface="+mj-cs"/>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chemeClr val="accent1"/>
          </a:solidFill>
          <a:uFillTx/>
          <a:latin typeface="+mj-lt"/>
          <a:ea typeface="+mj-ea"/>
          <a:cs typeface="+mj-cs"/>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chemeClr val="accent1"/>
          </a:solidFill>
          <a:uFillTx/>
          <a:latin typeface="+mj-lt"/>
          <a:ea typeface="+mj-ea"/>
          <a:cs typeface="+mj-cs"/>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chemeClr val="accent1"/>
          </a:solidFill>
          <a:uFillTx/>
          <a:latin typeface="+mj-lt"/>
          <a:ea typeface="+mj-ea"/>
          <a:cs typeface="+mj-cs"/>
          <a:sym typeface="Arial"/>
        </a:defRPr>
      </a:lvl9pPr>
    </p:titleStyle>
    <p:bodyStyle>
      <a:lvl1pPr marL="228600" marR="0" indent="0" algn="l" defTabSz="914400" rtl="0" latinLnBrk="0">
        <a:lnSpc>
          <a:spcPct val="90000"/>
        </a:lnSpc>
        <a:spcBef>
          <a:spcPts val="100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971550" marR="0" indent="-400050" algn="l" defTabSz="914400" rtl="0" latinLnBrk="0">
        <a:lnSpc>
          <a:spcPct val="90000"/>
        </a:lnSpc>
        <a:spcBef>
          <a:spcPts val="1000"/>
        </a:spcBef>
        <a:spcAft>
          <a:spcPts val="0"/>
        </a:spcAft>
        <a:buClrTx/>
        <a:buSzPts val="2800"/>
        <a:buFontTx/>
        <a:buChar char="•"/>
        <a:tabLst/>
        <a:defRPr sz="2800" b="0" i="0" u="none" strike="noStrike" cap="none" spc="0" baseline="0">
          <a:solidFill>
            <a:srgbClr val="000000"/>
          </a:solidFill>
          <a:uFillTx/>
          <a:latin typeface="+mj-lt"/>
          <a:ea typeface="+mj-ea"/>
          <a:cs typeface="+mj-cs"/>
          <a:sym typeface="Arial"/>
        </a:defRPr>
      </a:lvl2pPr>
      <a:lvl3pPr marL="1508760" marR="0" indent="-480060" algn="l" defTabSz="914400" rtl="0" latinLnBrk="0">
        <a:lnSpc>
          <a:spcPct val="90000"/>
        </a:lnSpc>
        <a:spcBef>
          <a:spcPts val="1000"/>
        </a:spcBef>
        <a:spcAft>
          <a:spcPts val="0"/>
        </a:spcAft>
        <a:buClrTx/>
        <a:buSzPts val="2800"/>
        <a:buFontTx/>
        <a:buChar char="•"/>
        <a:tabLst/>
        <a:defRPr sz="2800" b="0" i="0" u="none" strike="noStrike" cap="none" spc="0" baseline="0">
          <a:solidFill>
            <a:srgbClr val="000000"/>
          </a:solidFill>
          <a:uFillTx/>
          <a:latin typeface="+mj-lt"/>
          <a:ea typeface="+mj-ea"/>
          <a:cs typeface="+mj-cs"/>
          <a:sym typeface="Arial"/>
        </a:defRPr>
      </a:lvl3pPr>
      <a:lvl4pPr marL="2019300" marR="0" indent="-533400" algn="l" defTabSz="914400" rtl="0" latinLnBrk="0">
        <a:lnSpc>
          <a:spcPct val="90000"/>
        </a:lnSpc>
        <a:spcBef>
          <a:spcPts val="1000"/>
        </a:spcBef>
        <a:spcAft>
          <a:spcPts val="0"/>
        </a:spcAft>
        <a:buClrTx/>
        <a:buSzPts val="2800"/>
        <a:buFontTx/>
        <a:buChar char="•"/>
        <a:tabLst/>
        <a:defRPr sz="2800" b="0" i="0" u="none" strike="noStrike" cap="none" spc="0" baseline="0">
          <a:solidFill>
            <a:srgbClr val="000000"/>
          </a:solidFill>
          <a:uFillTx/>
          <a:latin typeface="+mj-lt"/>
          <a:ea typeface="+mj-ea"/>
          <a:cs typeface="+mj-cs"/>
          <a:sym typeface="Arial"/>
        </a:defRPr>
      </a:lvl4pPr>
      <a:lvl5pPr marL="2476500" marR="0" indent="-533400" algn="l" defTabSz="914400" rtl="0" latinLnBrk="0">
        <a:lnSpc>
          <a:spcPct val="90000"/>
        </a:lnSpc>
        <a:spcBef>
          <a:spcPts val="1000"/>
        </a:spcBef>
        <a:spcAft>
          <a:spcPts val="0"/>
        </a:spcAft>
        <a:buClrTx/>
        <a:buSzPts val="2800"/>
        <a:buFontTx/>
        <a:buChar char="•"/>
        <a:tabLst/>
        <a:defRPr sz="2800" b="0" i="0" u="none" strike="noStrike" cap="none" spc="0" baseline="0">
          <a:solidFill>
            <a:srgbClr val="000000"/>
          </a:solidFill>
          <a:uFillTx/>
          <a:latin typeface="+mj-lt"/>
          <a:ea typeface="+mj-ea"/>
          <a:cs typeface="+mj-cs"/>
          <a:sym typeface="Arial"/>
        </a:defRPr>
      </a:lvl5pPr>
      <a:lvl6pPr marL="2933700" marR="0" indent="-533400" algn="l" defTabSz="914400" rtl="0" latinLnBrk="0">
        <a:lnSpc>
          <a:spcPct val="90000"/>
        </a:lnSpc>
        <a:spcBef>
          <a:spcPts val="1000"/>
        </a:spcBef>
        <a:spcAft>
          <a:spcPts val="0"/>
        </a:spcAft>
        <a:buClrTx/>
        <a:buSzPts val="2800"/>
        <a:buFontTx/>
        <a:buChar char="•"/>
        <a:tabLst/>
        <a:defRPr sz="2800" b="0" i="0" u="none" strike="noStrike" cap="none" spc="0" baseline="0">
          <a:solidFill>
            <a:srgbClr val="000000"/>
          </a:solidFill>
          <a:uFillTx/>
          <a:latin typeface="+mj-lt"/>
          <a:ea typeface="+mj-ea"/>
          <a:cs typeface="+mj-cs"/>
          <a:sym typeface="Arial"/>
        </a:defRPr>
      </a:lvl6pPr>
      <a:lvl7pPr marL="3390900" marR="0" indent="-533400" algn="l" defTabSz="914400" rtl="0" latinLnBrk="0">
        <a:lnSpc>
          <a:spcPct val="90000"/>
        </a:lnSpc>
        <a:spcBef>
          <a:spcPts val="1000"/>
        </a:spcBef>
        <a:spcAft>
          <a:spcPts val="0"/>
        </a:spcAft>
        <a:buClrTx/>
        <a:buSzPts val="2800"/>
        <a:buFontTx/>
        <a:buChar char="•"/>
        <a:tabLst/>
        <a:defRPr sz="2800" b="0" i="0" u="none" strike="noStrike" cap="none" spc="0" baseline="0">
          <a:solidFill>
            <a:srgbClr val="000000"/>
          </a:solidFill>
          <a:uFillTx/>
          <a:latin typeface="+mj-lt"/>
          <a:ea typeface="+mj-ea"/>
          <a:cs typeface="+mj-cs"/>
          <a:sym typeface="Arial"/>
        </a:defRPr>
      </a:lvl7pPr>
      <a:lvl8pPr marL="3848100" marR="0" indent="-533400" algn="l" defTabSz="914400" rtl="0" latinLnBrk="0">
        <a:lnSpc>
          <a:spcPct val="90000"/>
        </a:lnSpc>
        <a:spcBef>
          <a:spcPts val="1000"/>
        </a:spcBef>
        <a:spcAft>
          <a:spcPts val="0"/>
        </a:spcAft>
        <a:buClrTx/>
        <a:buSzPts val="2800"/>
        <a:buFontTx/>
        <a:buChar char="•"/>
        <a:tabLst/>
        <a:defRPr sz="2800" b="0" i="0" u="none" strike="noStrike" cap="none" spc="0" baseline="0">
          <a:solidFill>
            <a:srgbClr val="000000"/>
          </a:solidFill>
          <a:uFillTx/>
          <a:latin typeface="+mj-lt"/>
          <a:ea typeface="+mj-ea"/>
          <a:cs typeface="+mj-cs"/>
          <a:sym typeface="Arial"/>
        </a:defRPr>
      </a:lvl8pPr>
      <a:lvl9pPr marL="4305300" marR="0" indent="-533400" algn="l" defTabSz="914400" rtl="0" latinLnBrk="0">
        <a:lnSpc>
          <a:spcPct val="90000"/>
        </a:lnSpc>
        <a:spcBef>
          <a:spcPts val="1000"/>
        </a:spcBef>
        <a:spcAft>
          <a:spcPts val="0"/>
        </a:spcAft>
        <a:buClrTx/>
        <a:buSzPts val="2800"/>
        <a:buFontTx/>
        <a:buChar char="•"/>
        <a:tabLst/>
        <a:defRPr sz="2800" b="0" i="0" u="none" strike="noStrike" cap="none" spc="0" baseline="0">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5.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Google Shape;273;p1"/>
          <p:cNvSpPr txBox="1">
            <a:spLocks noGrp="1"/>
          </p:cNvSpPr>
          <p:nvPr>
            <p:ph type="ctrTitle"/>
          </p:nvPr>
        </p:nvSpPr>
        <p:spPr>
          <a:xfrm>
            <a:off x="6126062" y="5613822"/>
            <a:ext cx="5740590" cy="447933"/>
          </a:xfrm>
          <a:prstGeom prst="rect">
            <a:avLst/>
          </a:prstGeom>
          <a:solidFill>
            <a:srgbClr val="FFC000"/>
          </a:solidFill>
        </p:spPr>
        <p:txBody>
          <a:bodyPr/>
          <a:lstStyle>
            <a:lvl1pPr>
              <a:defRPr sz="2000"/>
            </a:lvl1pPr>
          </a:lstStyle>
          <a:p>
            <a:r>
              <a:t>IFT 598 Data Visualisation and Reporting for IT</a:t>
            </a:r>
          </a:p>
        </p:txBody>
      </p:sp>
      <p:sp>
        <p:nvSpPr>
          <p:cNvPr id="412" name="Google Shape;274;p1"/>
          <p:cNvSpPr txBox="1">
            <a:spLocks noGrp="1"/>
          </p:cNvSpPr>
          <p:nvPr>
            <p:ph type="subTitle" sz="quarter" idx="1"/>
          </p:nvPr>
        </p:nvSpPr>
        <p:spPr>
          <a:xfrm>
            <a:off x="3349375" y="2567952"/>
            <a:ext cx="5078860" cy="1945539"/>
          </a:xfrm>
          <a:prstGeom prst="rect">
            <a:avLst/>
          </a:prstGeom>
        </p:spPr>
        <p:txBody>
          <a:bodyPr/>
          <a:lstStyle/>
          <a:p>
            <a:pPr marL="0" algn="ctr">
              <a:spcBef>
                <a:spcPts val="0"/>
              </a:spcBef>
              <a:defRPr sz="2200"/>
            </a:pPr>
            <a:r>
              <a:t>Taha Hasan Ahmed</a:t>
            </a:r>
          </a:p>
          <a:p>
            <a:pPr marL="0" algn="ctr">
              <a:defRPr sz="2200"/>
            </a:pPr>
            <a:r>
              <a:t>Evan Sequeira</a:t>
            </a:r>
          </a:p>
          <a:p>
            <a:pPr marL="0" algn="ctr">
              <a:defRPr sz="2200"/>
            </a:pPr>
            <a:r>
              <a:t>Saaransh Rana</a:t>
            </a:r>
          </a:p>
          <a:p>
            <a:pPr marL="0" algn="ctr">
              <a:defRPr sz="2200"/>
            </a:pPr>
            <a:r>
              <a:t>Neeraj Patel</a:t>
            </a:r>
          </a:p>
        </p:txBody>
      </p:sp>
      <p:sp>
        <p:nvSpPr>
          <p:cNvPr id="413" name="Google Shape;276;p1"/>
          <p:cNvSpPr txBox="1"/>
          <p:nvPr/>
        </p:nvSpPr>
        <p:spPr>
          <a:xfrm>
            <a:off x="7487980" y="6196981"/>
            <a:ext cx="4378673" cy="375191"/>
          </a:xfrm>
          <a:prstGeom prst="rect">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2000" b="1"/>
            </a:lvl1pPr>
          </a:lstStyle>
          <a:p>
            <a:r>
              <a:t>Instructor - Dr. Asmaa Elbadrawy</a:t>
            </a:r>
          </a:p>
        </p:txBody>
      </p:sp>
      <p:sp>
        <p:nvSpPr>
          <p:cNvPr id="414" name="Google Shape;277;p1"/>
          <p:cNvSpPr txBox="1"/>
          <p:nvPr/>
        </p:nvSpPr>
        <p:spPr>
          <a:xfrm>
            <a:off x="4380643" y="2123110"/>
            <a:ext cx="3016323" cy="437030"/>
          </a:xfrm>
          <a:prstGeom prst="rect">
            <a:avLst/>
          </a:prstGeom>
          <a:solidFill>
            <a:srgbClr val="8C1D4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lgn="ctr">
              <a:defRPr sz="2400" b="1">
                <a:solidFill>
                  <a:srgbClr val="FFFFFF"/>
                </a:solidFill>
              </a:defRPr>
            </a:lvl1pPr>
          </a:lstStyle>
          <a:p>
            <a:r>
              <a:t>Team members: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Google Shape;294;p4"/>
          <p:cNvSpPr txBox="1">
            <a:spLocks noGrp="1"/>
          </p:cNvSpPr>
          <p:nvPr>
            <p:ph type="title"/>
          </p:nvPr>
        </p:nvSpPr>
        <p:spPr>
          <a:xfrm>
            <a:off x="838200" y="1338957"/>
            <a:ext cx="10282084" cy="4180086"/>
          </a:xfrm>
          <a:prstGeom prst="rect">
            <a:avLst/>
          </a:prstGeom>
        </p:spPr>
        <p:txBody>
          <a:bodyPr>
            <a:normAutofit/>
          </a:bodyPr>
          <a:lstStyle/>
          <a:p>
            <a:pPr defTabSz="420623">
              <a:spcBef>
                <a:spcPts val="400"/>
              </a:spcBef>
              <a:buSzPct val="100000"/>
              <a:defRPr sz="920" b="0"/>
            </a:pPr>
            <a:r>
              <a:rPr lang="en-US" sz="3200" dirty="0" err="1"/>
              <a:t>Fifa</a:t>
            </a:r>
            <a:r>
              <a:rPr lang="en-US" sz="3200" dirty="0"/>
              <a:t> 19 Dataset Visualization</a:t>
            </a:r>
            <a:br>
              <a:rPr lang="en-US" sz="2400" dirty="0"/>
            </a:br>
            <a:br>
              <a:rPr lang="en-US" sz="2400" dirty="0"/>
            </a:br>
            <a:r>
              <a:rPr lang="en-US" sz="2400" dirty="0"/>
              <a:t>The dashboard visualizes answers to 10 questions relevant to the FIFA 19 dataset. Scatter plots, bar graphs, a choropleth map and a tree map are used. Each plot is shown with the relevant filter and scale. Data-ink ratio has been maximized accordingly.</a:t>
            </a:r>
            <a:br>
              <a:rPr lang="en-US" sz="2400" dirty="0"/>
            </a:br>
            <a:br>
              <a:rPr lang="en-US" sz="2400" dirty="0"/>
            </a:br>
            <a:endParaRPr lang="en-US" sz="2400" dirty="0"/>
          </a:p>
          <a:p>
            <a:pPr marL="105155" indent="-105155" defTabSz="420623">
              <a:spcBef>
                <a:spcPts val="400"/>
              </a:spcBef>
              <a:defRPr sz="920" b="0"/>
            </a:pPr>
            <a:endParaRPr lang="en-US" sz="2400" dirty="0"/>
          </a:p>
        </p:txBody>
      </p:sp>
      <p:sp>
        <p:nvSpPr>
          <p:cNvPr id="418" name="Google Shape;295;p4"/>
          <p:cNvSpPr txBox="1">
            <a:spLocks noGrp="1"/>
          </p:cNvSpPr>
          <p:nvPr>
            <p:ph type="body" sz="quarter" idx="1"/>
          </p:nvPr>
        </p:nvSpPr>
        <p:spPr>
          <a:xfrm>
            <a:off x="735458" y="297950"/>
            <a:ext cx="4896029" cy="578065"/>
          </a:xfrm>
          <a:prstGeom prst="rect">
            <a:avLst/>
          </a:prstGeom>
        </p:spPr>
        <p:txBody>
          <a:bodyPr>
            <a:normAutofit/>
          </a:bodyPr>
          <a:lstStyle>
            <a:lvl1pPr marL="0">
              <a:spcBef>
                <a:spcPts val="0"/>
              </a:spcBef>
              <a:defRPr sz="2800"/>
            </a:lvl1pPr>
          </a:lstStyle>
          <a:p>
            <a:r>
              <a:rPr lang="en-US" sz="2690" dirty="0"/>
              <a:t>Section 1: The Dashboard</a:t>
            </a:r>
            <a:endParaRPr sz="2690" dirty="0"/>
          </a:p>
        </p:txBody>
      </p:sp>
      <p:pic>
        <p:nvPicPr>
          <p:cNvPr id="5" name="Picture 4" descr="Graphical user interface, application&#10;&#10;Description automatically generated">
            <a:extLst>
              <a:ext uri="{FF2B5EF4-FFF2-40B4-BE49-F238E27FC236}">
                <a16:creationId xmlns:a16="http://schemas.microsoft.com/office/drawing/2014/main" id="{126228C5-4953-461C-BB8D-72774314B589}"/>
              </a:ext>
            </a:extLst>
          </p:cNvPr>
          <p:cNvPicPr>
            <a:picLocks noChangeAspect="1"/>
          </p:cNvPicPr>
          <p:nvPr/>
        </p:nvPicPr>
        <p:blipFill>
          <a:blip r:embed="rId2"/>
          <a:stretch>
            <a:fillRect/>
          </a:stretch>
        </p:blipFill>
        <p:spPr>
          <a:xfrm>
            <a:off x="735458" y="60506"/>
            <a:ext cx="10758949" cy="673698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Google Shape;300;p5"/>
          <p:cNvSpPr txBox="1">
            <a:spLocks noGrp="1"/>
          </p:cNvSpPr>
          <p:nvPr>
            <p:ph type="title"/>
          </p:nvPr>
        </p:nvSpPr>
        <p:spPr>
          <a:xfrm>
            <a:off x="575352" y="821934"/>
            <a:ext cx="11157737" cy="5609688"/>
          </a:xfrm>
          <a:prstGeom prst="rect">
            <a:avLst/>
          </a:prstGeom>
        </p:spPr>
        <p:txBody>
          <a:bodyPr>
            <a:normAutofit fontScale="90000"/>
          </a:bodyPr>
          <a:lstStyle/>
          <a:p>
            <a:pPr marL="285750" indent="-285750" defTabSz="457200">
              <a:lnSpc>
                <a:spcPct val="104999"/>
              </a:lnSpc>
              <a:spcBef>
                <a:spcPts val="800"/>
              </a:spcBef>
              <a:buFont typeface="Arial" panose="020B0604020202020204" pitchFamily="34" charset="0"/>
              <a:buChar char="•"/>
              <a:defRPr sz="1200" b="0">
                <a:uFill>
                  <a:solidFill>
                    <a:srgbClr val="000000"/>
                  </a:solidFill>
                </a:uFill>
                <a:latin typeface="Times New Roman"/>
                <a:ea typeface="Times New Roman"/>
                <a:cs typeface="Times New Roman"/>
                <a:sym typeface="Times New Roman"/>
              </a:defRPr>
            </a:pPr>
            <a:r>
              <a:rPr lang="en-US" sz="2000" dirty="0"/>
              <a:t>This dataset contains detailed statistical information for every player registered in the latest edition of FIFA 19. </a:t>
            </a:r>
            <a:br>
              <a:rPr lang="en-US" sz="1800" dirty="0"/>
            </a:br>
            <a:endParaRPr lang="en-US" sz="2400" dirty="0"/>
          </a:p>
          <a:p>
            <a:pPr marL="285750" indent="-285750" defTabSz="457200">
              <a:lnSpc>
                <a:spcPct val="104999"/>
              </a:lnSpc>
              <a:spcBef>
                <a:spcPts val="800"/>
              </a:spcBef>
              <a:buFont typeface="Arial" panose="020B0604020202020204" pitchFamily="34" charset="0"/>
              <a:buChar char="•"/>
              <a:defRPr sz="1200" b="0">
                <a:uFill>
                  <a:solidFill>
                    <a:srgbClr val="000000"/>
                  </a:solidFill>
                </a:uFill>
                <a:latin typeface="Times New Roman"/>
                <a:ea typeface="Times New Roman"/>
                <a:cs typeface="Times New Roman"/>
                <a:sym typeface="Times New Roman"/>
              </a:defRPr>
            </a:pPr>
            <a:r>
              <a:rPr lang="en-US" sz="2000" dirty="0"/>
              <a:t>This is accurate detailed information taken from licensed FIFA player data.</a:t>
            </a:r>
            <a:br>
              <a:rPr lang="en-US" sz="1800" dirty="0"/>
            </a:br>
            <a:br>
              <a:rPr lang="en-US" sz="1800" dirty="0"/>
            </a:br>
            <a:br>
              <a:rPr lang="en-US" sz="1800" dirty="0"/>
            </a:br>
            <a:br>
              <a:rPr lang="en-US" sz="1800" dirty="0"/>
            </a:br>
            <a:br>
              <a:rPr lang="en-US" dirty="0"/>
            </a:br>
            <a:endParaRPr lang="en-US" dirty="0"/>
          </a:p>
          <a:p>
            <a:pPr defTabSz="457200">
              <a:lnSpc>
                <a:spcPct val="104999"/>
              </a:lnSpc>
              <a:spcBef>
                <a:spcPts val="800"/>
              </a:spcBef>
              <a:defRPr sz="1200" b="0">
                <a:uFill>
                  <a:solidFill>
                    <a:srgbClr val="000000"/>
                  </a:solidFill>
                </a:uFill>
                <a:latin typeface="Times New Roman"/>
                <a:ea typeface="Times New Roman"/>
                <a:cs typeface="Times New Roman"/>
                <a:sym typeface="Times New Roman"/>
              </a:defRPr>
            </a:pPr>
            <a:endParaRPr lang="en-US" dirty="0"/>
          </a:p>
          <a:p>
            <a:pPr defTabSz="457200">
              <a:lnSpc>
                <a:spcPct val="104999"/>
              </a:lnSpc>
              <a:spcBef>
                <a:spcPts val="800"/>
              </a:spcBef>
              <a:defRPr sz="1200" b="0">
                <a:uFill>
                  <a:solidFill>
                    <a:srgbClr val="000000"/>
                  </a:solidFill>
                </a:uFill>
                <a:latin typeface="Times New Roman"/>
                <a:ea typeface="Times New Roman"/>
                <a:cs typeface="Times New Roman"/>
                <a:sym typeface="Times New Roman"/>
              </a:defRPr>
            </a:pPr>
            <a:endParaRPr lang="en-US" dirty="0"/>
          </a:p>
          <a:p>
            <a:pPr defTabSz="457200">
              <a:lnSpc>
                <a:spcPct val="104999"/>
              </a:lnSpc>
              <a:spcBef>
                <a:spcPts val="800"/>
              </a:spcBef>
              <a:defRPr sz="1200" b="0">
                <a:uFill>
                  <a:solidFill>
                    <a:srgbClr val="000000"/>
                  </a:solidFill>
                </a:uFill>
                <a:latin typeface="Times New Roman"/>
                <a:ea typeface="Times New Roman"/>
                <a:cs typeface="Times New Roman"/>
                <a:sym typeface="Times New Roman"/>
              </a:defRPr>
            </a:pPr>
            <a:endParaRPr lang="en-US" dirty="0"/>
          </a:p>
          <a:p>
            <a:pPr defTabSz="457200">
              <a:lnSpc>
                <a:spcPct val="104999"/>
              </a:lnSpc>
              <a:spcBef>
                <a:spcPts val="800"/>
              </a:spcBef>
              <a:defRPr sz="1200" b="0">
                <a:uFill>
                  <a:solidFill>
                    <a:srgbClr val="000000"/>
                  </a:solidFill>
                </a:uFill>
                <a:latin typeface="Times New Roman"/>
                <a:ea typeface="Times New Roman"/>
                <a:cs typeface="Times New Roman"/>
                <a:sym typeface="Times New Roman"/>
              </a:defRPr>
            </a:pPr>
            <a:endParaRPr lang="en-US" dirty="0"/>
          </a:p>
          <a:p>
            <a:pPr defTabSz="457200">
              <a:lnSpc>
                <a:spcPct val="104999"/>
              </a:lnSpc>
              <a:spcBef>
                <a:spcPts val="800"/>
              </a:spcBef>
              <a:defRPr sz="1200" b="0">
                <a:uFill>
                  <a:solidFill>
                    <a:srgbClr val="000000"/>
                  </a:solidFill>
                </a:uFill>
                <a:latin typeface="Times New Roman"/>
                <a:ea typeface="Times New Roman"/>
                <a:cs typeface="Times New Roman"/>
                <a:sym typeface="Times New Roman"/>
              </a:defRPr>
            </a:pPr>
            <a:endParaRPr lang="en-US" dirty="0"/>
          </a:p>
          <a:p>
            <a:pPr defTabSz="457200">
              <a:lnSpc>
                <a:spcPct val="104999"/>
              </a:lnSpc>
              <a:spcBef>
                <a:spcPts val="800"/>
              </a:spcBef>
              <a:defRPr sz="1200" b="0">
                <a:uFill>
                  <a:solidFill>
                    <a:srgbClr val="000000"/>
                  </a:solidFill>
                </a:uFill>
                <a:latin typeface="Times New Roman"/>
                <a:ea typeface="Times New Roman"/>
                <a:cs typeface="Times New Roman"/>
                <a:sym typeface="Times New Roman"/>
              </a:defRPr>
            </a:pPr>
            <a:r>
              <a:rPr lang="en-US" sz="1800" dirty="0"/>
              <a:t>Pre-processing</a:t>
            </a:r>
          </a:p>
          <a:p>
            <a:pPr marL="120315" indent="-120315" defTabSz="457200">
              <a:lnSpc>
                <a:spcPct val="104999"/>
              </a:lnSpc>
              <a:spcBef>
                <a:spcPts val="800"/>
              </a:spcBef>
              <a:buSzPct val="100000"/>
              <a:defRPr sz="1200" b="0">
                <a:uFill>
                  <a:solidFill>
                    <a:srgbClr val="000000"/>
                  </a:solidFill>
                </a:uFill>
                <a:latin typeface="Times New Roman"/>
                <a:ea typeface="Times New Roman"/>
                <a:cs typeface="Times New Roman"/>
                <a:sym typeface="Times New Roman"/>
              </a:defRPr>
            </a:pPr>
            <a:r>
              <a:rPr lang="en-US" sz="1800" dirty="0"/>
              <a:t>Null values were dropped.</a:t>
            </a:r>
          </a:p>
          <a:p>
            <a:pPr marL="120315" indent="-120315" defTabSz="457200">
              <a:lnSpc>
                <a:spcPct val="104999"/>
              </a:lnSpc>
              <a:spcBef>
                <a:spcPts val="800"/>
              </a:spcBef>
              <a:buSzPct val="100000"/>
              <a:defRPr sz="1200" b="0">
                <a:uFill>
                  <a:solidFill>
                    <a:srgbClr val="000000"/>
                  </a:solidFill>
                </a:uFill>
                <a:latin typeface="Times New Roman"/>
                <a:ea typeface="Times New Roman"/>
                <a:cs typeface="Times New Roman"/>
                <a:sym typeface="Times New Roman"/>
              </a:defRPr>
            </a:pPr>
            <a:r>
              <a:rPr lang="en-US" sz="1800" dirty="0"/>
              <a:t>String were stripped of characters such as the ‘€’, ‘M’ from columns like ‘Value’, ‘Wage’.</a:t>
            </a:r>
          </a:p>
          <a:p>
            <a:pPr marL="120315" indent="-120315" defTabSz="457200">
              <a:lnSpc>
                <a:spcPct val="104999"/>
              </a:lnSpc>
              <a:spcBef>
                <a:spcPts val="800"/>
              </a:spcBef>
              <a:buSzPct val="100000"/>
              <a:defRPr sz="1200" b="0">
                <a:uFill>
                  <a:solidFill>
                    <a:srgbClr val="000000"/>
                  </a:solidFill>
                </a:uFill>
                <a:latin typeface="Times New Roman"/>
                <a:ea typeface="Times New Roman"/>
                <a:cs typeface="Times New Roman"/>
                <a:sym typeface="Times New Roman"/>
              </a:defRPr>
            </a:pPr>
            <a:r>
              <a:rPr lang="en-US" sz="1800" dirty="0"/>
              <a:t>‘Height’ and ‘Weight’ column values were stripped.</a:t>
            </a:r>
          </a:p>
          <a:p>
            <a:pPr marL="120315" indent="-120315" defTabSz="457200">
              <a:lnSpc>
                <a:spcPct val="104999"/>
              </a:lnSpc>
              <a:spcBef>
                <a:spcPts val="800"/>
              </a:spcBef>
              <a:buSzPct val="100000"/>
              <a:defRPr sz="1200" b="0">
                <a:uFill>
                  <a:solidFill>
                    <a:srgbClr val="000000"/>
                  </a:solidFill>
                </a:uFill>
                <a:latin typeface="Times New Roman"/>
                <a:ea typeface="Times New Roman"/>
                <a:cs typeface="Times New Roman"/>
                <a:sym typeface="Times New Roman"/>
              </a:defRPr>
            </a:pPr>
            <a:r>
              <a:rPr lang="en-US" sz="1800" dirty="0"/>
              <a:t>Columns containing ‘89+2’ were stripped of the additional digits.</a:t>
            </a:r>
          </a:p>
          <a:p>
            <a:pPr defTabSz="457200">
              <a:lnSpc>
                <a:spcPct val="104999"/>
              </a:lnSpc>
              <a:spcBef>
                <a:spcPts val="800"/>
              </a:spcBef>
              <a:defRPr sz="1200" b="0">
                <a:uFill>
                  <a:solidFill>
                    <a:srgbClr val="000000"/>
                  </a:solidFill>
                </a:uFill>
                <a:latin typeface="Times New Roman"/>
                <a:ea typeface="Times New Roman"/>
                <a:cs typeface="Times New Roman"/>
                <a:sym typeface="Times New Roman"/>
              </a:defRPr>
            </a:pPr>
            <a:endParaRPr lang="en-US" dirty="0"/>
          </a:p>
        </p:txBody>
      </p:sp>
      <p:sp>
        <p:nvSpPr>
          <p:cNvPr id="421" name="Google Shape;301;p5"/>
          <p:cNvSpPr txBox="1">
            <a:spLocks noGrp="1"/>
          </p:cNvSpPr>
          <p:nvPr>
            <p:ph type="body" sz="quarter" idx="1"/>
          </p:nvPr>
        </p:nvSpPr>
        <p:spPr>
          <a:xfrm>
            <a:off x="575352" y="295240"/>
            <a:ext cx="3778755" cy="526694"/>
          </a:xfrm>
          <a:prstGeom prst="rect">
            <a:avLst/>
          </a:prstGeom>
        </p:spPr>
        <p:txBody>
          <a:bodyPr/>
          <a:lstStyle>
            <a:lvl1pPr marL="0" defTabSz="438911">
              <a:lnSpc>
                <a:spcPct val="100000"/>
              </a:lnSpc>
              <a:spcBef>
                <a:spcPts val="0"/>
              </a:spcBef>
              <a:defRPr sz="2688"/>
            </a:lvl1pPr>
          </a:lstStyle>
          <a:p>
            <a:r>
              <a:rPr dirty="0"/>
              <a:t>Section 2: The Dataset</a:t>
            </a:r>
          </a:p>
        </p:txBody>
      </p:sp>
      <p:graphicFrame>
        <p:nvGraphicFramePr>
          <p:cNvPr id="422" name="Table"/>
          <p:cNvGraphicFramePr/>
          <p:nvPr>
            <p:extLst>
              <p:ext uri="{D42A27DB-BD31-4B8C-83A1-F6EECF244321}">
                <p14:modId xmlns:p14="http://schemas.microsoft.com/office/powerpoint/2010/main" val="3583503935"/>
              </p:ext>
            </p:extLst>
          </p:nvPr>
        </p:nvGraphicFramePr>
        <p:xfrm>
          <a:off x="905496" y="2067932"/>
          <a:ext cx="5455974" cy="2258260"/>
        </p:xfrm>
        <a:graphic>
          <a:graphicData uri="http://schemas.openxmlformats.org/drawingml/2006/table">
            <a:tbl>
              <a:tblPr firstRow="1" firstCol="1">
                <a:tableStyleId>{4C3C2611-4C71-4FC5-86AE-919BDF0F9419}</a:tableStyleId>
              </a:tblPr>
              <a:tblGrid>
                <a:gridCol w="2727987">
                  <a:extLst>
                    <a:ext uri="{9D8B030D-6E8A-4147-A177-3AD203B41FA5}">
                      <a16:colId xmlns:a16="http://schemas.microsoft.com/office/drawing/2014/main" val="20000"/>
                    </a:ext>
                  </a:extLst>
                </a:gridCol>
                <a:gridCol w="2727987">
                  <a:extLst>
                    <a:ext uri="{9D8B030D-6E8A-4147-A177-3AD203B41FA5}">
                      <a16:colId xmlns:a16="http://schemas.microsoft.com/office/drawing/2014/main" val="20001"/>
                    </a:ext>
                  </a:extLst>
                </a:gridCol>
              </a:tblGrid>
              <a:tr h="451652">
                <a:tc>
                  <a:txBody>
                    <a:bodyPr/>
                    <a:lstStyle/>
                    <a:p>
                      <a:pPr algn="ctr">
                        <a:defRPr sz="1800"/>
                      </a:pPr>
                      <a:r>
                        <a:rPr sz="1400" b="1" dirty="0"/>
                        <a:t>Attribute Type</a:t>
                      </a:r>
                    </a:p>
                  </a:txBody>
                  <a:tcPr marL="0" marR="0" marT="0" marB="0" horzOverflow="overflow"/>
                </a:tc>
                <a:tc>
                  <a:txBody>
                    <a:bodyPr/>
                    <a:lstStyle/>
                    <a:p>
                      <a:pPr algn="ctr">
                        <a:defRPr sz="1800"/>
                      </a:pPr>
                      <a:r>
                        <a:rPr sz="1400" b="1" dirty="0"/>
                        <a:t>Count</a:t>
                      </a:r>
                    </a:p>
                  </a:txBody>
                  <a:tcPr marL="0" marR="0" marT="0" marB="0" horzOverflow="overflow"/>
                </a:tc>
                <a:extLst>
                  <a:ext uri="{0D108BD9-81ED-4DB2-BD59-A6C34878D82A}">
                    <a16:rowId xmlns:a16="http://schemas.microsoft.com/office/drawing/2014/main" val="10000"/>
                  </a:ext>
                </a:extLst>
              </a:tr>
              <a:tr h="451652">
                <a:tc>
                  <a:txBody>
                    <a:bodyPr/>
                    <a:lstStyle/>
                    <a:p>
                      <a:pPr algn="ctr">
                        <a:defRPr sz="1800"/>
                      </a:pPr>
                      <a:r>
                        <a:rPr sz="1400" dirty="0"/>
                        <a:t>Interval</a:t>
                      </a:r>
                    </a:p>
                  </a:txBody>
                  <a:tcPr marL="0" marR="0" marT="0" marB="0" horzOverflow="overflow"/>
                </a:tc>
                <a:tc>
                  <a:txBody>
                    <a:bodyPr/>
                    <a:lstStyle/>
                    <a:p>
                      <a:pPr algn="ctr">
                        <a:defRPr sz="1800"/>
                      </a:pPr>
                      <a:r>
                        <a:rPr sz="1400" dirty="0"/>
                        <a:t>6</a:t>
                      </a:r>
                    </a:p>
                  </a:txBody>
                  <a:tcPr marL="0" marR="0" marT="0" marB="0" horzOverflow="overflow"/>
                </a:tc>
                <a:extLst>
                  <a:ext uri="{0D108BD9-81ED-4DB2-BD59-A6C34878D82A}">
                    <a16:rowId xmlns:a16="http://schemas.microsoft.com/office/drawing/2014/main" val="10001"/>
                  </a:ext>
                </a:extLst>
              </a:tr>
              <a:tr h="451652">
                <a:tc>
                  <a:txBody>
                    <a:bodyPr/>
                    <a:lstStyle/>
                    <a:p>
                      <a:pPr algn="ctr">
                        <a:defRPr sz="1800"/>
                      </a:pPr>
                      <a:r>
                        <a:rPr sz="1400" dirty="0"/>
                        <a:t>Categorical</a:t>
                      </a:r>
                    </a:p>
                  </a:txBody>
                  <a:tcPr marL="0" marR="0" marT="0" marB="0" horzOverflow="overflow"/>
                </a:tc>
                <a:tc>
                  <a:txBody>
                    <a:bodyPr/>
                    <a:lstStyle/>
                    <a:p>
                      <a:pPr algn="ctr">
                        <a:defRPr sz="1800"/>
                      </a:pPr>
                      <a:r>
                        <a:rPr sz="1400" dirty="0"/>
                        <a:t>11</a:t>
                      </a:r>
                    </a:p>
                  </a:txBody>
                  <a:tcPr marL="0" marR="0" marT="0" marB="0" horzOverflow="overflow"/>
                </a:tc>
                <a:extLst>
                  <a:ext uri="{0D108BD9-81ED-4DB2-BD59-A6C34878D82A}">
                    <a16:rowId xmlns:a16="http://schemas.microsoft.com/office/drawing/2014/main" val="10002"/>
                  </a:ext>
                </a:extLst>
              </a:tr>
              <a:tr h="451652">
                <a:tc>
                  <a:txBody>
                    <a:bodyPr/>
                    <a:lstStyle/>
                    <a:p>
                      <a:pPr algn="ctr">
                        <a:defRPr sz="1800"/>
                      </a:pPr>
                      <a:r>
                        <a:rPr sz="1400" dirty="0"/>
                        <a:t>Ratio</a:t>
                      </a:r>
                    </a:p>
                  </a:txBody>
                  <a:tcPr marL="0" marR="0" marT="0" marB="0" horzOverflow="overflow"/>
                </a:tc>
                <a:tc>
                  <a:txBody>
                    <a:bodyPr/>
                    <a:lstStyle/>
                    <a:p>
                      <a:pPr algn="ctr">
                        <a:defRPr sz="1800"/>
                      </a:pPr>
                      <a:r>
                        <a:rPr sz="1400" dirty="0"/>
                        <a:t>70</a:t>
                      </a:r>
                    </a:p>
                  </a:txBody>
                  <a:tcPr marL="0" marR="0" marT="0" marB="0" horzOverflow="overflow"/>
                </a:tc>
                <a:extLst>
                  <a:ext uri="{0D108BD9-81ED-4DB2-BD59-A6C34878D82A}">
                    <a16:rowId xmlns:a16="http://schemas.microsoft.com/office/drawing/2014/main" val="10003"/>
                  </a:ext>
                </a:extLst>
              </a:tr>
              <a:tr h="451652">
                <a:tc>
                  <a:txBody>
                    <a:bodyPr/>
                    <a:lstStyle/>
                    <a:p>
                      <a:pPr algn="ctr">
                        <a:defRPr sz="1800"/>
                      </a:pPr>
                      <a:r>
                        <a:rPr sz="1400" dirty="0"/>
                        <a:t>Ordinal</a:t>
                      </a:r>
                    </a:p>
                  </a:txBody>
                  <a:tcPr marL="0" marR="0" marT="0" marB="0" horzOverflow="overflow"/>
                </a:tc>
                <a:tc>
                  <a:txBody>
                    <a:bodyPr/>
                    <a:lstStyle/>
                    <a:p>
                      <a:pPr algn="ctr">
                        <a:defRPr sz="1800"/>
                      </a:pPr>
                      <a:r>
                        <a:rPr sz="1400" dirty="0"/>
                        <a:t>2</a:t>
                      </a:r>
                    </a:p>
                  </a:txBody>
                  <a:tcPr marL="0" marR="0" marT="0" marB="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Google Shape;300;p5"/>
          <p:cNvSpPr txBox="1">
            <a:spLocks noGrp="1"/>
          </p:cNvSpPr>
          <p:nvPr>
            <p:ph type="title"/>
          </p:nvPr>
        </p:nvSpPr>
        <p:spPr>
          <a:xfrm>
            <a:off x="575352" y="821934"/>
            <a:ext cx="11157737" cy="5609688"/>
          </a:xfrm>
          <a:prstGeom prst="rect">
            <a:avLst/>
          </a:prstGeom>
        </p:spPr>
        <p:txBody>
          <a:bodyPr>
            <a:normAutofit/>
          </a:bodyPr>
          <a:lstStyle/>
          <a:p>
            <a:pPr marL="171450" indent="-171450" defTabSz="457200">
              <a:lnSpc>
                <a:spcPct val="104999"/>
              </a:lnSpc>
              <a:spcBef>
                <a:spcPts val="800"/>
              </a:spcBef>
              <a:buFont typeface="Arial" panose="020B0604020202020204" pitchFamily="34" charset="0"/>
              <a:buChar char="•"/>
              <a:defRPr sz="1200" b="0">
                <a:uFill>
                  <a:solidFill>
                    <a:srgbClr val="000000"/>
                  </a:solidFill>
                </a:uFill>
                <a:latin typeface="Times New Roman"/>
                <a:ea typeface="Times New Roman"/>
                <a:cs typeface="Times New Roman"/>
                <a:sym typeface="Times New Roman"/>
              </a:defRPr>
            </a:pPr>
            <a:r>
              <a:rPr sz="2800" dirty="0"/>
              <a:t>The prospective users for this dashboard:</a:t>
            </a:r>
          </a:p>
          <a:p>
            <a:pPr marL="171450" indent="-171450" defTabSz="457200">
              <a:lnSpc>
                <a:spcPct val="104999"/>
              </a:lnSpc>
              <a:spcBef>
                <a:spcPts val="800"/>
              </a:spcBef>
              <a:buSzPct val="100000"/>
              <a:buFont typeface="Arial" panose="020B0604020202020204" pitchFamily="34" charset="0"/>
              <a:buChar char="•"/>
              <a:defRPr sz="1200" b="0">
                <a:uFill>
                  <a:solidFill>
                    <a:srgbClr val="000000"/>
                  </a:solidFill>
                </a:uFill>
                <a:latin typeface="Times New Roman"/>
                <a:ea typeface="Times New Roman"/>
                <a:cs typeface="Times New Roman"/>
                <a:sym typeface="Times New Roman"/>
              </a:defRPr>
            </a:pPr>
            <a:r>
              <a:rPr sz="2800" dirty="0"/>
              <a:t>People participating in Fantasy League Football</a:t>
            </a:r>
          </a:p>
          <a:p>
            <a:pPr marL="171450" indent="-171450" defTabSz="457200">
              <a:lnSpc>
                <a:spcPct val="104999"/>
              </a:lnSpc>
              <a:spcBef>
                <a:spcPts val="800"/>
              </a:spcBef>
              <a:buSzPct val="100000"/>
              <a:buFont typeface="Arial" panose="020B0604020202020204" pitchFamily="34" charset="0"/>
              <a:buChar char="•"/>
              <a:defRPr sz="1200" b="0">
                <a:uFill>
                  <a:solidFill>
                    <a:srgbClr val="000000"/>
                  </a:solidFill>
                </a:uFill>
                <a:latin typeface="Times New Roman"/>
                <a:ea typeface="Times New Roman"/>
                <a:cs typeface="Times New Roman"/>
                <a:sym typeface="Times New Roman"/>
              </a:defRPr>
            </a:pPr>
            <a:r>
              <a:rPr sz="2800" dirty="0"/>
              <a:t>FIFA 19 players</a:t>
            </a:r>
          </a:p>
          <a:p>
            <a:pPr marL="171450" indent="-171450" defTabSz="457200">
              <a:lnSpc>
                <a:spcPct val="104999"/>
              </a:lnSpc>
              <a:spcBef>
                <a:spcPts val="800"/>
              </a:spcBef>
              <a:buSzPct val="100000"/>
              <a:buFont typeface="Arial" panose="020B0604020202020204" pitchFamily="34" charset="0"/>
              <a:buChar char="•"/>
              <a:defRPr sz="1200" b="0">
                <a:uFill>
                  <a:solidFill>
                    <a:srgbClr val="000000"/>
                  </a:solidFill>
                </a:uFill>
                <a:latin typeface="Times New Roman"/>
                <a:ea typeface="Times New Roman"/>
                <a:cs typeface="Times New Roman"/>
                <a:sym typeface="Times New Roman"/>
              </a:defRPr>
            </a:pPr>
            <a:r>
              <a:rPr sz="2800" dirty="0"/>
              <a:t>Bookies, or people that facilitate betting on football matches and their results</a:t>
            </a:r>
          </a:p>
          <a:p>
            <a:pPr marL="171450" indent="-171450" defTabSz="457200">
              <a:lnSpc>
                <a:spcPct val="104999"/>
              </a:lnSpc>
              <a:spcBef>
                <a:spcPts val="800"/>
              </a:spcBef>
              <a:buSzPct val="100000"/>
              <a:buFont typeface="Arial" panose="020B0604020202020204" pitchFamily="34" charset="0"/>
              <a:buChar char="•"/>
              <a:defRPr sz="1200" b="0">
                <a:uFill>
                  <a:solidFill>
                    <a:srgbClr val="000000"/>
                  </a:solidFill>
                </a:uFill>
                <a:latin typeface="Times New Roman"/>
                <a:ea typeface="Times New Roman"/>
                <a:cs typeface="Times New Roman"/>
                <a:sym typeface="Times New Roman"/>
              </a:defRPr>
            </a:pPr>
            <a:r>
              <a:rPr sz="2800" dirty="0"/>
              <a:t>Football coaches can use this dataset for training metrics</a:t>
            </a:r>
          </a:p>
          <a:p>
            <a:pPr marL="171450" indent="-171450" defTabSz="457200">
              <a:lnSpc>
                <a:spcPct val="104999"/>
              </a:lnSpc>
              <a:spcBef>
                <a:spcPts val="800"/>
              </a:spcBef>
              <a:buSzPct val="100000"/>
              <a:buFont typeface="Arial" panose="020B0604020202020204" pitchFamily="34" charset="0"/>
              <a:buChar char="•"/>
              <a:defRPr sz="1200" b="0">
                <a:uFill>
                  <a:solidFill>
                    <a:srgbClr val="000000"/>
                  </a:solidFill>
                </a:uFill>
                <a:latin typeface="Times New Roman"/>
                <a:ea typeface="Times New Roman"/>
                <a:cs typeface="Times New Roman"/>
                <a:sym typeface="Times New Roman"/>
              </a:defRPr>
            </a:pPr>
            <a:r>
              <a:rPr sz="2800" dirty="0"/>
              <a:t>The players themselves to measure and observe their metrics</a:t>
            </a:r>
          </a:p>
          <a:p>
            <a:pPr marL="171450" indent="-171450" defTabSz="457200">
              <a:lnSpc>
                <a:spcPct val="104999"/>
              </a:lnSpc>
              <a:spcBef>
                <a:spcPts val="800"/>
              </a:spcBef>
              <a:buSzPct val="100000"/>
              <a:buFont typeface="Arial" panose="020B0604020202020204" pitchFamily="34" charset="0"/>
              <a:buChar char="•"/>
              <a:defRPr sz="1200" b="0">
                <a:uFill>
                  <a:solidFill>
                    <a:srgbClr val="000000"/>
                  </a:solidFill>
                </a:uFill>
                <a:latin typeface="Times New Roman"/>
                <a:ea typeface="Times New Roman"/>
                <a:cs typeface="Times New Roman"/>
                <a:sym typeface="Times New Roman"/>
              </a:defRPr>
            </a:pPr>
            <a:r>
              <a:rPr sz="2800" dirty="0"/>
              <a:t>Talent scouts looking for new players to join their team</a:t>
            </a:r>
          </a:p>
          <a:p>
            <a:pPr marL="171450" indent="-171450" defTabSz="457200">
              <a:lnSpc>
                <a:spcPct val="104999"/>
              </a:lnSpc>
              <a:spcBef>
                <a:spcPts val="800"/>
              </a:spcBef>
              <a:buSzPct val="100000"/>
              <a:buFont typeface="Arial" panose="020B0604020202020204" pitchFamily="34" charset="0"/>
              <a:buChar char="•"/>
              <a:defRPr sz="1200" b="0">
                <a:uFill>
                  <a:solidFill>
                    <a:srgbClr val="000000"/>
                  </a:solidFill>
                </a:uFill>
                <a:latin typeface="Times New Roman"/>
                <a:ea typeface="Times New Roman"/>
                <a:cs typeface="Times New Roman"/>
                <a:sym typeface="Times New Roman"/>
              </a:defRPr>
            </a:pPr>
            <a:r>
              <a:rPr sz="2800" dirty="0"/>
              <a:t>Football analysts observing football trends over a large period of time</a:t>
            </a:r>
          </a:p>
          <a:p>
            <a:pPr marL="171450" indent="-171450" defTabSz="457200">
              <a:lnSpc>
                <a:spcPct val="104999"/>
              </a:lnSpc>
              <a:spcBef>
                <a:spcPts val="800"/>
              </a:spcBef>
              <a:buSzPct val="100000"/>
              <a:buFont typeface="Arial" panose="020B0604020202020204" pitchFamily="34" charset="0"/>
              <a:buChar char="•"/>
              <a:defRPr sz="1200" b="0">
                <a:uFill>
                  <a:solidFill>
                    <a:srgbClr val="000000"/>
                  </a:solidFill>
                </a:uFill>
                <a:latin typeface="Times New Roman"/>
                <a:ea typeface="Times New Roman"/>
                <a:cs typeface="Times New Roman"/>
                <a:sym typeface="Times New Roman"/>
              </a:defRPr>
            </a:pPr>
            <a:r>
              <a:rPr lang="en-US" sz="2800" dirty="0"/>
              <a:t>Can be used by new and veteran football viewers.</a:t>
            </a:r>
            <a:endParaRPr sz="2800" dirty="0"/>
          </a:p>
        </p:txBody>
      </p:sp>
      <p:sp>
        <p:nvSpPr>
          <p:cNvPr id="425" name="Google Shape;301;p5"/>
          <p:cNvSpPr txBox="1">
            <a:spLocks noGrp="1"/>
          </p:cNvSpPr>
          <p:nvPr>
            <p:ph type="body" sz="quarter" idx="1"/>
          </p:nvPr>
        </p:nvSpPr>
        <p:spPr>
          <a:xfrm>
            <a:off x="575352" y="295240"/>
            <a:ext cx="4887213" cy="526694"/>
          </a:xfrm>
          <a:prstGeom prst="rect">
            <a:avLst/>
          </a:prstGeom>
        </p:spPr>
        <p:txBody>
          <a:bodyPr/>
          <a:lstStyle>
            <a:lvl1pPr marL="0">
              <a:spcBef>
                <a:spcPts val="0"/>
              </a:spcBef>
              <a:defRPr sz="2800"/>
            </a:lvl1pPr>
          </a:lstStyle>
          <a:p>
            <a:r>
              <a:t>Section 3: Dashboard Users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Google Shape;313;p7"/>
          <p:cNvSpPr txBox="1">
            <a:spLocks noGrp="1"/>
          </p:cNvSpPr>
          <p:nvPr>
            <p:ph type="title"/>
          </p:nvPr>
        </p:nvSpPr>
        <p:spPr>
          <a:xfrm>
            <a:off x="575352" y="821934"/>
            <a:ext cx="11157737" cy="5609688"/>
          </a:xfrm>
          <a:prstGeom prst="rect">
            <a:avLst/>
          </a:prstGeom>
        </p:spPr>
        <p:txBody>
          <a:bodyPr>
            <a:normAutofit fontScale="90000"/>
          </a:bodyPr>
          <a:lstStyle/>
          <a:p>
            <a:pPr defTabSz="457200">
              <a:lnSpc>
                <a:spcPct val="104999"/>
              </a:lnSpc>
              <a:spcBef>
                <a:spcPts val="800"/>
              </a:spcBef>
              <a:defRPr sz="1200" b="0">
                <a:uFill>
                  <a:solidFill>
                    <a:srgbClr val="000000"/>
                  </a:solidFill>
                </a:uFill>
                <a:latin typeface="Times New Roman"/>
                <a:ea typeface="Times New Roman"/>
                <a:cs typeface="Times New Roman"/>
                <a:sym typeface="Times New Roman"/>
              </a:defRPr>
            </a:pPr>
            <a:endParaRPr sz="1400" dirty="0"/>
          </a:p>
          <a:p>
            <a:pPr marL="457200" indent="-228600" defTabSz="457200">
              <a:lnSpc>
                <a:spcPct val="105833"/>
              </a:lnSpc>
              <a:spcBef>
                <a:spcPts val="800"/>
              </a:spcBef>
              <a:buSzPct val="100000"/>
              <a:buFont typeface="+mj-lt"/>
              <a:buAutoNum type="arabicPeriod"/>
              <a:defRPr sz="1200" b="0">
                <a:uFill>
                  <a:solidFill>
                    <a:srgbClr val="000000"/>
                  </a:solidFill>
                </a:uFill>
                <a:latin typeface="Times New Roman"/>
                <a:ea typeface="Times New Roman"/>
                <a:cs typeface="Times New Roman"/>
                <a:sym typeface="Times New Roman"/>
              </a:defRPr>
            </a:pPr>
            <a:r>
              <a:rPr sz="2400" dirty="0"/>
              <a:t>Does a correlation exist between a player’s age and reaction time? </a:t>
            </a:r>
          </a:p>
          <a:p>
            <a:pPr marL="457200" indent="-228600" defTabSz="457200">
              <a:lnSpc>
                <a:spcPct val="105833"/>
              </a:lnSpc>
              <a:spcBef>
                <a:spcPts val="800"/>
              </a:spcBef>
              <a:buSzPct val="100000"/>
              <a:buFont typeface="+mj-lt"/>
              <a:buAutoNum type="arabicPeriod"/>
              <a:defRPr sz="1200" b="0">
                <a:uFill>
                  <a:solidFill>
                    <a:srgbClr val="000000"/>
                  </a:solidFill>
                </a:uFill>
                <a:latin typeface="Times New Roman"/>
                <a:ea typeface="Times New Roman"/>
                <a:cs typeface="Times New Roman"/>
                <a:sym typeface="Times New Roman"/>
              </a:defRPr>
            </a:pPr>
            <a:r>
              <a:rPr sz="2400" dirty="0"/>
              <a:t>What is each player’s rating in each of the physical statistics (shooting, agility, composure, et cetera)?</a:t>
            </a:r>
          </a:p>
          <a:p>
            <a:pPr marL="457200" indent="-228600" defTabSz="457200">
              <a:lnSpc>
                <a:spcPct val="105833"/>
              </a:lnSpc>
              <a:spcBef>
                <a:spcPts val="800"/>
              </a:spcBef>
              <a:buSzPct val="100000"/>
              <a:buFont typeface="+mj-lt"/>
              <a:buAutoNum type="arabicPeriod"/>
              <a:defRPr sz="1200" b="0">
                <a:uFill>
                  <a:solidFill>
                    <a:srgbClr val="000000"/>
                  </a:solidFill>
                </a:uFill>
                <a:latin typeface="Times New Roman"/>
                <a:ea typeface="Times New Roman"/>
                <a:cs typeface="Times New Roman"/>
                <a:sym typeface="Times New Roman"/>
              </a:defRPr>
            </a:pPr>
            <a:r>
              <a:rPr sz="2400" dirty="0"/>
              <a:t>For every player, is there a relation between their strength, shot power and finishing, given their age? </a:t>
            </a:r>
          </a:p>
          <a:p>
            <a:pPr marL="457200" indent="-228600" defTabSz="457200">
              <a:lnSpc>
                <a:spcPct val="105833"/>
              </a:lnSpc>
              <a:spcBef>
                <a:spcPts val="800"/>
              </a:spcBef>
              <a:buSzPct val="100000"/>
              <a:buFont typeface="+mj-lt"/>
              <a:buAutoNum type="arabicPeriod"/>
              <a:defRPr sz="1200" b="0">
                <a:uFill>
                  <a:solidFill>
                    <a:srgbClr val="000000"/>
                  </a:solidFill>
                </a:uFill>
                <a:latin typeface="Times New Roman"/>
                <a:ea typeface="Times New Roman"/>
                <a:cs typeface="Times New Roman"/>
                <a:sym typeface="Times New Roman"/>
              </a:defRPr>
            </a:pPr>
            <a:r>
              <a:rPr sz="2400" dirty="0"/>
              <a:t>Is a player able to score more freekicks based on his accuracy and the curve he can apply on the ball?</a:t>
            </a:r>
          </a:p>
          <a:p>
            <a:pPr marL="457200" indent="-228600" defTabSz="457200">
              <a:lnSpc>
                <a:spcPct val="105833"/>
              </a:lnSpc>
              <a:spcBef>
                <a:spcPts val="800"/>
              </a:spcBef>
              <a:buSzPct val="100000"/>
              <a:buFont typeface="+mj-lt"/>
              <a:buAutoNum type="arabicPeriod"/>
              <a:defRPr sz="1200" b="0">
                <a:uFill>
                  <a:solidFill>
                    <a:srgbClr val="000000"/>
                  </a:solidFill>
                </a:uFill>
                <a:latin typeface="Times New Roman"/>
                <a:ea typeface="Times New Roman"/>
                <a:cs typeface="Times New Roman"/>
                <a:sym typeface="Times New Roman"/>
              </a:defRPr>
            </a:pPr>
            <a:r>
              <a:rPr sz="2400" dirty="0"/>
              <a:t>Which players are paid the most/least?</a:t>
            </a:r>
          </a:p>
          <a:p>
            <a:pPr marL="457200" indent="-228600" defTabSz="457200">
              <a:lnSpc>
                <a:spcPct val="105833"/>
              </a:lnSpc>
              <a:spcBef>
                <a:spcPts val="800"/>
              </a:spcBef>
              <a:buSzPct val="100000"/>
              <a:buFont typeface="+mj-lt"/>
              <a:buAutoNum type="arabicPeriod"/>
              <a:defRPr sz="1200" b="0">
                <a:uFill>
                  <a:solidFill>
                    <a:srgbClr val="000000"/>
                  </a:solidFill>
                </a:uFill>
                <a:latin typeface="Times New Roman"/>
                <a:ea typeface="Times New Roman"/>
                <a:cs typeface="Times New Roman"/>
                <a:sym typeface="Times New Roman"/>
              </a:defRPr>
            </a:pPr>
            <a:r>
              <a:rPr sz="2400" dirty="0"/>
              <a:t>What is the age distribution of the players?</a:t>
            </a:r>
          </a:p>
          <a:p>
            <a:pPr marL="457200" indent="-228600" defTabSz="457200">
              <a:lnSpc>
                <a:spcPct val="105833"/>
              </a:lnSpc>
              <a:spcBef>
                <a:spcPts val="800"/>
              </a:spcBef>
              <a:buSzPct val="100000"/>
              <a:buFont typeface="+mj-lt"/>
              <a:buAutoNum type="arabicPeriod"/>
              <a:defRPr sz="1200" b="0">
                <a:uFill>
                  <a:solidFill>
                    <a:srgbClr val="000000"/>
                  </a:solidFill>
                </a:uFill>
                <a:latin typeface="Times New Roman"/>
                <a:ea typeface="Times New Roman"/>
                <a:cs typeface="Times New Roman"/>
                <a:sym typeface="Times New Roman"/>
              </a:defRPr>
            </a:pPr>
            <a:r>
              <a:rPr sz="2400" dirty="0"/>
              <a:t>What is the player distribution over the world?</a:t>
            </a:r>
          </a:p>
          <a:p>
            <a:pPr marL="457200" indent="-228600" defTabSz="457200">
              <a:lnSpc>
                <a:spcPct val="105833"/>
              </a:lnSpc>
              <a:spcBef>
                <a:spcPts val="800"/>
              </a:spcBef>
              <a:buSzPct val="100000"/>
              <a:buFont typeface="+mj-lt"/>
              <a:buAutoNum type="arabicPeriod"/>
              <a:defRPr sz="1200" b="0">
                <a:uFill>
                  <a:solidFill>
                    <a:srgbClr val="000000"/>
                  </a:solidFill>
                </a:uFill>
                <a:latin typeface="Times New Roman"/>
                <a:ea typeface="Times New Roman"/>
                <a:cs typeface="Times New Roman"/>
                <a:sym typeface="Times New Roman"/>
              </a:defRPr>
            </a:pPr>
            <a:r>
              <a:rPr sz="2400" dirty="0"/>
              <a:t>Which are the most/least played positions? </a:t>
            </a:r>
          </a:p>
          <a:p>
            <a:pPr marL="457200" indent="-228600" defTabSz="457200">
              <a:lnSpc>
                <a:spcPct val="105833"/>
              </a:lnSpc>
              <a:spcBef>
                <a:spcPts val="800"/>
              </a:spcBef>
              <a:buSzPct val="100000"/>
              <a:buFont typeface="+mj-lt"/>
              <a:buAutoNum type="arabicPeriod"/>
              <a:defRPr sz="1200" b="0">
                <a:uFill>
                  <a:solidFill>
                    <a:srgbClr val="000000"/>
                  </a:solidFill>
                </a:uFill>
                <a:latin typeface="Times New Roman"/>
                <a:ea typeface="Times New Roman"/>
                <a:cs typeface="Times New Roman"/>
                <a:sym typeface="Times New Roman"/>
              </a:defRPr>
            </a:pPr>
            <a:r>
              <a:rPr sz="2400" dirty="0"/>
              <a:t>Which club has the best overall rating, based on the players?</a:t>
            </a:r>
          </a:p>
          <a:p>
            <a:pPr marL="457200" indent="-228600" defTabSz="457200">
              <a:lnSpc>
                <a:spcPct val="105833"/>
              </a:lnSpc>
              <a:spcBef>
                <a:spcPts val="800"/>
              </a:spcBef>
              <a:buSzPct val="100000"/>
              <a:buFont typeface="+mj-lt"/>
              <a:buAutoNum type="arabicPeriod"/>
              <a:defRPr sz="1200" b="0">
                <a:uFill>
                  <a:solidFill>
                    <a:srgbClr val="000000"/>
                  </a:solidFill>
                </a:uFill>
                <a:latin typeface="Times New Roman"/>
                <a:ea typeface="Times New Roman"/>
                <a:cs typeface="Times New Roman"/>
                <a:sym typeface="Times New Roman"/>
              </a:defRPr>
            </a:pPr>
            <a:r>
              <a:rPr sz="2400" dirty="0"/>
              <a:t> Do players from certain nations have better ratings than others?</a:t>
            </a:r>
          </a:p>
        </p:txBody>
      </p:sp>
      <p:sp>
        <p:nvSpPr>
          <p:cNvPr id="428" name="Google Shape;314;p7"/>
          <p:cNvSpPr txBox="1">
            <a:spLocks noGrp="1"/>
          </p:cNvSpPr>
          <p:nvPr>
            <p:ph type="body" sz="quarter" idx="1"/>
          </p:nvPr>
        </p:nvSpPr>
        <p:spPr>
          <a:xfrm>
            <a:off x="575352" y="295240"/>
            <a:ext cx="3675666" cy="526694"/>
          </a:xfrm>
          <a:prstGeom prst="rect">
            <a:avLst/>
          </a:prstGeom>
        </p:spPr>
        <p:txBody>
          <a:bodyPr/>
          <a:lstStyle>
            <a:lvl1pPr marL="0" indent="0">
              <a:spcBef>
                <a:spcPts val="0"/>
              </a:spcBef>
              <a:buSzTx/>
              <a:buNone/>
              <a:defRPr b="1"/>
            </a:lvl1pPr>
          </a:lstStyle>
          <a:p>
            <a:r>
              <a:t>Section 4: Questions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Google Shape;320;p8"/>
          <p:cNvSpPr txBox="1">
            <a:spLocks noGrp="1"/>
          </p:cNvSpPr>
          <p:nvPr>
            <p:ph type="body" sz="quarter" idx="1"/>
          </p:nvPr>
        </p:nvSpPr>
        <p:spPr>
          <a:xfrm>
            <a:off x="735458" y="297950"/>
            <a:ext cx="2831314" cy="578065"/>
          </a:xfrm>
          <a:prstGeom prst="rect">
            <a:avLst/>
          </a:prstGeom>
        </p:spPr>
        <p:txBody>
          <a:bodyPr/>
          <a:lstStyle>
            <a:lvl1pPr marL="0" indent="0">
              <a:spcBef>
                <a:spcPts val="0"/>
              </a:spcBef>
              <a:buSzTx/>
              <a:buNone/>
              <a:defRPr b="1"/>
            </a:lvl1pPr>
          </a:lstStyle>
          <a:p>
            <a:r>
              <a:t>Section 5: Plots</a:t>
            </a:r>
          </a:p>
        </p:txBody>
      </p:sp>
      <p:pic>
        <p:nvPicPr>
          <p:cNvPr id="432" name="Chart, scatter chartDescription automatically generated" descr="Chart, scatter chartDescription automatically generated"/>
          <p:cNvPicPr>
            <a:picLocks noChangeAspect="1"/>
          </p:cNvPicPr>
          <p:nvPr/>
        </p:nvPicPr>
        <p:blipFill>
          <a:blip r:embed="rId2"/>
          <a:stretch>
            <a:fillRect/>
          </a:stretch>
        </p:blipFill>
        <p:spPr>
          <a:xfrm>
            <a:off x="1316606" y="1420460"/>
            <a:ext cx="1669018" cy="1281939"/>
          </a:xfrm>
          <a:prstGeom prst="rect">
            <a:avLst/>
          </a:prstGeom>
          <a:ln w="12700">
            <a:miter lim="400000"/>
          </a:ln>
        </p:spPr>
      </p:pic>
      <p:pic>
        <p:nvPicPr>
          <p:cNvPr id="433" name="TableDescription automatically generated" descr="TableDescription automatically generated"/>
          <p:cNvPicPr>
            <a:picLocks noChangeAspect="1"/>
          </p:cNvPicPr>
          <p:nvPr/>
        </p:nvPicPr>
        <p:blipFill>
          <a:blip r:embed="rId3"/>
          <a:stretch>
            <a:fillRect/>
          </a:stretch>
        </p:blipFill>
        <p:spPr>
          <a:xfrm>
            <a:off x="3337471" y="1420460"/>
            <a:ext cx="2992254" cy="1281939"/>
          </a:xfrm>
          <a:prstGeom prst="rect">
            <a:avLst/>
          </a:prstGeom>
          <a:ln w="12700">
            <a:miter lim="400000"/>
          </a:ln>
        </p:spPr>
      </p:pic>
      <p:pic>
        <p:nvPicPr>
          <p:cNvPr id="434" name="Chart, scatter chartDescription automatically generated" descr="Chart, scatter chartDescription automatically generated"/>
          <p:cNvPicPr>
            <a:picLocks noChangeAspect="1"/>
          </p:cNvPicPr>
          <p:nvPr/>
        </p:nvPicPr>
        <p:blipFill>
          <a:blip r:embed="rId4"/>
          <a:stretch>
            <a:fillRect/>
          </a:stretch>
        </p:blipFill>
        <p:spPr>
          <a:xfrm>
            <a:off x="6681572" y="1483232"/>
            <a:ext cx="1669018" cy="1344486"/>
          </a:xfrm>
          <a:prstGeom prst="rect">
            <a:avLst/>
          </a:prstGeom>
          <a:ln w="12700">
            <a:miter lim="400000"/>
          </a:ln>
        </p:spPr>
      </p:pic>
      <p:pic>
        <p:nvPicPr>
          <p:cNvPr id="435" name="Chart, scatter chartDescription automatically generated" descr="Chart, scatter chartDescription automatically generated"/>
          <p:cNvPicPr>
            <a:picLocks noChangeAspect="1"/>
          </p:cNvPicPr>
          <p:nvPr/>
        </p:nvPicPr>
        <p:blipFill>
          <a:blip r:embed="rId5"/>
          <a:stretch>
            <a:fillRect/>
          </a:stretch>
        </p:blipFill>
        <p:spPr>
          <a:xfrm>
            <a:off x="8702437" y="1498299"/>
            <a:ext cx="1669018" cy="1314352"/>
          </a:xfrm>
          <a:prstGeom prst="rect">
            <a:avLst/>
          </a:prstGeom>
          <a:ln w="12700">
            <a:miter lim="400000"/>
          </a:ln>
        </p:spPr>
      </p:pic>
      <p:pic>
        <p:nvPicPr>
          <p:cNvPr id="437" name="Chart, histogramDescription automatically generated" descr="Chart, histogramDescription automatically generated"/>
          <p:cNvPicPr>
            <a:picLocks noChangeAspect="1"/>
          </p:cNvPicPr>
          <p:nvPr/>
        </p:nvPicPr>
        <p:blipFill>
          <a:blip r:embed="rId6"/>
          <a:stretch>
            <a:fillRect/>
          </a:stretch>
        </p:blipFill>
        <p:spPr>
          <a:xfrm>
            <a:off x="4837231" y="3210073"/>
            <a:ext cx="1669018" cy="1226308"/>
          </a:xfrm>
          <a:prstGeom prst="rect">
            <a:avLst/>
          </a:prstGeom>
          <a:ln w="12700">
            <a:miter lim="400000"/>
          </a:ln>
        </p:spPr>
      </p:pic>
      <p:pic>
        <p:nvPicPr>
          <p:cNvPr id="438" name="MapDescription automatically generated" descr="MapDescription automatically generated"/>
          <p:cNvPicPr>
            <a:picLocks noChangeAspect="1"/>
          </p:cNvPicPr>
          <p:nvPr/>
        </p:nvPicPr>
        <p:blipFill>
          <a:blip r:embed="rId7"/>
          <a:stretch>
            <a:fillRect/>
          </a:stretch>
        </p:blipFill>
        <p:spPr>
          <a:xfrm>
            <a:off x="6743564" y="3069165"/>
            <a:ext cx="1814387" cy="1508123"/>
          </a:xfrm>
          <a:prstGeom prst="rect">
            <a:avLst/>
          </a:prstGeom>
          <a:ln w="12700">
            <a:miter lim="400000"/>
          </a:ln>
        </p:spPr>
      </p:pic>
      <p:pic>
        <p:nvPicPr>
          <p:cNvPr id="439" name="Chart, bar chartDescription automatically generated" descr="Chart, bar chartDescription automatically generated"/>
          <p:cNvPicPr>
            <a:picLocks noChangeAspect="1"/>
          </p:cNvPicPr>
          <p:nvPr/>
        </p:nvPicPr>
        <p:blipFill>
          <a:blip r:embed="rId8"/>
          <a:stretch>
            <a:fillRect/>
          </a:stretch>
        </p:blipFill>
        <p:spPr>
          <a:xfrm>
            <a:off x="8795266" y="2949264"/>
            <a:ext cx="2080611" cy="1747925"/>
          </a:xfrm>
          <a:prstGeom prst="rect">
            <a:avLst/>
          </a:prstGeom>
          <a:ln w="12700">
            <a:miter lim="400000"/>
          </a:ln>
        </p:spPr>
      </p:pic>
      <p:pic>
        <p:nvPicPr>
          <p:cNvPr id="441" name="ChartDescription automatically generated" descr="ChartDescription automatically generated"/>
          <p:cNvPicPr>
            <a:picLocks noChangeAspect="1"/>
          </p:cNvPicPr>
          <p:nvPr/>
        </p:nvPicPr>
        <p:blipFill>
          <a:blip r:embed="rId9"/>
          <a:stretch>
            <a:fillRect/>
          </a:stretch>
        </p:blipFill>
        <p:spPr>
          <a:xfrm>
            <a:off x="4764546" y="4944055"/>
            <a:ext cx="1814388" cy="1437553"/>
          </a:xfrm>
          <a:prstGeom prst="rect">
            <a:avLst/>
          </a:prstGeom>
          <a:ln w="12700">
            <a:miter lim="400000"/>
          </a:ln>
        </p:spPr>
      </p:pic>
      <p:pic>
        <p:nvPicPr>
          <p:cNvPr id="13" name="Picture 12" descr="Chart, bar chart&#10;&#10;Description automatically generated">
            <a:extLst>
              <a:ext uri="{FF2B5EF4-FFF2-40B4-BE49-F238E27FC236}">
                <a16:creationId xmlns:a16="http://schemas.microsoft.com/office/drawing/2014/main" id="{B727A588-3619-48D2-BAC2-364395C2A7CE}"/>
              </a:ext>
            </a:extLst>
          </p:cNvPr>
          <p:cNvPicPr>
            <a:picLocks noChangeAspect="1"/>
          </p:cNvPicPr>
          <p:nvPr/>
        </p:nvPicPr>
        <p:blipFill>
          <a:blip r:embed="rId10"/>
          <a:stretch>
            <a:fillRect/>
          </a:stretch>
        </p:blipFill>
        <p:spPr>
          <a:xfrm>
            <a:off x="1185957" y="2864422"/>
            <a:ext cx="3578589" cy="1437553"/>
          </a:xfrm>
          <a:prstGeom prst="rect">
            <a:avLst/>
          </a:prstGeom>
        </p:spPr>
      </p:pic>
      <p:pic>
        <p:nvPicPr>
          <p:cNvPr id="14" name="Picture 13">
            <a:extLst>
              <a:ext uri="{FF2B5EF4-FFF2-40B4-BE49-F238E27FC236}">
                <a16:creationId xmlns:a16="http://schemas.microsoft.com/office/drawing/2014/main" id="{F235B7B7-95DB-4B9E-BD74-A179EE4F521E}"/>
              </a:ext>
            </a:extLst>
          </p:cNvPr>
          <p:cNvPicPr>
            <a:picLocks noChangeAspect="1"/>
          </p:cNvPicPr>
          <p:nvPr/>
        </p:nvPicPr>
        <p:blipFill>
          <a:blip r:embed="rId11"/>
          <a:stretch>
            <a:fillRect/>
          </a:stretch>
        </p:blipFill>
        <p:spPr>
          <a:xfrm>
            <a:off x="1490757" y="4463998"/>
            <a:ext cx="2658456" cy="1847627"/>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Google Shape;326;p9"/>
          <p:cNvSpPr txBox="1">
            <a:spLocks noGrp="1"/>
          </p:cNvSpPr>
          <p:nvPr>
            <p:ph type="body" sz="quarter" idx="1"/>
          </p:nvPr>
        </p:nvSpPr>
        <p:spPr>
          <a:xfrm>
            <a:off x="735458" y="297950"/>
            <a:ext cx="3695701" cy="578065"/>
          </a:xfrm>
          <a:prstGeom prst="rect">
            <a:avLst/>
          </a:prstGeom>
        </p:spPr>
        <p:txBody>
          <a:bodyPr/>
          <a:lstStyle>
            <a:lvl1pPr marL="0" indent="0" defTabSz="859536">
              <a:spcBef>
                <a:spcPts val="0"/>
              </a:spcBef>
              <a:buSzTx/>
              <a:buNone/>
              <a:defRPr sz="2632" b="1"/>
            </a:lvl1pPr>
          </a:lstStyle>
          <a:p>
            <a:r>
              <a:t>Section 6: Interactivity</a:t>
            </a:r>
          </a:p>
        </p:txBody>
      </p:sp>
      <p:sp>
        <p:nvSpPr>
          <p:cNvPr id="2" name="TextBox 1">
            <a:extLst>
              <a:ext uri="{FF2B5EF4-FFF2-40B4-BE49-F238E27FC236}">
                <a16:creationId xmlns:a16="http://schemas.microsoft.com/office/drawing/2014/main" id="{C4668BF9-C7CE-4B9A-9E30-39EBC5FAD31D}"/>
              </a:ext>
            </a:extLst>
          </p:cNvPr>
          <p:cNvSpPr txBox="1"/>
          <p:nvPr/>
        </p:nvSpPr>
        <p:spPr>
          <a:xfrm>
            <a:off x="6941574" y="876015"/>
            <a:ext cx="3372464" cy="4658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285750" indent="-285750" defTabSz="320039">
              <a:lnSpc>
                <a:spcPct val="100000"/>
              </a:lnSpc>
              <a:spcBef>
                <a:spcPts val="800"/>
              </a:spcBef>
              <a:buFont typeface="Arial" panose="020B0604020202020204" pitchFamily="34" charset="0"/>
              <a:buChar char="•"/>
              <a:defRPr sz="839" b="0">
                <a:uFill>
                  <a:solidFill>
                    <a:srgbClr val="000000"/>
                  </a:solidFill>
                </a:uFill>
                <a:latin typeface="Times New Roman"/>
                <a:ea typeface="Times New Roman"/>
                <a:cs typeface="Times New Roman"/>
                <a:sym typeface="Times New Roman"/>
              </a:defRPr>
            </a:pPr>
            <a:r>
              <a:rPr lang="en-US" sz="1400" b="1" dirty="0"/>
              <a:t>Top N Filter:</a:t>
            </a:r>
          </a:p>
          <a:p>
            <a:pPr marL="160019" indent="160019" defTabSz="320039">
              <a:lnSpc>
                <a:spcPct val="105833"/>
              </a:lnSpc>
              <a:spcBef>
                <a:spcPts val="500"/>
              </a:spcBef>
              <a:tabLst>
                <a:tab pos="152400" algn="l"/>
              </a:tabLst>
              <a:defRPr sz="839" b="0">
                <a:uFill>
                  <a:solidFill>
                    <a:srgbClr val="000000"/>
                  </a:solidFill>
                </a:uFill>
                <a:latin typeface="Times New Roman"/>
                <a:ea typeface="Times New Roman"/>
                <a:cs typeface="Times New Roman"/>
                <a:sym typeface="Times New Roman"/>
              </a:defRPr>
            </a:pPr>
            <a:r>
              <a:rPr lang="en-US" sz="1400" dirty="0"/>
              <a:t>Used to select Top N players to be displayed in the visualization.</a:t>
            </a:r>
          </a:p>
          <a:p>
            <a:pPr marL="320039" defTabSz="320039">
              <a:lnSpc>
                <a:spcPct val="100000"/>
              </a:lnSpc>
              <a:spcBef>
                <a:spcPts val="800"/>
              </a:spcBef>
              <a:defRPr sz="839" b="0">
                <a:uFill>
                  <a:solidFill>
                    <a:srgbClr val="000000"/>
                  </a:solidFill>
                </a:uFill>
                <a:latin typeface="Times New Roman"/>
                <a:ea typeface="Times New Roman"/>
                <a:cs typeface="Times New Roman"/>
                <a:sym typeface="Times New Roman"/>
              </a:defRPr>
            </a:pPr>
            <a:r>
              <a:rPr lang="en-US" sz="1400" b="1" dirty="0"/>
              <a:t>Connected Plots:</a:t>
            </a:r>
            <a:br>
              <a:rPr lang="en-US" sz="1400" b="1" dirty="0"/>
            </a:br>
            <a:r>
              <a:rPr lang="en-US" sz="1400" dirty="0"/>
              <a:t>The plot for ‘Top N Best Player for each position on the field’</a:t>
            </a:r>
            <a:endParaRPr lang="en-US" sz="1400" b="1" dirty="0"/>
          </a:p>
          <a:p>
            <a:pPr indent="320039" defTabSz="320039">
              <a:lnSpc>
                <a:spcPct val="100000"/>
              </a:lnSpc>
              <a:spcBef>
                <a:spcPts val="800"/>
              </a:spcBef>
              <a:defRPr sz="839" b="0">
                <a:uFill>
                  <a:solidFill>
                    <a:srgbClr val="000000"/>
                  </a:solidFill>
                </a:uFill>
                <a:latin typeface="Times New Roman"/>
                <a:ea typeface="Times New Roman"/>
                <a:cs typeface="Times New Roman"/>
                <a:sym typeface="Times New Roman"/>
              </a:defRPr>
            </a:pPr>
            <a:r>
              <a:rPr lang="en-US" sz="1400" dirty="0"/>
              <a:t>Value range : 1 - 10,000</a:t>
            </a:r>
          </a:p>
          <a:p>
            <a:pPr indent="320039" defTabSz="320039">
              <a:lnSpc>
                <a:spcPct val="100000"/>
              </a:lnSpc>
              <a:spcBef>
                <a:spcPts val="800"/>
              </a:spcBef>
              <a:defRPr sz="839" b="0">
                <a:uFill>
                  <a:solidFill>
                    <a:srgbClr val="000000"/>
                  </a:solidFill>
                </a:uFill>
                <a:latin typeface="Times New Roman"/>
                <a:ea typeface="Times New Roman"/>
                <a:cs typeface="Times New Roman"/>
                <a:sym typeface="Times New Roman"/>
              </a:defRPr>
            </a:pPr>
            <a:endParaRPr lang="en-US" sz="1400" dirty="0"/>
          </a:p>
          <a:p>
            <a:pPr indent="320039" defTabSz="320039">
              <a:lnSpc>
                <a:spcPct val="100000"/>
              </a:lnSpc>
              <a:spcBef>
                <a:spcPts val="800"/>
              </a:spcBef>
              <a:defRPr sz="839" b="0">
                <a:uFill>
                  <a:solidFill>
                    <a:srgbClr val="000000"/>
                  </a:solidFill>
                </a:uFill>
                <a:latin typeface="Times New Roman"/>
                <a:ea typeface="Times New Roman"/>
                <a:cs typeface="Times New Roman"/>
                <a:sym typeface="Times New Roman"/>
              </a:defRPr>
            </a:pPr>
            <a:endParaRPr lang="en-US" dirty="0"/>
          </a:p>
          <a:p>
            <a:pPr indent="320039" defTabSz="320039">
              <a:lnSpc>
                <a:spcPct val="100000"/>
              </a:lnSpc>
              <a:spcBef>
                <a:spcPts val="800"/>
              </a:spcBef>
              <a:defRPr sz="839" b="0">
                <a:uFill>
                  <a:solidFill>
                    <a:srgbClr val="000000"/>
                  </a:solidFill>
                </a:uFill>
                <a:latin typeface="Times New Roman"/>
                <a:ea typeface="Times New Roman"/>
                <a:cs typeface="Times New Roman"/>
                <a:sym typeface="Times New Roman"/>
              </a:defRPr>
            </a:pPr>
            <a:endParaRPr lang="en-US" sz="1400" dirty="0"/>
          </a:p>
          <a:p>
            <a:pPr marL="285750" indent="-285750" defTabSz="320039">
              <a:lnSpc>
                <a:spcPct val="104999"/>
              </a:lnSpc>
              <a:spcBef>
                <a:spcPts val="500"/>
              </a:spcBef>
              <a:buFont typeface="Arial" panose="020B0604020202020204" pitchFamily="34" charset="0"/>
              <a:buChar char="•"/>
              <a:defRPr sz="839" b="0">
                <a:uFill>
                  <a:solidFill>
                    <a:srgbClr val="000000"/>
                  </a:solidFill>
                </a:uFill>
                <a:latin typeface="Times New Roman"/>
                <a:ea typeface="Times New Roman"/>
                <a:cs typeface="Times New Roman"/>
                <a:sym typeface="Times New Roman"/>
              </a:defRPr>
            </a:pPr>
            <a:r>
              <a:rPr lang="en-US" sz="1400" b="1" dirty="0"/>
              <a:t>Wage Reference Line:</a:t>
            </a:r>
          </a:p>
          <a:p>
            <a:pPr indent="320039" defTabSz="320039">
              <a:lnSpc>
                <a:spcPct val="104999"/>
              </a:lnSpc>
              <a:spcBef>
                <a:spcPts val="500"/>
              </a:spcBef>
              <a:defRPr sz="839" b="0">
                <a:uFill>
                  <a:solidFill>
                    <a:srgbClr val="000000"/>
                  </a:solidFill>
                </a:uFill>
                <a:latin typeface="Times New Roman"/>
                <a:ea typeface="Times New Roman"/>
                <a:cs typeface="Times New Roman"/>
                <a:sym typeface="Times New Roman"/>
              </a:defRPr>
            </a:pPr>
            <a:r>
              <a:rPr lang="en-US" sz="1400" dirty="0"/>
              <a:t>Used to select wages for players above and below the threshold and shows distinguishing colors. </a:t>
            </a:r>
          </a:p>
          <a:p>
            <a:pPr marL="320039" defTabSz="320039">
              <a:lnSpc>
                <a:spcPct val="100000"/>
              </a:lnSpc>
              <a:spcBef>
                <a:spcPts val="800"/>
              </a:spcBef>
              <a:defRPr sz="839" b="0">
                <a:uFill>
                  <a:solidFill>
                    <a:srgbClr val="000000"/>
                  </a:solidFill>
                </a:uFill>
                <a:latin typeface="Times New Roman"/>
                <a:ea typeface="Times New Roman"/>
                <a:cs typeface="Times New Roman"/>
                <a:sym typeface="Times New Roman"/>
              </a:defRPr>
            </a:pPr>
            <a:r>
              <a:rPr lang="en-US" sz="1400" b="1" dirty="0"/>
              <a:t>Connected Plots:</a:t>
            </a:r>
            <a:br>
              <a:rPr lang="en-US" sz="1400" b="1" dirty="0"/>
            </a:br>
            <a:r>
              <a:rPr lang="en-US" sz="1400" dirty="0"/>
              <a:t>The plot for ‘Player Wages’</a:t>
            </a:r>
            <a:endParaRPr lang="en-US" sz="1400" b="1" dirty="0"/>
          </a:p>
          <a:p>
            <a:pPr indent="320039" defTabSz="320039">
              <a:lnSpc>
                <a:spcPct val="100000"/>
              </a:lnSpc>
              <a:spcBef>
                <a:spcPts val="800"/>
              </a:spcBef>
              <a:defRPr sz="839" b="0">
                <a:uFill>
                  <a:solidFill>
                    <a:srgbClr val="000000"/>
                  </a:solidFill>
                </a:uFill>
                <a:latin typeface="Times New Roman"/>
                <a:ea typeface="Times New Roman"/>
                <a:cs typeface="Times New Roman"/>
                <a:sym typeface="Times New Roman"/>
              </a:defRPr>
            </a:pPr>
            <a:r>
              <a:rPr lang="en-US" sz="1400" dirty="0"/>
              <a:t>Value range : 1 - 565</a:t>
            </a: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
        <p:nvSpPr>
          <p:cNvPr id="3" name="TextBox 2">
            <a:extLst>
              <a:ext uri="{FF2B5EF4-FFF2-40B4-BE49-F238E27FC236}">
                <a16:creationId xmlns:a16="http://schemas.microsoft.com/office/drawing/2014/main" id="{A3AB7F23-FA19-4DD6-8354-80D847FC607E}"/>
              </a:ext>
            </a:extLst>
          </p:cNvPr>
          <p:cNvSpPr txBox="1"/>
          <p:nvPr/>
        </p:nvSpPr>
        <p:spPr>
          <a:xfrm>
            <a:off x="471949" y="878997"/>
            <a:ext cx="5181600" cy="55528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285750" indent="-285750" defTabSz="320039">
              <a:lnSpc>
                <a:spcPct val="105833"/>
              </a:lnSpc>
              <a:spcBef>
                <a:spcPts val="500"/>
              </a:spcBef>
              <a:buFont typeface="Arial" panose="020B0604020202020204" pitchFamily="34" charset="0"/>
              <a:buChar char="•"/>
              <a:tabLst>
                <a:tab pos="152400" algn="l"/>
              </a:tabLst>
              <a:defRPr sz="839" b="0">
                <a:uFill>
                  <a:solidFill>
                    <a:srgbClr val="000000"/>
                  </a:solidFill>
                </a:uFill>
                <a:latin typeface="Times New Roman"/>
                <a:ea typeface="Times New Roman"/>
                <a:cs typeface="Times New Roman"/>
                <a:sym typeface="Times New Roman"/>
              </a:defRPr>
            </a:pPr>
            <a:r>
              <a:rPr lang="en-US" sz="1400" b="1" dirty="0"/>
              <a:t>Measure Values Filter:</a:t>
            </a:r>
          </a:p>
          <a:p>
            <a:pPr marL="320039" defTabSz="320039">
              <a:lnSpc>
                <a:spcPct val="105833"/>
              </a:lnSpc>
              <a:spcBef>
                <a:spcPts val="500"/>
              </a:spcBef>
              <a:tabLst>
                <a:tab pos="152400" algn="l"/>
              </a:tabLst>
              <a:defRPr sz="839" b="0">
                <a:uFill>
                  <a:solidFill>
                    <a:srgbClr val="000000"/>
                  </a:solidFill>
                </a:uFill>
                <a:latin typeface="Times New Roman"/>
                <a:ea typeface="Times New Roman"/>
                <a:cs typeface="Times New Roman"/>
                <a:sym typeface="Times New Roman"/>
              </a:defRPr>
            </a:pPr>
            <a:r>
              <a:rPr lang="en-US" sz="1400" dirty="0"/>
              <a:t>Used to select which of the player’s attributes to be visualized.</a:t>
            </a:r>
            <a:br>
              <a:rPr lang="en-US" sz="1400" dirty="0"/>
            </a:br>
            <a:br>
              <a:rPr lang="en-US" sz="1400" dirty="0"/>
            </a:br>
            <a:r>
              <a:rPr lang="en-US" sz="1400" b="1" dirty="0"/>
              <a:t>Connected Plots:</a:t>
            </a:r>
          </a:p>
          <a:p>
            <a:pPr marL="320039" defTabSz="320039">
              <a:lnSpc>
                <a:spcPct val="105833"/>
              </a:lnSpc>
              <a:spcBef>
                <a:spcPts val="500"/>
              </a:spcBef>
              <a:tabLst>
                <a:tab pos="152400" algn="l"/>
              </a:tabLst>
              <a:defRPr sz="839" b="0">
                <a:uFill>
                  <a:solidFill>
                    <a:srgbClr val="000000"/>
                  </a:solidFill>
                </a:uFill>
                <a:latin typeface="Times New Roman"/>
                <a:ea typeface="Times New Roman"/>
                <a:cs typeface="Times New Roman"/>
                <a:sym typeface="Times New Roman"/>
              </a:defRPr>
            </a:pPr>
            <a:r>
              <a:rPr lang="en-US" sz="1400" dirty="0"/>
              <a:t>The plot for ‘What is each player’s rating in each of the physical statistics (shooting, agility, composure, et cetera)’.</a:t>
            </a:r>
            <a:br>
              <a:rPr lang="en-US" sz="1400" dirty="0"/>
            </a:br>
            <a:endParaRPr lang="en-US" sz="1400" dirty="0"/>
          </a:p>
          <a:p>
            <a:pPr marL="320039" defTabSz="320039">
              <a:lnSpc>
                <a:spcPct val="105833"/>
              </a:lnSpc>
              <a:spcBef>
                <a:spcPts val="500"/>
              </a:spcBef>
              <a:tabLst>
                <a:tab pos="152400" algn="l"/>
              </a:tabLst>
              <a:defRPr sz="839" b="0">
                <a:uFill>
                  <a:solidFill>
                    <a:srgbClr val="000000"/>
                  </a:solidFill>
                </a:uFill>
                <a:latin typeface="Times New Roman"/>
                <a:ea typeface="Times New Roman"/>
                <a:cs typeface="Times New Roman"/>
                <a:sym typeface="Times New Roman"/>
              </a:defRPr>
            </a:pPr>
            <a:r>
              <a:rPr lang="en-US" sz="1400" dirty="0"/>
              <a:t>Value range: 0 – 100.</a:t>
            </a:r>
          </a:p>
          <a:p>
            <a:pPr marL="160019" indent="-160019" defTabSz="320039">
              <a:lnSpc>
                <a:spcPct val="105833"/>
              </a:lnSpc>
              <a:spcBef>
                <a:spcPts val="500"/>
              </a:spcBef>
              <a:tabLst>
                <a:tab pos="152400" algn="l"/>
              </a:tabLst>
              <a:defRPr sz="839" b="0">
                <a:uFill>
                  <a:solidFill>
                    <a:srgbClr val="000000"/>
                  </a:solidFill>
                </a:uFill>
                <a:latin typeface="Times New Roman"/>
                <a:ea typeface="Times New Roman"/>
                <a:cs typeface="Times New Roman"/>
                <a:sym typeface="Times New Roman"/>
              </a:defRPr>
            </a:pPr>
            <a:endParaRPr lang="en-US" sz="1400" dirty="0"/>
          </a:p>
          <a:p>
            <a:pPr marL="160019" indent="-160019" defTabSz="320039">
              <a:lnSpc>
                <a:spcPct val="105833"/>
              </a:lnSpc>
              <a:spcBef>
                <a:spcPts val="500"/>
              </a:spcBef>
              <a:tabLst>
                <a:tab pos="152400" algn="l"/>
              </a:tabLst>
              <a:defRPr sz="839" b="0">
                <a:uFill>
                  <a:solidFill>
                    <a:srgbClr val="000000"/>
                  </a:solidFill>
                </a:uFill>
                <a:latin typeface="Times New Roman"/>
                <a:ea typeface="Times New Roman"/>
                <a:cs typeface="Times New Roman"/>
                <a:sym typeface="Times New Roman"/>
              </a:defRPr>
            </a:pPr>
            <a:endParaRPr lang="en-US" sz="1400" dirty="0"/>
          </a:p>
          <a:p>
            <a:pPr marL="285750" indent="-285750" defTabSz="320039">
              <a:lnSpc>
                <a:spcPct val="105833"/>
              </a:lnSpc>
              <a:spcBef>
                <a:spcPts val="500"/>
              </a:spcBef>
              <a:buFont typeface="Arial" panose="020B0604020202020204" pitchFamily="34" charset="0"/>
              <a:buChar char="•"/>
              <a:tabLst>
                <a:tab pos="152400" algn="l"/>
              </a:tabLst>
              <a:defRPr sz="839" b="0">
                <a:uFill>
                  <a:solidFill>
                    <a:srgbClr val="000000"/>
                  </a:solidFill>
                </a:uFill>
                <a:latin typeface="Times New Roman"/>
                <a:ea typeface="Times New Roman"/>
                <a:cs typeface="Times New Roman"/>
                <a:sym typeface="Times New Roman"/>
              </a:defRPr>
            </a:pPr>
            <a:r>
              <a:rPr lang="en-US" sz="1400" b="1" dirty="0"/>
              <a:t>Name Filter: </a:t>
            </a:r>
          </a:p>
          <a:p>
            <a:pPr marL="160019" indent="160019" defTabSz="320039">
              <a:lnSpc>
                <a:spcPct val="105833"/>
              </a:lnSpc>
              <a:spcBef>
                <a:spcPts val="500"/>
              </a:spcBef>
              <a:tabLst>
                <a:tab pos="152400" algn="l"/>
              </a:tabLst>
              <a:defRPr sz="839" b="0">
                <a:uFill>
                  <a:solidFill>
                    <a:srgbClr val="000000"/>
                  </a:solidFill>
                </a:uFill>
                <a:latin typeface="Times New Roman"/>
                <a:ea typeface="Times New Roman"/>
                <a:cs typeface="Times New Roman"/>
                <a:sym typeface="Times New Roman"/>
              </a:defRPr>
            </a:pPr>
            <a:r>
              <a:rPr lang="en-US" sz="1400" dirty="0"/>
              <a:t>Used to select the player for whom attributes will be visualized. </a:t>
            </a:r>
            <a:br>
              <a:rPr lang="en-US" sz="1400" dirty="0"/>
            </a:br>
            <a:endParaRPr lang="en-US" sz="1400" dirty="0"/>
          </a:p>
          <a:p>
            <a:pPr marL="320039" defTabSz="320039">
              <a:lnSpc>
                <a:spcPct val="105833"/>
              </a:lnSpc>
              <a:spcBef>
                <a:spcPts val="500"/>
              </a:spcBef>
              <a:tabLst>
                <a:tab pos="152400" algn="l"/>
              </a:tabLst>
              <a:defRPr sz="839" b="0">
                <a:uFill>
                  <a:solidFill>
                    <a:srgbClr val="000000"/>
                  </a:solidFill>
                </a:uFill>
                <a:latin typeface="Times New Roman"/>
                <a:ea typeface="Times New Roman"/>
                <a:cs typeface="Times New Roman"/>
                <a:sym typeface="Times New Roman"/>
              </a:defRPr>
            </a:pPr>
            <a:r>
              <a:rPr lang="en-US" sz="1400" b="1" dirty="0"/>
              <a:t>Connected Plots:</a:t>
            </a:r>
          </a:p>
          <a:p>
            <a:pPr marL="320039" defTabSz="320039">
              <a:lnSpc>
                <a:spcPct val="105833"/>
              </a:lnSpc>
              <a:spcBef>
                <a:spcPts val="500"/>
              </a:spcBef>
              <a:tabLst>
                <a:tab pos="152400" algn="l"/>
              </a:tabLst>
              <a:defRPr sz="839" b="0">
                <a:uFill>
                  <a:solidFill>
                    <a:srgbClr val="000000"/>
                  </a:solidFill>
                </a:uFill>
                <a:latin typeface="Times New Roman"/>
                <a:ea typeface="Times New Roman"/>
                <a:cs typeface="Times New Roman"/>
                <a:sym typeface="Times New Roman"/>
              </a:defRPr>
            </a:pPr>
            <a:r>
              <a:rPr lang="en-US" sz="1400" dirty="0"/>
              <a:t>The plot for ‘What is each player’s rating in each of the physical statistics (shooting, agility, composure, et cetera)’.</a:t>
            </a:r>
          </a:p>
          <a:p>
            <a:pPr marL="320039" defTabSz="320039">
              <a:lnSpc>
                <a:spcPct val="105833"/>
              </a:lnSpc>
              <a:spcBef>
                <a:spcPts val="500"/>
              </a:spcBef>
              <a:tabLst>
                <a:tab pos="152400" algn="l"/>
              </a:tabLst>
              <a:defRPr sz="839" b="0">
                <a:uFill>
                  <a:solidFill>
                    <a:srgbClr val="000000"/>
                  </a:solidFill>
                </a:uFill>
                <a:latin typeface="Times New Roman"/>
                <a:ea typeface="Times New Roman"/>
                <a:cs typeface="Times New Roman"/>
                <a:sym typeface="Times New Roman"/>
              </a:defRPr>
            </a:pPr>
            <a:r>
              <a:rPr lang="en-US" sz="1400" dirty="0"/>
              <a:t>Also, the plot for ‘Player Wages’</a:t>
            </a:r>
            <a:br>
              <a:rPr lang="en-US" sz="1400" dirty="0"/>
            </a:br>
            <a:endParaRPr lang="en-US" sz="1400" dirty="0"/>
          </a:p>
          <a:p>
            <a:pPr marL="480059" indent="-160019" defTabSz="320039">
              <a:lnSpc>
                <a:spcPct val="105833"/>
              </a:lnSpc>
              <a:spcBef>
                <a:spcPts val="500"/>
              </a:spcBef>
              <a:tabLst>
                <a:tab pos="152400" algn="l"/>
              </a:tabLst>
              <a:defRPr sz="839" b="0">
                <a:uFill>
                  <a:solidFill>
                    <a:srgbClr val="000000"/>
                  </a:solidFill>
                </a:uFill>
                <a:latin typeface="Times New Roman"/>
                <a:ea typeface="Times New Roman"/>
                <a:cs typeface="Times New Roman"/>
                <a:sym typeface="Times New Roman"/>
              </a:defRPr>
            </a:pPr>
            <a:r>
              <a:rPr lang="en-US" sz="1400" dirty="0"/>
              <a:t>Values: List of all the names of the players. (Single select list). Loaded from Names.</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Tree>
  </p:cSld>
  <p:clrMapOvr>
    <a:masterClrMapping/>
  </p:clrMapOvr>
  <p:transition spd="med"/>
</p:sld>
</file>

<file path=ppt/theme/theme1.xml><?xml version="1.0" encoding="utf-8"?>
<a:theme xmlns:a="http://schemas.openxmlformats.org/drawingml/2006/main" name="1_ASU_Master">
  <a:themeElements>
    <a:clrScheme name="1_ASU_Master">
      <a:dk1>
        <a:srgbClr val="000000"/>
      </a:dk1>
      <a:lt1>
        <a:srgbClr val="FFFFFF"/>
      </a:lt1>
      <a:dk2>
        <a:srgbClr val="A7A7A7"/>
      </a:dk2>
      <a:lt2>
        <a:srgbClr val="535353"/>
      </a:lt2>
      <a:accent1>
        <a:srgbClr val="FFC627"/>
      </a:accent1>
      <a:accent2>
        <a:srgbClr val="78BE20"/>
      </a:accent2>
      <a:accent3>
        <a:srgbClr val="00A3E0"/>
      </a:accent3>
      <a:accent4>
        <a:srgbClr val="FF7F32"/>
      </a:accent4>
      <a:accent5>
        <a:srgbClr val="8F6F16"/>
      </a:accent5>
      <a:accent6>
        <a:srgbClr val="436A12"/>
      </a:accent6>
      <a:hlink>
        <a:srgbClr val="0000FF"/>
      </a:hlink>
      <a:folHlink>
        <a:srgbClr val="FF00FF"/>
      </a:folHlink>
    </a:clrScheme>
    <a:fontScheme name="1_ASU_Master">
      <a:majorFont>
        <a:latin typeface="Arial"/>
        <a:ea typeface="Arial"/>
        <a:cs typeface="Arial"/>
      </a:majorFont>
      <a:minorFont>
        <a:latin typeface="Helvetica"/>
        <a:ea typeface="Helvetica"/>
        <a:cs typeface="Helvetica"/>
      </a:minorFont>
    </a:fontScheme>
    <a:fmtScheme name="1_ASU_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ASU_Master">
  <a:themeElements>
    <a:clrScheme name="1_ASU_Master">
      <a:dk1>
        <a:srgbClr val="000000"/>
      </a:dk1>
      <a:lt1>
        <a:srgbClr val="FFFFFF"/>
      </a:lt1>
      <a:dk2>
        <a:srgbClr val="A7A7A7"/>
      </a:dk2>
      <a:lt2>
        <a:srgbClr val="535353"/>
      </a:lt2>
      <a:accent1>
        <a:srgbClr val="FFC627"/>
      </a:accent1>
      <a:accent2>
        <a:srgbClr val="78BE20"/>
      </a:accent2>
      <a:accent3>
        <a:srgbClr val="00A3E0"/>
      </a:accent3>
      <a:accent4>
        <a:srgbClr val="FF7F32"/>
      </a:accent4>
      <a:accent5>
        <a:srgbClr val="8F6F16"/>
      </a:accent5>
      <a:accent6>
        <a:srgbClr val="436A12"/>
      </a:accent6>
      <a:hlink>
        <a:srgbClr val="0000FF"/>
      </a:hlink>
      <a:folHlink>
        <a:srgbClr val="FF00FF"/>
      </a:folHlink>
    </a:clrScheme>
    <a:fontScheme name="1_ASU_Master">
      <a:majorFont>
        <a:latin typeface="Arial"/>
        <a:ea typeface="Arial"/>
        <a:cs typeface="Arial"/>
      </a:majorFont>
      <a:minorFont>
        <a:latin typeface="Helvetica"/>
        <a:ea typeface="Helvetica"/>
        <a:cs typeface="Helvetica"/>
      </a:minorFont>
    </a:fontScheme>
    <a:fmtScheme name="1_ASU_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TotalTime>
  <Words>631</Words>
  <Application>Microsoft Office PowerPoint</Application>
  <PresentationFormat>Widescreen</PresentationFormat>
  <Paragraphs>79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Times New Roman</vt:lpstr>
      <vt:lpstr>1_ASU_Master</vt:lpstr>
      <vt:lpstr>IFT 598 Data Visualisation and Reporting for IT</vt:lpstr>
      <vt:lpstr>Fifa 19 Dataset Visualization  The dashboard visualizes answers to 10 questions relevant to the FIFA 19 dataset. Scatter plots, bar graphs, a choropleth map and a tree map are used. Each plot is shown with the relevant filter and scale. Data-ink ratio has been maximized accordingly.   </vt:lpstr>
      <vt:lpstr>This dataset contains detailed statistical information for every player registered in the latest edition of FIFA 19.   This is accurate detailed information taken from licensed FIFA player data.           Pre-processing Null values were dropped. String were stripped of characters such as the ‘€’, ‘M’ from columns like ‘Value’, ‘Wage’. ‘Height’ and ‘Weight’ column values were stripped. Columns containing ‘89+2’ were stripped of the additional digits. </vt:lpstr>
      <vt:lpstr>The prospective users for this dashboard: People participating in Fantasy League Football FIFA 19 players Bookies, or people that facilitate betting on football matches and their results Football coaches can use this dataset for training metrics The players themselves to measure and observe their metrics Talent scouts looking for new players to join their team Football analysts observing football trends over a large period of time Can be used by new and veteran football viewers.</vt:lpstr>
      <vt:lpstr> Does a correlation exist between a player’s age and reaction time?  What is each player’s rating in each of the physical statistics (shooting, agility, composure, et cetera)? For every player, is there a relation between their strength, shot power and finishing, given their age?  Is a player able to score more freekicks based on his accuracy and the curve he can apply on the ball? Which players are paid the most/least? What is the age distribution of the players? What is the player distribution over the world? Which are the most/least played positions?  Which club has the best overall rating, based on the players?  Do players from certain nations have better ratings than others?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IFT 598 Data Visualisation and Reporting for IT</dc:title>
  <cp:lastModifiedBy>Taha Hasan Ahmed (Student)</cp:lastModifiedBy>
  <cp:revision>9</cp:revision>
  <dcterms:modified xsi:type="dcterms:W3CDTF">2021-12-01T15:28:35Z</dcterms:modified>
</cp:coreProperties>
</file>