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914E-4946-C902-960B-A8098AB4C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F133A-C894-7CAF-7520-1807E12F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1BD1-09A6-A909-4106-1BAC6CE9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66AF-855A-526E-ADB4-5BE77FF9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E21F-45DB-9489-FA88-3545D479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7660-3DC4-9F1B-C54D-B2539F4F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37DEA-DE8C-27F8-884B-547CDB80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B1F1-1C02-98B9-7081-86B0795A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CA55-C87A-B12E-3D1A-97F94F22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422C-1CF4-A48C-75E5-0A219792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32E87-2DB3-0E35-3D04-C50627356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961C1-4E9E-A9AE-3439-C9A78F7DD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E484-97B2-B4A1-8540-4ECD6402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7094-46AB-6A80-C388-959937B5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25E5-F6CE-5230-9F92-73EA4A04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BC27-9AAB-7682-683D-40860C15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1B4D-F3DC-0628-43D3-24481629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5BE9-722A-F0D9-D873-047236D2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9BB5-45BB-FC37-67B5-B4C55D12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F459-63B2-8975-6FCA-EC55DD03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EDAB-786D-B268-03E4-45C7B734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F72C-5965-7CC9-C0AF-7AD036E3D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1440-E566-316A-93F3-7A40BD71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6BD9-BBAB-0004-3597-D943BCDB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4272-186F-57A1-8CED-10A73E86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7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F633-5A40-10EA-79C1-DC75C546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50C7-27A1-ED39-7E94-C848281FA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B3C5A-DC0B-40DF-D31B-D9209CD2A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EFAB-A193-0EDA-1C43-D39294F0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E3F8-6476-EFD5-8553-1FCD617E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73A5C-DDAC-8E92-B9FD-F4DA507F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18C9-ED5E-47AD-9DAD-5A4B0810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59355-BB0B-A5B2-F8FD-915DB515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5EB24-53BC-F815-1718-7BF05BA7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862C9-A418-6755-96AB-7B4524494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547E6-3D15-764C-4F76-BEFA49FE6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0B7CC-BCC3-4D75-4DE2-8ED905A6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212E3-1CFB-1528-40A7-4A627649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1CBF4-A61E-F864-E92B-AF889579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D3DF-E717-19FA-521D-A1D3D787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8DFA5-94A5-1401-8576-460442E6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C428-F01D-08C1-9CD9-6466DEA7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05E1-94DF-B64C-D752-659357F7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46CBE-C8FB-F805-35B7-10776A22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46DE8-79A8-2F51-EDE3-842539F2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7036E-356A-2CE2-FDE4-1BC6D389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6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A520-D106-C62E-509F-2DE4A5EF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7181-81D4-BAAC-0B7F-3A250AA01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28E98-40DE-DAE3-7945-73F2031D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EE170-7065-DA50-B68F-76A3B8AC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E6493-4A95-261B-F8B8-C961C870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B575-116A-F370-1EF1-C727466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7772-C8A8-B333-7FFC-AA6CA499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C5EBF-FE57-6455-DBC9-BEDF167C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A550C-56E0-AFD5-2923-87FF95CE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5F3A6-DE06-060D-9049-9ACDA3BA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AE5F0-B780-1E6F-9E3E-224AF248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DA0-923F-C17A-C975-426C456C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91A70-E1E3-6F30-6002-688015EF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C0A85-AF9E-7C08-5193-0C9DB67B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ED0D-7F67-DF56-5A35-B109F0578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85FFC-A75D-401F-8DE6-F066EF3C690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B09C-0611-3E55-4A98-52A037241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7823-AAAF-940C-CA54-0EB2DEE19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F106D-3AB7-4BD0-8BFB-C446EBA0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2A2E-3538-A1AD-5102-B62CA459C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Fakebook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53A92-9CB4-1679-3D5E-71167BE54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https://github.com/Taha-cmd/Fakebook</a:t>
            </a:r>
          </a:p>
        </p:txBody>
      </p:sp>
    </p:spTree>
    <p:extLst>
      <p:ext uri="{BB962C8B-B14F-4D97-AF65-F5344CB8AC3E}">
        <p14:creationId xmlns:p14="http://schemas.microsoft.com/office/powerpoint/2010/main" val="258125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BC82-C32C-2BAD-01A5-6245A18C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OpenAPI</a:t>
            </a:r>
            <a:r>
              <a:rPr lang="de-AT" dirty="0"/>
              <a:t> </a:t>
            </a:r>
            <a:r>
              <a:rPr lang="de-AT" dirty="0" err="1"/>
              <a:t>Contract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A9F22-5AD2-1DF4-EDAF-0B10303C2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0434"/>
            <a:ext cx="10515600" cy="2101719"/>
          </a:xfrm>
        </p:spPr>
      </p:pic>
    </p:spTree>
    <p:extLst>
      <p:ext uri="{BB962C8B-B14F-4D97-AF65-F5344CB8AC3E}">
        <p14:creationId xmlns:p14="http://schemas.microsoft.com/office/powerpoint/2010/main" val="340605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29B9-9BEF-2209-E1AF-759F61B7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 Architecture</a:t>
            </a:r>
            <a:endParaRPr lang="en-US" dirty="0"/>
          </a:p>
        </p:txBody>
      </p:sp>
      <p:pic>
        <p:nvPicPr>
          <p:cNvPr id="5" name="Content Placeholder 4" descr="A diagram of a cloud computing&#10;&#10;Description automatically generated">
            <a:extLst>
              <a:ext uri="{FF2B5EF4-FFF2-40B4-BE49-F238E27FC236}">
                <a16:creationId xmlns:a16="http://schemas.microsoft.com/office/drawing/2014/main" id="{44911093-29A7-327A-4044-C06719C71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2067719"/>
            <a:ext cx="6896100" cy="3867150"/>
          </a:xfrm>
        </p:spPr>
      </p:pic>
    </p:spTree>
    <p:extLst>
      <p:ext uri="{BB962C8B-B14F-4D97-AF65-F5344CB8AC3E}">
        <p14:creationId xmlns:p14="http://schemas.microsoft.com/office/powerpoint/2010/main" val="52288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D934-F663-1C94-0C38-3CA97B53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 </a:t>
            </a:r>
            <a:r>
              <a:rPr lang="de-AT" dirty="0" err="1"/>
              <a:t>Challanges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EB0D-FBE3-5FD8-F7F8-B039CDAF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cloud</a:t>
            </a:r>
            <a:r>
              <a:rPr lang="de-AT" dirty="0"/>
              <a:t> </a:t>
            </a:r>
            <a:r>
              <a:rPr lang="de-AT" dirty="0" err="1"/>
              <a:t>service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a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attackers</a:t>
            </a:r>
            <a:r>
              <a:rPr lang="de-AT" dirty="0"/>
              <a:t>: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services</a:t>
            </a:r>
            <a:r>
              <a:rPr lang="de-AT" dirty="0"/>
              <a:t> -&gt; </a:t>
            </a:r>
            <a:r>
              <a:rPr lang="de-AT" dirty="0" err="1"/>
              <a:t>bigger</a:t>
            </a:r>
            <a:r>
              <a:rPr lang="de-AT" dirty="0"/>
              <a:t> </a:t>
            </a:r>
            <a:r>
              <a:rPr lang="de-AT" dirty="0" err="1"/>
              <a:t>attack</a:t>
            </a:r>
            <a:r>
              <a:rPr lang="de-AT" dirty="0"/>
              <a:t> </a:t>
            </a:r>
            <a:r>
              <a:rPr lang="de-AT" dirty="0" err="1"/>
              <a:t>surface</a:t>
            </a:r>
            <a:endParaRPr lang="de-AT" dirty="0"/>
          </a:p>
          <a:p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common</a:t>
            </a:r>
            <a:r>
              <a:rPr lang="de-AT" dirty="0"/>
              <a:t> </a:t>
            </a:r>
            <a:r>
              <a:rPr lang="de-AT" dirty="0" err="1"/>
              <a:t>challanges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dealing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distributed</a:t>
            </a:r>
            <a:r>
              <a:rPr lang="de-AT" dirty="0"/>
              <a:t> </a:t>
            </a:r>
            <a:r>
              <a:rPr lang="de-AT" dirty="0" err="1"/>
              <a:t>cloud</a:t>
            </a:r>
            <a:r>
              <a:rPr lang="de-AT" dirty="0"/>
              <a:t> </a:t>
            </a:r>
            <a:r>
              <a:rPr lang="de-AT" dirty="0" err="1"/>
              <a:t>services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Firewall &amp; Networking (out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scope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Authentication &amp; </a:t>
            </a:r>
            <a:r>
              <a:rPr lang="de-AT" dirty="0" err="1"/>
              <a:t>Authorization</a:t>
            </a:r>
            <a:r>
              <a:rPr lang="de-AT" dirty="0"/>
              <a:t> (</a:t>
            </a:r>
            <a:r>
              <a:rPr lang="de-AT" dirty="0" err="1"/>
              <a:t>focus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6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95B4-9293-9952-CABD-8937F3F3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Authentication &amp; </a:t>
            </a:r>
            <a:r>
              <a:rPr lang="de-AT" dirty="0" err="1"/>
              <a:t>Authorization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4CBB-E17E-CBB2-1649-67A84856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do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services</a:t>
            </a:r>
            <a:r>
              <a:rPr lang="de-AT" dirty="0"/>
              <a:t> </a:t>
            </a: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?</a:t>
            </a:r>
          </a:p>
          <a:p>
            <a:pPr lvl="1"/>
            <a:r>
              <a:rPr lang="de-AT" dirty="0"/>
              <a:t>Anonymous </a:t>
            </a:r>
            <a:r>
              <a:rPr lang="de-AT" dirty="0" err="1"/>
              <a:t>access</a:t>
            </a:r>
            <a:r>
              <a:rPr lang="de-AT" dirty="0"/>
              <a:t> -&gt;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nightmare</a:t>
            </a:r>
            <a:endParaRPr lang="de-AT" dirty="0"/>
          </a:p>
          <a:p>
            <a:pPr lvl="1"/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admin</a:t>
            </a:r>
            <a:r>
              <a:rPr lang="de-AT" dirty="0"/>
              <a:t> </a:t>
            </a:r>
            <a:r>
              <a:rPr lang="de-AT" dirty="0" err="1"/>
              <a:t>credentials</a:t>
            </a:r>
            <a:r>
              <a:rPr lang="de-AT" dirty="0"/>
              <a:t> -&gt; </a:t>
            </a:r>
            <a:r>
              <a:rPr lang="de-AT" dirty="0" err="1"/>
              <a:t>bad</a:t>
            </a:r>
            <a:r>
              <a:rPr lang="de-AT" dirty="0"/>
              <a:t> </a:t>
            </a:r>
            <a:r>
              <a:rPr lang="de-AT" dirty="0" err="1"/>
              <a:t>idea</a:t>
            </a:r>
            <a:endParaRPr lang="de-AT" dirty="0"/>
          </a:p>
          <a:p>
            <a:pPr lvl="1"/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dedicated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credentials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limited </a:t>
            </a:r>
            <a:r>
              <a:rPr lang="de-AT" dirty="0" err="1"/>
              <a:t>permissions</a:t>
            </a:r>
            <a:r>
              <a:rPr lang="de-AT" dirty="0"/>
              <a:t> -&gt; </a:t>
            </a:r>
            <a:r>
              <a:rPr lang="de-AT" dirty="0" err="1"/>
              <a:t>better</a:t>
            </a:r>
            <a:endParaRPr lang="de-AT" dirty="0"/>
          </a:p>
          <a:p>
            <a:pPr lvl="1"/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dedicated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limited </a:t>
            </a:r>
            <a:r>
              <a:rPr lang="de-AT" dirty="0" err="1"/>
              <a:t>permissions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Azure AD </a:t>
            </a:r>
            <a:r>
              <a:rPr lang="de-AT" dirty="0" err="1"/>
              <a:t>authentication</a:t>
            </a:r>
            <a:r>
              <a:rPr lang="de-AT" dirty="0"/>
              <a:t> -&gt; </a:t>
            </a:r>
            <a:r>
              <a:rPr lang="de-AT" dirty="0" err="1"/>
              <a:t>even</a:t>
            </a:r>
            <a:r>
              <a:rPr lang="de-AT" dirty="0"/>
              <a:t> </a:t>
            </a:r>
            <a:r>
              <a:rPr lang="de-AT" dirty="0" err="1"/>
              <a:t>better</a:t>
            </a:r>
            <a:endParaRPr lang="de-AT" dirty="0"/>
          </a:p>
          <a:p>
            <a:r>
              <a:rPr lang="de-AT" dirty="0"/>
              <a:t>Best </a:t>
            </a:r>
            <a:r>
              <a:rPr lang="de-AT" dirty="0" err="1"/>
              <a:t>secret</a:t>
            </a:r>
            <a:r>
              <a:rPr lang="de-AT" dirty="0"/>
              <a:t> </a:t>
            </a:r>
            <a:r>
              <a:rPr lang="de-AT" dirty="0" err="1"/>
              <a:t>management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having</a:t>
            </a:r>
            <a:r>
              <a:rPr lang="de-AT" dirty="0"/>
              <a:t>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secrets</a:t>
            </a:r>
            <a:r>
              <a:rPr lang="de-AT" dirty="0"/>
              <a:t> at 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9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8A5F-73BB-D1ED-0627-EF567C9C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Azure AD </a:t>
            </a:r>
            <a:r>
              <a:rPr lang="de-AT" dirty="0" err="1"/>
              <a:t>authentication</a:t>
            </a:r>
            <a:r>
              <a:rPr lang="de-AT" dirty="0"/>
              <a:t> (</a:t>
            </a:r>
            <a:r>
              <a:rPr lang="de-AT" dirty="0" err="1"/>
              <a:t>the</a:t>
            </a:r>
            <a:r>
              <a:rPr lang="de-AT" dirty="0"/>
              <a:t> happy </a:t>
            </a:r>
            <a:r>
              <a:rPr lang="de-AT" dirty="0" err="1"/>
              <a:t>path</a:t>
            </a:r>
            <a:r>
              <a:rPr lang="de-AT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BC74-96C1-0719-8ACA-ABF99A15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Give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app</a:t>
            </a:r>
            <a:r>
              <a:rPr lang="de-AT" dirty="0"/>
              <a:t> a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identity</a:t>
            </a:r>
            <a:endParaRPr lang="de-AT" dirty="0"/>
          </a:p>
          <a:p>
            <a:r>
              <a:rPr lang="de-AT" dirty="0" err="1"/>
              <a:t>Assign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identity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roles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scope</a:t>
            </a:r>
            <a:endParaRPr lang="de-AT" dirty="0"/>
          </a:p>
          <a:p>
            <a:r>
              <a:rPr lang="de-AT" dirty="0"/>
              <a:t>Optional: </a:t>
            </a:r>
            <a:r>
              <a:rPr lang="de-AT" dirty="0" err="1"/>
              <a:t>Disable</a:t>
            </a:r>
            <a:r>
              <a:rPr lang="de-AT" dirty="0"/>
              <a:t>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authentication</a:t>
            </a:r>
            <a:r>
              <a:rPr lang="de-AT" dirty="0"/>
              <a:t> (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access</a:t>
            </a:r>
            <a:r>
              <a:rPr lang="de-AT" dirty="0"/>
              <a:t> </a:t>
            </a:r>
            <a:r>
              <a:rPr lang="de-AT" dirty="0" err="1"/>
              <a:t>keys</a:t>
            </a:r>
            <a:r>
              <a:rPr lang="de-AT" dirty="0"/>
              <a:t>)</a:t>
            </a:r>
          </a:p>
          <a:p>
            <a:r>
              <a:rPr lang="de-AT" dirty="0"/>
              <a:t>In </a:t>
            </a:r>
            <a:r>
              <a:rPr lang="de-AT" dirty="0" err="1"/>
              <a:t>Application</a:t>
            </a:r>
            <a:r>
              <a:rPr lang="de-AT" dirty="0"/>
              <a:t> Code: Use </a:t>
            </a:r>
            <a:r>
              <a:rPr lang="de-AT" dirty="0" err="1"/>
              <a:t>the</a:t>
            </a:r>
            <a:r>
              <a:rPr lang="de-AT" dirty="0"/>
              <a:t> Azure Identity SDK</a:t>
            </a:r>
          </a:p>
          <a:p>
            <a:pPr lvl="1"/>
            <a:r>
              <a:rPr lang="de-AT" dirty="0"/>
              <a:t>In C#: </a:t>
            </a:r>
            <a:r>
              <a:rPr lang="de-AT" dirty="0" err="1"/>
              <a:t>Azure.Identity</a:t>
            </a:r>
            <a:r>
              <a:rPr lang="de-AT" dirty="0"/>
              <a:t> </a:t>
            </a:r>
            <a:r>
              <a:rPr lang="de-AT" dirty="0" err="1"/>
              <a:t>Nuget</a:t>
            </a:r>
            <a:r>
              <a:rPr lang="de-AT" dirty="0"/>
              <a:t> Package</a:t>
            </a:r>
          </a:p>
          <a:p>
            <a:pPr lvl="1"/>
            <a:r>
              <a:rPr lang="de-AT" dirty="0"/>
              <a:t>The Azure Identity </a:t>
            </a:r>
            <a:r>
              <a:rPr lang="de-AT" dirty="0" err="1"/>
              <a:t>library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read</a:t>
            </a:r>
            <a:r>
              <a:rPr lang="de-AT" dirty="0"/>
              <a:t> </a:t>
            </a:r>
            <a:r>
              <a:rPr lang="de-AT" dirty="0" err="1"/>
              <a:t>credentials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different </a:t>
            </a:r>
            <a:r>
              <a:rPr lang="de-AT" dirty="0" err="1"/>
              <a:t>sources</a:t>
            </a:r>
            <a:endParaRPr lang="de-AT" dirty="0"/>
          </a:p>
          <a:p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699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5374-1BB0-DB40-A8AA-348EC0C9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Refined</a:t>
            </a:r>
            <a:r>
              <a:rPr lang="de-AT" dirty="0"/>
              <a:t> System Architecture</a:t>
            </a:r>
            <a:endParaRPr lang="en-US" dirty="0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7C252E77-D741-2685-8B35-5B9E70F0A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47" y="1825625"/>
            <a:ext cx="5769906" cy="4351338"/>
          </a:xfrm>
        </p:spPr>
      </p:pic>
    </p:spTree>
    <p:extLst>
      <p:ext uri="{BB962C8B-B14F-4D97-AF65-F5344CB8AC3E}">
        <p14:creationId xmlns:p14="http://schemas.microsoft.com/office/powerpoint/2010/main" val="42948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D27E-6B6E-C8A2-8C8E-3796F7A2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C545-4826-DABE-9FDE-1C3F7531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1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Fakebook</vt:lpstr>
      <vt:lpstr>OpenAPI Contract</vt:lpstr>
      <vt:lpstr>System Architecture</vt:lpstr>
      <vt:lpstr>Security Challanges</vt:lpstr>
      <vt:lpstr>Authentication &amp; Authorization</vt:lpstr>
      <vt:lpstr>Azure AD authentication (the happy path)</vt:lpstr>
      <vt:lpstr>Refined System Architecture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Khashmany, Taha</dc:creator>
  <cp:lastModifiedBy>Al Khashmany, Taha</cp:lastModifiedBy>
  <cp:revision>5</cp:revision>
  <dcterms:created xsi:type="dcterms:W3CDTF">2023-12-28T10:16:23Z</dcterms:created>
  <dcterms:modified xsi:type="dcterms:W3CDTF">2023-12-28T11:42:09Z</dcterms:modified>
</cp:coreProperties>
</file>