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b26ee3e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b26ee3e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b26ee3ee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b26ee3ee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b26ee3e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b26ee3e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b26ee3ee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b26ee3ee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profil le plus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Grottocenter v3 incomplet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eu un échange avec quelques utilisateurs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b26ee3ee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b26ee3ee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b26ee3e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b26ee3e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b26ee3e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b26ee3e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26ee3e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26ee3e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2665c5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b2665c5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Etudiants M1 IC/TER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Pour fournir un contact avec le monde professionnel et travailler sur ces compétences en gestion de projet, on a essayé de contacter le président de Grottocenter pour améliorer les fonctionnalitées de son site web 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Pendant cette </a:t>
            </a:r>
            <a:r>
              <a:rPr lang="en"/>
              <a:t>présentation on va vous montrer  les objectifs de Grottocenter et aussi les étapes de la réalisation du projet </a:t>
            </a:r>
            <a:r>
              <a:rPr lang="en"/>
              <a:t> 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b26ee3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b26ee3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b2665c57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b2665c57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b2665c57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b2665c57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b26ee3e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b26ee3e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b2665c57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b2665c57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b26ee3ee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b26ee3ee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571"/>
              <a:buFont typeface="Arial"/>
              <a:buNone/>
            </a:pPr>
            <a:r>
              <a:rPr b="1" lang="en" sz="1944"/>
              <a:t>Projet :Evaluer et améliorer l'expérience utilisateur d’une application web</a:t>
            </a:r>
            <a:endParaRPr sz="1544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Réalisé par : Mohamed TAHA MAATA / OUCOUC Hafid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Profil modérateur</a:t>
            </a:r>
            <a:endParaRPr b="1" sz="26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675" y="1071000"/>
            <a:ext cx="3743850" cy="36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Profil BBS</a:t>
            </a:r>
            <a:endParaRPr b="1" sz="26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19825"/>
            <a:ext cx="332413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189" y="1219825"/>
            <a:ext cx="352520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Profil BBS</a:t>
            </a:r>
            <a:endParaRPr b="1" sz="2600"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575" y="1374375"/>
            <a:ext cx="372599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Profil Spéléologue</a:t>
            </a:r>
            <a:endParaRPr b="1" sz="2600"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500" y="1678275"/>
            <a:ext cx="3472825" cy="23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Résultats</a:t>
            </a:r>
            <a:endParaRPr b="1" sz="2600"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Plusieurs propositions ont été soulevés suite aux multiples tests réalisés   </a:t>
            </a:r>
            <a:r>
              <a:rPr lang="en"/>
              <a:t>notamment</a:t>
            </a:r>
            <a:r>
              <a:rPr lang="en"/>
              <a:t>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Supprimer un document avec le profil administrateur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Envoyer des emails aux modérateurs quand de nouveaux documents sont soumis pour les valider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Intervenir/lancer  l’application mobile de Grottocenter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de développement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3" y="1216400"/>
            <a:ext cx="9070574" cy="29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: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246" y="1287846"/>
            <a:ext cx="5119525" cy="25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297500" y="1307850"/>
            <a:ext cx="74295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I) Introduction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II) Objectif de Grottocenter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III) Objectif TER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IV) Les profils :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Profil Administrateur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Profil modérateur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Profil BBS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Profil Spéléologue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V) Résultat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VI) Plan de développement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475" y="992288"/>
            <a:ext cx="3158925" cy="31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: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7484" l="0" r="0" t="0"/>
          <a:stretch/>
        </p:blipFill>
        <p:spPr>
          <a:xfrm>
            <a:off x="1891925" y="1402600"/>
            <a:ext cx="5419675" cy="26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Objectif de Grottocenter</a:t>
            </a:r>
            <a:endParaRPr b="1" sz="26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912" y="58325"/>
            <a:ext cx="4110075" cy="26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71400" y="1710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Grottocenter est site web </a:t>
            </a:r>
            <a:r>
              <a:rPr lang="en"/>
              <a:t>créé</a:t>
            </a:r>
            <a:r>
              <a:rPr lang="en"/>
              <a:t> pour stocker les informations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Produitent par des  spéléologues 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Pour faciliter </a:t>
            </a:r>
            <a:r>
              <a:rPr lang="en"/>
              <a:t>l'accès</a:t>
            </a:r>
            <a:r>
              <a:rPr lang="en"/>
              <a:t> à ces informations,il faut améliorer le site web en ajoutant des fonctionnalités qui vont </a:t>
            </a:r>
            <a:r>
              <a:rPr lang="en"/>
              <a:t>bénéficier</a:t>
            </a:r>
            <a:r>
              <a:rPr lang="en"/>
              <a:t> les utilisateurs 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L’interaction avec les utilisateurs aident à identifier les avantages et les inconvénients des fonctions du site web et comment on peut les améliorer.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6840" l="0" r="1845" t="3626"/>
          <a:stretch/>
        </p:blipFill>
        <p:spPr>
          <a:xfrm>
            <a:off x="1515150" y="1367500"/>
            <a:ext cx="6113702" cy="3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3908650" y="3878050"/>
            <a:ext cx="21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255525" y="816425"/>
            <a:ext cx="291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page </a:t>
            </a: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d'accueil</a:t>
            </a: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du site web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5722" l="0" r="1058" t="4309"/>
          <a:stretch/>
        </p:blipFill>
        <p:spPr>
          <a:xfrm>
            <a:off x="1239950" y="1592025"/>
            <a:ext cx="6664099" cy="34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3072000" y="7756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Exemple de fonctionnalité de   recherche des documents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Objectif TER</a:t>
            </a:r>
            <a:endParaRPr b="1" sz="26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393750"/>
            <a:ext cx="42862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0" y="1786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Identifier les besoins des utilisateurs en </a:t>
            </a:r>
            <a:r>
              <a:rPr lang="en"/>
              <a:t>faisant</a:t>
            </a:r>
            <a:r>
              <a:rPr lang="en"/>
              <a:t> des </a:t>
            </a:r>
            <a:r>
              <a:rPr b="1" lang="en"/>
              <a:t>Test d’utilisateurs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sur</a:t>
            </a:r>
            <a:r>
              <a:rPr lang="en"/>
              <a:t> </a:t>
            </a:r>
            <a:r>
              <a:rPr lang="en"/>
              <a:t> les </a:t>
            </a:r>
            <a:r>
              <a:rPr lang="en"/>
              <a:t>différentes</a:t>
            </a:r>
            <a:r>
              <a:rPr lang="en"/>
              <a:t> types </a:t>
            </a:r>
            <a:r>
              <a:rPr lang="en"/>
              <a:t>d'utilisateurs </a:t>
            </a:r>
            <a:r>
              <a:rPr lang="en"/>
              <a:t>du site web 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Ajouter des fonctionnalités à la version actuelle de Grottocenter V3 en utilisant le FrameWork React de Javascript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Tester les nouvelles fonctionnalités sur les utilisateurs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intervenir</a:t>
            </a:r>
            <a:r>
              <a:rPr lang="en"/>
              <a:t> sur le code de la version mobile de Grottocenter pour l’améliorer en utilisant </a:t>
            </a:r>
            <a:r>
              <a:rPr lang="en"/>
              <a:t>NativeReact</a:t>
            </a:r>
            <a:r>
              <a:rPr lang="en"/>
              <a:t>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5198" l="0" r="1224" t="3760"/>
          <a:stretch/>
        </p:blipFill>
        <p:spPr>
          <a:xfrm>
            <a:off x="4022175" y="0"/>
            <a:ext cx="5129501" cy="24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4">
            <a:alphaModFix/>
          </a:blip>
          <a:srcRect b="5610" l="0" r="0" t="4185"/>
          <a:stretch/>
        </p:blipFill>
        <p:spPr>
          <a:xfrm>
            <a:off x="4022175" y="2659475"/>
            <a:ext cx="5129501" cy="25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755325" y="926175"/>
            <a:ext cx="304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 questionnaire  posé sur les utilisateurs BBS du site web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245525" y="3413625"/>
            <a:ext cx="20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Les résultats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Profil Administrateur</a:t>
            </a:r>
            <a:endParaRPr b="1" sz="26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125" y="1176875"/>
            <a:ext cx="351342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