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6" r:id="rId3"/>
    <p:sldId id="257" r:id="rId4"/>
    <p:sldId id="258" r:id="rId5"/>
    <p:sldId id="26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D3353E8C-0D27-4D8E-8D17-16B4ACCD4C65}" type="datetime1">
              <a:rPr lang="fr-FR"/>
              <a:pPr lvl="0"/>
              <a:t>28/01/2024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D926B821-4160-4ED5-A7C0-57026B96DFB1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062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CBB7686-8F0E-459D-9E64-48542FB059AC}" type="slidenum">
              <a:t>1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2EB2FF-8359-46BB-BC0E-53897CAB232F}" type="datetime1">
              <a:rPr lang="fr-FR"/>
              <a:pPr lvl="0"/>
              <a:t>28/01/2024</a:t>
            </a:fld>
            <a:endParaRPr lang="fr-F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80DF83-9FD9-4EC8-80E0-3CE82F010ED1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103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255303-7E37-44AD-B5E6-6C2BF3C88AEC}" type="datetime1">
              <a:rPr lang="fr-FR"/>
              <a:pPr lvl="0"/>
              <a:t>28/01/2024</a:t>
            </a:fld>
            <a:endParaRPr lang="fr-F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C128FC-B14B-42C2-BAAA-05A320530BF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475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8D27EF-7232-4484-A2B5-1EDDAD6F4468}" type="datetime1">
              <a:rPr lang="fr-FR"/>
              <a:pPr lvl="0"/>
              <a:t>28/01/2024</a:t>
            </a:fld>
            <a:endParaRPr lang="fr-F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DC4FD2-FB1A-4841-B2A2-5CF9BF893F3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822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343650" y="2173291"/>
            <a:ext cx="5143499" cy="2090812"/>
          </a:xfrm>
        </p:spPr>
        <p:txBody>
          <a:bodyPr anchor="b">
            <a:noAutofit/>
          </a:bodyPr>
          <a:lstStyle>
            <a:lvl1pPr>
              <a:defRPr lang="fr-FR" sz="5400" b="1" cap="all">
                <a:solidFill>
                  <a:srgbClr val="5B9BD5"/>
                </a:solidFill>
              </a:defRPr>
            </a:lvl1pPr>
          </a:lstStyle>
          <a:p>
            <a:pPr lvl="0"/>
            <a:r>
              <a:rPr lang="fr-FR"/>
              <a:t>Le sous-titre vient ici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4294967295"/>
          </p:nvPr>
        </p:nvSpPr>
        <p:spPr>
          <a:xfrm>
            <a:off x="6343650" y="4279968"/>
            <a:ext cx="5143499" cy="503166"/>
          </a:xfrm>
        </p:spPr>
        <p:txBody>
          <a:bodyPr>
            <a:noAutofit/>
          </a:bodyPr>
          <a:lstStyle>
            <a:lvl1pPr marL="0" indent="0">
              <a:buNone/>
              <a:defRPr lang="fr-FR" sz="1800" cap="all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’image 12"/>
          <p:cNvSpPr txBox="1">
            <a:spLocks noGrp="1"/>
          </p:cNvSpPr>
          <p:nvPr>
            <p:ph type="pic" idx="4294967295"/>
          </p:nvPr>
        </p:nvSpPr>
        <p:spPr>
          <a:xfrm>
            <a:off x="710808" y="728548"/>
            <a:ext cx="5305659" cy="5305659"/>
          </a:xfrm>
          <a:solidFill>
            <a:srgbClr val="E7E6E6"/>
          </a:solidFill>
        </p:spPr>
        <p:txBody>
          <a:bodyPr anchor="ctr" anchorCtr="1"/>
          <a:lstStyle>
            <a:lvl1pPr marL="0" indent="0" algn="ctr">
              <a:buNone/>
              <a:defRPr lang="fr-FR"/>
            </a:lvl1pPr>
          </a:lstStyle>
          <a:p>
            <a:pPr lvl="0"/>
            <a:r>
              <a:rPr lang="fr-FR"/>
              <a:t>Cliquez sur l'icône pour ajouter une image</a:t>
            </a:r>
          </a:p>
        </p:txBody>
      </p:sp>
      <p:grpSp>
        <p:nvGrpSpPr>
          <p:cNvPr id="5" name="Groupe 13"/>
          <p:cNvGrpSpPr/>
          <p:nvPr/>
        </p:nvGrpSpPr>
        <p:grpSpPr>
          <a:xfrm>
            <a:off x="-1728307" y="-2049517"/>
            <a:ext cx="8917228" cy="10769766"/>
            <a:chOff x="-1728307" y="-2049517"/>
            <a:chExt cx="8917228" cy="10769766"/>
          </a:xfrm>
        </p:grpSpPr>
        <p:sp>
          <p:nvSpPr>
            <p:cNvPr id="6" name="Forme libre 5"/>
            <p:cNvSpPr/>
            <p:nvPr/>
          </p:nvSpPr>
          <p:spPr>
            <a:xfrm>
              <a:off x="-1728307" y="-2049517"/>
              <a:ext cx="8917228" cy="107697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47"/>
                <a:gd name="f7" fmla="val 553"/>
                <a:gd name="f8" fmla="val 264"/>
                <a:gd name="f9" fmla="val 5"/>
                <a:gd name="f10" fmla="val 176"/>
                <a:gd name="f11" fmla="val 49"/>
                <a:gd name="f12" fmla="val 96"/>
                <a:gd name="f13" fmla="val 141"/>
                <a:gd name="f14" fmla="val 48"/>
                <a:gd name="f15" fmla="val 235"/>
                <a:gd name="f16" fmla="val 327"/>
                <a:gd name="f17" fmla="val 9"/>
                <a:gd name="f18" fmla="val 414"/>
                <a:gd name="f19" fmla="val 67"/>
                <a:gd name="f20" fmla="val 425"/>
                <a:gd name="f21" fmla="val 75"/>
                <a:gd name="f22" fmla="val 439"/>
                <a:gd name="f23" fmla="val 82"/>
                <a:gd name="f24" fmla="val 438"/>
                <a:gd name="f25" fmla="val 98"/>
                <a:gd name="f26" fmla="val 437"/>
                <a:gd name="f27" fmla="val 120"/>
                <a:gd name="f28" fmla="val 413"/>
                <a:gd name="f29" fmla="val 127"/>
                <a:gd name="f30" fmla="val 391"/>
                <a:gd name="f31" fmla="val 111"/>
                <a:gd name="f32" fmla="val 294"/>
                <a:gd name="f33" fmla="val 40"/>
                <a:gd name="f34" fmla="val 166"/>
                <a:gd name="f35" fmla="val 56"/>
                <a:gd name="f36" fmla="val 94"/>
                <a:gd name="f37" fmla="val 149"/>
                <a:gd name="f38" fmla="val 30"/>
                <a:gd name="f39" fmla="val 231"/>
                <a:gd name="f40" fmla="val 36"/>
                <a:gd name="f41" fmla="val 349"/>
                <a:gd name="f42" fmla="val 107"/>
                <a:gd name="f43" fmla="val 424"/>
                <a:gd name="f44" fmla="val 502"/>
                <a:gd name="f45" fmla="val 296"/>
                <a:gd name="f46" fmla="val 514"/>
                <a:gd name="f47" fmla="val 383"/>
                <a:gd name="f48" fmla="val 453"/>
                <a:gd name="f49" fmla="val 386"/>
                <a:gd name="f50" fmla="val 451"/>
                <a:gd name="f51" fmla="val 390"/>
                <a:gd name="f52" fmla="val 449"/>
                <a:gd name="f53" fmla="val 393"/>
                <a:gd name="f54" fmla="val 446"/>
                <a:gd name="f55" fmla="val 407"/>
                <a:gd name="f56" fmla="val 433"/>
                <a:gd name="f57" fmla="val 420"/>
                <a:gd name="f58" fmla="val 467"/>
                <a:gd name="f59" fmla="val 477"/>
                <a:gd name="f60" fmla="val 421"/>
                <a:gd name="f61" fmla="val 485"/>
                <a:gd name="f62" fmla="val 353"/>
                <a:gd name="f63" fmla="val 537"/>
                <a:gd name="f64" fmla="val 277"/>
                <a:gd name="f65" fmla="val 194"/>
                <a:gd name="f66" fmla="val 531"/>
                <a:gd name="f67" fmla="val 79"/>
                <a:gd name="f68" fmla="val 501"/>
                <a:gd name="f69" fmla="val 1"/>
                <a:gd name="f70" fmla="val 397"/>
                <a:gd name="f71" fmla="+- 0 0 -90"/>
                <a:gd name="f72" fmla="*/ f3 1 447"/>
                <a:gd name="f73" fmla="*/ f4 1 553"/>
                <a:gd name="f74" fmla="+- f7 0 f5"/>
                <a:gd name="f75" fmla="+- f6 0 f5"/>
                <a:gd name="f76" fmla="*/ f71 f0 1"/>
                <a:gd name="f77" fmla="*/ f75 1 447"/>
                <a:gd name="f78" fmla="*/ f74 1 553"/>
                <a:gd name="f79" fmla="*/ 0 f75 1"/>
                <a:gd name="f80" fmla="*/ 264 f74 1"/>
                <a:gd name="f81" fmla="*/ 141 f75 1"/>
                <a:gd name="f82" fmla="*/ 48 f74 1"/>
                <a:gd name="f83" fmla="*/ 414 f75 1"/>
                <a:gd name="f84" fmla="*/ 67 f74 1"/>
                <a:gd name="f85" fmla="*/ 438 f75 1"/>
                <a:gd name="f86" fmla="*/ 98 f74 1"/>
                <a:gd name="f87" fmla="*/ 391 f75 1"/>
                <a:gd name="f88" fmla="*/ 111 f74 1"/>
                <a:gd name="f89" fmla="*/ 94 f75 1"/>
                <a:gd name="f90" fmla="*/ 149 f74 1"/>
                <a:gd name="f91" fmla="*/ 107 f75 1"/>
                <a:gd name="f92" fmla="*/ 424 f74 1"/>
                <a:gd name="f93" fmla="*/ 383 f75 1"/>
                <a:gd name="f94" fmla="*/ 453 f74 1"/>
                <a:gd name="f95" fmla="*/ 393 f75 1"/>
                <a:gd name="f96" fmla="*/ 446 f74 1"/>
                <a:gd name="f97" fmla="*/ 433 f75 1"/>
                <a:gd name="f98" fmla="*/ 449 f74 1"/>
                <a:gd name="f99" fmla="*/ 421 f75 1"/>
                <a:gd name="f100" fmla="*/ 485 f74 1"/>
                <a:gd name="f101" fmla="*/ 194 f75 1"/>
                <a:gd name="f102" fmla="*/ 531 f74 1"/>
                <a:gd name="f103" fmla="*/ f76 1 f2"/>
                <a:gd name="f104" fmla="*/ f79 1 447"/>
                <a:gd name="f105" fmla="*/ f80 1 553"/>
                <a:gd name="f106" fmla="*/ f81 1 447"/>
                <a:gd name="f107" fmla="*/ f82 1 553"/>
                <a:gd name="f108" fmla="*/ f83 1 447"/>
                <a:gd name="f109" fmla="*/ f84 1 553"/>
                <a:gd name="f110" fmla="*/ f85 1 447"/>
                <a:gd name="f111" fmla="*/ f86 1 553"/>
                <a:gd name="f112" fmla="*/ f87 1 447"/>
                <a:gd name="f113" fmla="*/ f88 1 553"/>
                <a:gd name="f114" fmla="*/ f89 1 447"/>
                <a:gd name="f115" fmla="*/ f90 1 553"/>
                <a:gd name="f116" fmla="*/ f91 1 447"/>
                <a:gd name="f117" fmla="*/ f92 1 553"/>
                <a:gd name="f118" fmla="*/ f93 1 447"/>
                <a:gd name="f119" fmla="*/ f94 1 553"/>
                <a:gd name="f120" fmla="*/ f95 1 447"/>
                <a:gd name="f121" fmla="*/ f96 1 553"/>
                <a:gd name="f122" fmla="*/ f97 1 447"/>
                <a:gd name="f123" fmla="*/ f98 1 553"/>
                <a:gd name="f124" fmla="*/ f99 1 447"/>
                <a:gd name="f125" fmla="*/ f100 1 553"/>
                <a:gd name="f126" fmla="*/ f101 1 447"/>
                <a:gd name="f127" fmla="*/ f102 1 553"/>
                <a:gd name="f128" fmla="*/ 0 1 f77"/>
                <a:gd name="f129" fmla="*/ f6 1 f77"/>
                <a:gd name="f130" fmla="*/ 0 1 f78"/>
                <a:gd name="f131" fmla="*/ f7 1 f78"/>
                <a:gd name="f132" fmla="+- f103 0 f1"/>
                <a:gd name="f133" fmla="*/ f104 1 f77"/>
                <a:gd name="f134" fmla="*/ f105 1 f78"/>
                <a:gd name="f135" fmla="*/ f106 1 f77"/>
                <a:gd name="f136" fmla="*/ f107 1 f78"/>
                <a:gd name="f137" fmla="*/ f108 1 f77"/>
                <a:gd name="f138" fmla="*/ f109 1 f78"/>
                <a:gd name="f139" fmla="*/ f110 1 f77"/>
                <a:gd name="f140" fmla="*/ f111 1 f78"/>
                <a:gd name="f141" fmla="*/ f112 1 f77"/>
                <a:gd name="f142" fmla="*/ f113 1 f78"/>
                <a:gd name="f143" fmla="*/ f114 1 f77"/>
                <a:gd name="f144" fmla="*/ f115 1 f78"/>
                <a:gd name="f145" fmla="*/ f116 1 f77"/>
                <a:gd name="f146" fmla="*/ f117 1 f78"/>
                <a:gd name="f147" fmla="*/ f118 1 f77"/>
                <a:gd name="f148" fmla="*/ f119 1 f78"/>
                <a:gd name="f149" fmla="*/ f120 1 f77"/>
                <a:gd name="f150" fmla="*/ f121 1 f78"/>
                <a:gd name="f151" fmla="*/ f122 1 f77"/>
                <a:gd name="f152" fmla="*/ f123 1 f78"/>
                <a:gd name="f153" fmla="*/ f124 1 f77"/>
                <a:gd name="f154" fmla="*/ f125 1 f78"/>
                <a:gd name="f155" fmla="*/ f126 1 f77"/>
                <a:gd name="f156" fmla="*/ f127 1 f78"/>
                <a:gd name="f157" fmla="*/ f128 f72 1"/>
                <a:gd name="f158" fmla="*/ f129 f72 1"/>
                <a:gd name="f159" fmla="*/ f131 f73 1"/>
                <a:gd name="f160" fmla="*/ f130 f73 1"/>
                <a:gd name="f161" fmla="*/ f133 f72 1"/>
                <a:gd name="f162" fmla="*/ f134 f73 1"/>
                <a:gd name="f163" fmla="*/ f135 f72 1"/>
                <a:gd name="f164" fmla="*/ f136 f73 1"/>
                <a:gd name="f165" fmla="*/ f137 f72 1"/>
                <a:gd name="f166" fmla="*/ f138 f73 1"/>
                <a:gd name="f167" fmla="*/ f139 f72 1"/>
                <a:gd name="f168" fmla="*/ f140 f73 1"/>
                <a:gd name="f169" fmla="*/ f141 f72 1"/>
                <a:gd name="f170" fmla="*/ f142 f73 1"/>
                <a:gd name="f171" fmla="*/ f143 f72 1"/>
                <a:gd name="f172" fmla="*/ f144 f73 1"/>
                <a:gd name="f173" fmla="*/ f145 f72 1"/>
                <a:gd name="f174" fmla="*/ f146 f73 1"/>
                <a:gd name="f175" fmla="*/ f147 f72 1"/>
                <a:gd name="f176" fmla="*/ f148 f73 1"/>
                <a:gd name="f177" fmla="*/ f149 f72 1"/>
                <a:gd name="f178" fmla="*/ f150 f73 1"/>
                <a:gd name="f179" fmla="*/ f151 f72 1"/>
                <a:gd name="f180" fmla="*/ f152 f73 1"/>
                <a:gd name="f181" fmla="*/ f153 f72 1"/>
                <a:gd name="f182" fmla="*/ f154 f73 1"/>
                <a:gd name="f183" fmla="*/ f155 f72 1"/>
                <a:gd name="f184" fmla="*/ f156 f7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2">
                  <a:pos x="f161" y="f162"/>
                </a:cxn>
                <a:cxn ang="f132">
                  <a:pos x="f163" y="f164"/>
                </a:cxn>
                <a:cxn ang="f132">
                  <a:pos x="f165" y="f166"/>
                </a:cxn>
                <a:cxn ang="f132">
                  <a:pos x="f167" y="f168"/>
                </a:cxn>
                <a:cxn ang="f132">
                  <a:pos x="f169" y="f170"/>
                </a:cxn>
                <a:cxn ang="f132">
                  <a:pos x="f171" y="f172"/>
                </a:cxn>
                <a:cxn ang="f132">
                  <a:pos x="f173" y="f174"/>
                </a:cxn>
                <a:cxn ang="f132">
                  <a:pos x="f175" y="f176"/>
                </a:cxn>
                <a:cxn ang="f132">
                  <a:pos x="f177" y="f178"/>
                </a:cxn>
                <a:cxn ang="f132">
                  <a:pos x="f179" y="f180"/>
                </a:cxn>
                <a:cxn ang="f132">
                  <a:pos x="f181" y="f182"/>
                </a:cxn>
                <a:cxn ang="f132">
                  <a:pos x="f183" y="f184"/>
                </a:cxn>
                <a:cxn ang="f132">
                  <a:pos x="f161" y="f162"/>
                </a:cxn>
              </a:cxnLst>
              <a:rect l="f157" t="f160" r="f158" b="f159"/>
              <a:pathLst>
                <a:path w="447" h="553">
                  <a:moveTo>
                    <a:pt x="f5" y="f8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2" y="f44"/>
                    <a:pt x="f45" y="f46"/>
                    <a:pt x="f47" y="f48"/>
                  </a:cubicBezTo>
                  <a:cubicBezTo>
                    <a:pt x="f49" y="f50"/>
                    <a:pt x="f51" y="f52"/>
                    <a:pt x="f53" y="f54"/>
                  </a:cubicBezTo>
                  <a:cubicBezTo>
                    <a:pt x="f55" y="f56"/>
                    <a:pt x="f57" y="f56"/>
                    <a:pt x="f56" y="f52"/>
                  </a:cubicBezTo>
                  <a:cubicBezTo>
                    <a:pt x="f6" y="f58"/>
                    <a:pt x="f56" y="f59"/>
                    <a:pt x="f60" y="f61"/>
                  </a:cubicBezTo>
                  <a:cubicBezTo>
                    <a:pt x="f62" y="f63"/>
                    <a:pt x="f64" y="f7"/>
                    <a:pt x="f65" y="f66"/>
                  </a:cubicBezTo>
                  <a:cubicBezTo>
                    <a:pt x="f67" y="f68"/>
                    <a:pt x="f69" y="f70"/>
                    <a:pt x="f5" y="f8"/>
                  </a:cubicBezTo>
                  <a:close/>
                </a:path>
              </a:pathLst>
            </a:custGeom>
            <a:solidFill>
              <a:srgbClr val="E7E6E6">
                <a:alpha val="91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orme libre 6"/>
            <p:cNvSpPr/>
            <p:nvPr/>
          </p:nvSpPr>
          <p:spPr>
            <a:xfrm>
              <a:off x="-331268" y="-451841"/>
              <a:ext cx="3908721" cy="765430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6"/>
                <a:gd name="f7" fmla="val 393"/>
                <a:gd name="f8" fmla="val 198"/>
                <a:gd name="f9" fmla="val 103"/>
                <a:gd name="f10" fmla="val 64"/>
                <a:gd name="f11" fmla="val 26"/>
                <a:gd name="f12" fmla="val 157"/>
                <a:gd name="f13" fmla="val 8"/>
                <a:gd name="f14" fmla="val 171"/>
                <a:gd name="f15" fmla="val 6"/>
                <a:gd name="f16" fmla="val 188"/>
                <a:gd name="f17" fmla="val 192"/>
                <a:gd name="f18" fmla="val 22"/>
                <a:gd name="f19" fmla="val 41"/>
                <a:gd name="f20" fmla="val 190"/>
                <a:gd name="f21" fmla="val 52"/>
                <a:gd name="f22" fmla="val 167"/>
                <a:gd name="f23" fmla="val 56"/>
                <a:gd name="f24" fmla="val 95"/>
                <a:gd name="f25" fmla="val 70"/>
                <a:gd name="f26" fmla="val 47"/>
                <a:gd name="f27" fmla="val 129"/>
                <a:gd name="f28" fmla="val 48"/>
                <a:gd name="f29" fmla="val 267"/>
                <a:gd name="f30" fmla="val 97"/>
                <a:gd name="f31" fmla="val 325"/>
                <a:gd name="f32" fmla="val 170"/>
                <a:gd name="f33" fmla="val 339"/>
                <a:gd name="f34" fmla="val 191"/>
                <a:gd name="f35" fmla="val 343"/>
                <a:gd name="f36" fmla="val 195"/>
                <a:gd name="f37" fmla="val 354"/>
                <a:gd name="f38" fmla="val 193"/>
                <a:gd name="f39" fmla="val 372"/>
                <a:gd name="f40" fmla="val 174"/>
                <a:gd name="f41" fmla="val 389"/>
                <a:gd name="f42" fmla="val 160"/>
                <a:gd name="f43" fmla="val 387"/>
                <a:gd name="f44" fmla="val 375"/>
                <a:gd name="f45" fmla="val 293"/>
                <a:gd name="f46" fmla="+- 0 0 -90"/>
                <a:gd name="f47" fmla="*/ f3 1 196"/>
                <a:gd name="f48" fmla="*/ f4 1 393"/>
                <a:gd name="f49" fmla="+- f7 0 f5"/>
                <a:gd name="f50" fmla="+- f6 0 f5"/>
                <a:gd name="f51" fmla="*/ f46 f0 1"/>
                <a:gd name="f52" fmla="*/ f50 1 196"/>
                <a:gd name="f53" fmla="*/ f49 1 393"/>
                <a:gd name="f54" fmla="*/ 0 f50 1"/>
                <a:gd name="f55" fmla="*/ 198 f49 1"/>
                <a:gd name="f56" fmla="*/ 157 f50 1"/>
                <a:gd name="f57" fmla="*/ 8 f49 1"/>
                <a:gd name="f58" fmla="*/ 192 f50 1"/>
                <a:gd name="f59" fmla="*/ 22 f49 1"/>
                <a:gd name="f60" fmla="*/ 167 f50 1"/>
                <a:gd name="f61" fmla="*/ 56 f49 1"/>
                <a:gd name="f62" fmla="*/ 48 f50 1"/>
                <a:gd name="f63" fmla="*/ 170 f50 1"/>
                <a:gd name="f64" fmla="*/ 339 f49 1"/>
                <a:gd name="f65" fmla="*/ 193 f50 1"/>
                <a:gd name="f66" fmla="*/ 372 f49 1"/>
                <a:gd name="f67" fmla="*/ 160 f50 1"/>
                <a:gd name="f68" fmla="*/ 387 f49 1"/>
                <a:gd name="f69" fmla="*/ f51 1 f2"/>
                <a:gd name="f70" fmla="*/ f54 1 196"/>
                <a:gd name="f71" fmla="*/ f55 1 393"/>
                <a:gd name="f72" fmla="*/ f56 1 196"/>
                <a:gd name="f73" fmla="*/ f57 1 393"/>
                <a:gd name="f74" fmla="*/ f58 1 196"/>
                <a:gd name="f75" fmla="*/ f59 1 393"/>
                <a:gd name="f76" fmla="*/ f60 1 196"/>
                <a:gd name="f77" fmla="*/ f61 1 393"/>
                <a:gd name="f78" fmla="*/ f62 1 196"/>
                <a:gd name="f79" fmla="*/ f63 1 196"/>
                <a:gd name="f80" fmla="*/ f64 1 393"/>
                <a:gd name="f81" fmla="*/ f65 1 196"/>
                <a:gd name="f82" fmla="*/ f66 1 393"/>
                <a:gd name="f83" fmla="*/ f67 1 196"/>
                <a:gd name="f84" fmla="*/ f68 1 393"/>
                <a:gd name="f85" fmla="*/ 0 1 f52"/>
                <a:gd name="f86" fmla="*/ f6 1 f52"/>
                <a:gd name="f87" fmla="*/ 0 1 f53"/>
                <a:gd name="f88" fmla="*/ f7 1 f53"/>
                <a:gd name="f89" fmla="+- f69 0 f1"/>
                <a:gd name="f90" fmla="*/ f70 1 f52"/>
                <a:gd name="f91" fmla="*/ f71 1 f53"/>
                <a:gd name="f92" fmla="*/ f72 1 f52"/>
                <a:gd name="f93" fmla="*/ f73 1 f53"/>
                <a:gd name="f94" fmla="*/ f74 1 f52"/>
                <a:gd name="f95" fmla="*/ f75 1 f53"/>
                <a:gd name="f96" fmla="*/ f76 1 f52"/>
                <a:gd name="f97" fmla="*/ f77 1 f53"/>
                <a:gd name="f98" fmla="*/ f78 1 f52"/>
                <a:gd name="f99" fmla="*/ f79 1 f52"/>
                <a:gd name="f100" fmla="*/ f80 1 f53"/>
                <a:gd name="f101" fmla="*/ f81 1 f52"/>
                <a:gd name="f102" fmla="*/ f82 1 f53"/>
                <a:gd name="f103" fmla="*/ f83 1 f52"/>
                <a:gd name="f104" fmla="*/ f84 1 f53"/>
                <a:gd name="f105" fmla="*/ f85 f47 1"/>
                <a:gd name="f106" fmla="*/ f86 f47 1"/>
                <a:gd name="f107" fmla="*/ f88 f48 1"/>
                <a:gd name="f108" fmla="*/ f87 f48 1"/>
                <a:gd name="f109" fmla="*/ f90 f47 1"/>
                <a:gd name="f110" fmla="*/ f91 f48 1"/>
                <a:gd name="f111" fmla="*/ f92 f47 1"/>
                <a:gd name="f112" fmla="*/ f93 f48 1"/>
                <a:gd name="f113" fmla="*/ f94 f47 1"/>
                <a:gd name="f114" fmla="*/ f95 f48 1"/>
                <a:gd name="f115" fmla="*/ f96 f47 1"/>
                <a:gd name="f116" fmla="*/ f97 f48 1"/>
                <a:gd name="f117" fmla="*/ f98 f47 1"/>
                <a:gd name="f118" fmla="*/ f99 f47 1"/>
                <a:gd name="f119" fmla="*/ f100 f48 1"/>
                <a:gd name="f120" fmla="*/ f101 f47 1"/>
                <a:gd name="f121" fmla="*/ f102 f48 1"/>
                <a:gd name="f122" fmla="*/ f103 f47 1"/>
                <a:gd name="f123" fmla="*/ f104 f4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9">
                  <a:pos x="f109" y="f110"/>
                </a:cxn>
                <a:cxn ang="f89">
                  <a:pos x="f111" y="f112"/>
                </a:cxn>
                <a:cxn ang="f89">
                  <a:pos x="f113" y="f114"/>
                </a:cxn>
                <a:cxn ang="f89">
                  <a:pos x="f115" y="f116"/>
                </a:cxn>
                <a:cxn ang="f89">
                  <a:pos x="f117" y="f110"/>
                </a:cxn>
                <a:cxn ang="f89">
                  <a:pos x="f118" y="f119"/>
                </a:cxn>
                <a:cxn ang="f89">
                  <a:pos x="f120" y="f121"/>
                </a:cxn>
                <a:cxn ang="f89">
                  <a:pos x="f122" y="f123"/>
                </a:cxn>
                <a:cxn ang="f89">
                  <a:pos x="f109" y="f110"/>
                </a:cxn>
              </a:cxnLst>
              <a:rect l="f105" t="f108" r="f106" b="f107"/>
              <a:pathLst>
                <a:path w="196" h="393">
                  <a:moveTo>
                    <a:pt x="f5" y="f8"/>
                  </a:moveTo>
                  <a:cubicBezTo>
                    <a:pt x="f5" y="f9"/>
                    <a:pt x="f10" y="f11"/>
                    <a:pt x="f12" y="f13"/>
                  </a:cubicBezTo>
                  <a:cubicBezTo>
                    <a:pt x="f14" y="f15"/>
                    <a:pt x="f16" y="f5"/>
                    <a:pt x="f17" y="f18"/>
                  </a:cubicBezTo>
                  <a:cubicBezTo>
                    <a:pt x="f6" y="f19"/>
                    <a:pt x="f20" y="f21"/>
                    <a:pt x="f22" y="f23"/>
                  </a:cubicBezTo>
                  <a:cubicBezTo>
                    <a:pt x="f24" y="f25"/>
                    <a:pt x="f26" y="f27"/>
                    <a:pt x="f28" y="f8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20" y="f7"/>
                    <a:pt x="f40" y="f41"/>
                    <a:pt x="f42" y="f43"/>
                  </a:cubicBezTo>
                  <a:cubicBezTo>
                    <a:pt x="f25" y="f44"/>
                    <a:pt x="f5" y="f45"/>
                    <a:pt x="f5" y="f8"/>
                  </a:cubicBezTo>
                  <a:close/>
                </a:path>
              </a:pathLst>
            </a:custGeom>
            <a:solidFill>
              <a:srgbClr val="E7E6E6">
                <a:alpha val="91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pic>
        <p:nvPicPr>
          <p:cNvPr id="8" name="Image 8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002" y="1312602"/>
            <a:ext cx="1745251" cy="673364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9" name="Connecteur droit 4"/>
          <p:cNvCxnSpPr/>
          <p:nvPr/>
        </p:nvCxnSpPr>
        <p:spPr>
          <a:xfrm>
            <a:off x="6469782" y="4233580"/>
            <a:ext cx="5075999" cy="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861345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219580-DF56-48DB-BD61-7E8841372D7F}" type="datetime1">
              <a:rPr lang="fr-FR"/>
              <a:pPr lvl="0"/>
              <a:t>28/01/2024</a:t>
            </a:fld>
            <a:endParaRPr lang="fr-F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2A9640-D89C-4333-A6B8-059411AD671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242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E7E067-D3C4-409C-A688-6D7627FF0185}" type="datetime1">
              <a:rPr lang="fr-FR"/>
              <a:pPr lvl="0"/>
              <a:t>28/01/2024</a:t>
            </a:fld>
            <a:endParaRPr lang="fr-F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99B058-8580-455D-8C71-4EB02586B1EE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25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F12729-C7EA-4BD4-B8FD-B5E3E6158143}" type="datetime1">
              <a:rPr lang="fr-FR"/>
              <a:pPr lvl="0"/>
              <a:t>28/01/2024</a:t>
            </a:fld>
            <a:endParaRPr lang="fr-F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2E0308-B012-4668-A74B-D1132B2F1E51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693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A7B94A-1D31-4158-BB41-47170C362E50}" type="datetime1">
              <a:rPr lang="fr-FR"/>
              <a:pPr lvl="0"/>
              <a:t>28/01/2024</a:t>
            </a:fld>
            <a:endParaRPr lang="fr-FR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CFB95B-1AE4-448D-8822-B1A9CAF02B76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603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900746-5FBE-42FD-BBC4-FAEFD9471B23}" type="datetime1">
              <a:rPr lang="fr-FR"/>
              <a:pPr lvl="0"/>
              <a:t>28/01/2024</a:t>
            </a:fld>
            <a:endParaRPr lang="fr-FR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155502-6F66-4E82-A4DA-034BB4757DC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162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94EFE8-7044-4B14-818D-2CC50E807CFD}" type="datetime1">
              <a:rPr lang="fr-FR"/>
              <a:pPr lvl="0"/>
              <a:t>28/01/2024</a:t>
            </a:fld>
            <a:endParaRPr lang="fr-FR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922EFB-28C6-4453-9B3D-9C9CAD3AB20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364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646499-E227-4E93-AD76-AB2A4D494E5C}" type="datetime1">
              <a:rPr lang="fr-FR"/>
              <a:pPr lvl="0"/>
              <a:t>28/01/2024</a:t>
            </a:fld>
            <a:endParaRPr lang="fr-F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E62D4A-4C14-4135-A83B-4758F48065D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246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fr-FR" sz="3200"/>
            </a:lvl1pPr>
          </a:lstStyle>
          <a:p>
            <a:pPr lvl="0"/>
            <a:endParaRPr lang="fr-FR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05F35A-1AE2-459B-8D5B-FDF7AAD3EEE3}" type="datetime1">
              <a:rPr lang="fr-FR"/>
              <a:pPr lvl="0"/>
              <a:t>28/01/2024</a:t>
            </a:fld>
            <a:endParaRPr lang="fr-F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0A5A8C-04A7-4472-8279-A8748CA7E0CE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627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B7B9A93-A5E1-451B-9BD9-90DDFDBEFEE4}" type="datetime1">
              <a:rPr lang="fr-FR"/>
              <a:pPr lvl="0"/>
              <a:t>28/01/2024</a:t>
            </a:fld>
            <a:endParaRPr lang="fr-F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3FA9D16-1C5C-4F7E-AB52-7303091681D7}" type="slidenum"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/>
          <p:nvPr/>
        </p:nvSpPr>
        <p:spPr>
          <a:xfrm>
            <a:off x="6216886" y="4163455"/>
            <a:ext cx="5405621" cy="159873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3"/>
          <p:cNvSpPr/>
          <p:nvPr/>
        </p:nvSpPr>
        <p:spPr>
          <a:xfrm>
            <a:off x="6337688" y="882505"/>
            <a:ext cx="2130497" cy="1322679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itre 1"/>
          <p:cNvSpPr txBox="1">
            <a:spLocks noGrp="1"/>
          </p:cNvSpPr>
          <p:nvPr>
            <p:ph type="title"/>
          </p:nvPr>
        </p:nvSpPr>
        <p:spPr>
          <a:xfrm>
            <a:off x="6374154" y="1046000"/>
            <a:ext cx="5555199" cy="1199363"/>
          </a:xfrm>
        </p:spPr>
        <p:txBody>
          <a:bodyPr/>
          <a:lstStyle/>
          <a:p>
            <a:pPr lvl="0"/>
            <a:r>
              <a:rPr lang="fr-FR" sz="3200">
                <a:solidFill>
                  <a:srgbClr val="002060"/>
                </a:solidFill>
                <a:latin typeface="Times New Roman" pitchFamily="18"/>
                <a:cs typeface="Times New Roman" pitchFamily="18"/>
              </a:rPr>
              <a:t>Agriplan System de récolte</a:t>
            </a:r>
          </a:p>
        </p:txBody>
      </p:sp>
      <p:sp>
        <p:nvSpPr>
          <p:cNvPr id="5" name="Sous-titre 2"/>
          <p:cNvSpPr txBox="1">
            <a:spLocks noGrp="1"/>
          </p:cNvSpPr>
          <p:nvPr>
            <p:ph type="subTitle" idx="4294967295"/>
          </p:nvPr>
        </p:nvSpPr>
        <p:spPr>
          <a:xfrm>
            <a:off x="3152247" y="6111566"/>
            <a:ext cx="5767449" cy="503166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fr-FR" sz="1400" cap="all">
                <a:latin typeface="Times New Roman" pitchFamily="18"/>
                <a:cs typeface="Times New Roman" pitchFamily="18"/>
              </a:rPr>
              <a:t>AUTOMATIQUE ROBOTIQUE(AR) | 2023/2024</a:t>
            </a:r>
          </a:p>
          <a:p>
            <a:pPr marL="0" lvl="0" indent="0">
              <a:buNone/>
            </a:pPr>
            <a:endParaRPr lang="fr-FR" sz="1800" cap="all"/>
          </a:p>
        </p:txBody>
      </p:sp>
      <p:sp>
        <p:nvSpPr>
          <p:cNvPr id="6" name="ZoneTexte 11"/>
          <p:cNvSpPr txBox="1"/>
          <p:nvPr/>
        </p:nvSpPr>
        <p:spPr>
          <a:xfrm>
            <a:off x="9463683" y="4839251"/>
            <a:ext cx="277272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2C567A"/>
                </a:solidFill>
                <a:uFillTx/>
                <a:latin typeface="Constantia" pitchFamily="18"/>
              </a:rPr>
              <a:t>HAMAZA EL MAJDAOUI</a:t>
            </a:r>
          </a:p>
        </p:txBody>
      </p:sp>
      <p:sp>
        <p:nvSpPr>
          <p:cNvPr id="7" name="Google Shape;199;p12"/>
          <p:cNvSpPr txBox="1"/>
          <p:nvPr/>
        </p:nvSpPr>
        <p:spPr>
          <a:xfrm>
            <a:off x="5946462" y="3690527"/>
            <a:ext cx="2651476" cy="8750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191919"/>
                </a:solidFill>
                <a:uFillTx/>
                <a:latin typeface="Constantia" pitchFamily="18"/>
                <a:ea typeface="Catamaran"/>
                <a:cs typeface="Catamaran"/>
              </a:rPr>
              <a:t>PRESENTÉ PAR : </a:t>
            </a:r>
          </a:p>
        </p:txBody>
      </p:sp>
      <p:cxnSp>
        <p:nvCxnSpPr>
          <p:cNvPr id="8" name="Connecteur droit 21"/>
          <p:cNvCxnSpPr/>
          <p:nvPr/>
        </p:nvCxnSpPr>
        <p:spPr>
          <a:xfrm>
            <a:off x="6382786" y="2222961"/>
            <a:ext cx="4888428" cy="0"/>
          </a:xfrm>
          <a:prstGeom prst="straightConnector1">
            <a:avLst/>
          </a:prstGeom>
          <a:noFill/>
          <a:ln w="19046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9" name="Connecteur droit 24"/>
          <p:cNvCxnSpPr/>
          <p:nvPr/>
        </p:nvCxnSpPr>
        <p:spPr>
          <a:xfrm>
            <a:off x="9899696" y="5887922"/>
            <a:ext cx="1669311" cy="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0" name="ZoneTexte 11"/>
          <p:cNvSpPr txBox="1"/>
          <p:nvPr/>
        </p:nvSpPr>
        <p:spPr>
          <a:xfrm>
            <a:off x="7210537" y="5511436"/>
            <a:ext cx="239000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2C567A"/>
                </a:solidFill>
                <a:uFillTx/>
                <a:latin typeface="Constantia" pitchFamily="18"/>
              </a:rPr>
              <a:t>MOUSSA BENTALEB</a:t>
            </a:r>
          </a:p>
        </p:txBody>
      </p:sp>
      <p:sp>
        <p:nvSpPr>
          <p:cNvPr id="11" name="ZoneTexte 11"/>
          <p:cNvSpPr txBox="1"/>
          <p:nvPr/>
        </p:nvSpPr>
        <p:spPr>
          <a:xfrm>
            <a:off x="9463683" y="5517955"/>
            <a:ext cx="239000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2C567A"/>
                </a:solidFill>
                <a:uFillTx/>
                <a:latin typeface="Constantia" pitchFamily="18"/>
              </a:rPr>
              <a:t>AYOUB AZAOUI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149346" y="4853845"/>
            <a:ext cx="239000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2C567A"/>
                </a:solidFill>
                <a:uFillTx/>
                <a:latin typeface="Constantia" pitchFamily="18"/>
              </a:rPr>
              <a:t>ERRAJI EL MEHDI</a:t>
            </a:r>
          </a:p>
        </p:txBody>
      </p:sp>
      <p:sp>
        <p:nvSpPr>
          <p:cNvPr id="13" name="ZoneTexte 11"/>
          <p:cNvSpPr txBox="1"/>
          <p:nvPr/>
        </p:nvSpPr>
        <p:spPr>
          <a:xfrm>
            <a:off x="8468185" y="5182636"/>
            <a:ext cx="239000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2C567A"/>
                </a:solidFill>
                <a:uFillTx/>
                <a:latin typeface="Constantia" pitchFamily="18"/>
              </a:rPr>
              <a:t>TAHA AFILAL</a:t>
            </a:r>
          </a:p>
        </p:txBody>
      </p:sp>
      <p:cxnSp>
        <p:nvCxnSpPr>
          <p:cNvPr id="14" name="Connecteur droit 24"/>
          <p:cNvCxnSpPr/>
          <p:nvPr/>
        </p:nvCxnSpPr>
        <p:spPr>
          <a:xfrm>
            <a:off x="7633530" y="5887282"/>
            <a:ext cx="1669310" cy="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15" name="Connecteur droit 24"/>
          <p:cNvCxnSpPr/>
          <p:nvPr/>
        </p:nvCxnSpPr>
        <p:spPr>
          <a:xfrm>
            <a:off x="10015386" y="5200119"/>
            <a:ext cx="1669310" cy="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16" name="Connecteur droit 24"/>
          <p:cNvCxnSpPr/>
          <p:nvPr/>
        </p:nvCxnSpPr>
        <p:spPr>
          <a:xfrm>
            <a:off x="7570884" y="5200896"/>
            <a:ext cx="1669310" cy="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17" name="Connecteur droit 24"/>
          <p:cNvCxnSpPr/>
          <p:nvPr/>
        </p:nvCxnSpPr>
        <p:spPr>
          <a:xfrm>
            <a:off x="8826995" y="5517955"/>
            <a:ext cx="1669320" cy="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pic>
        <p:nvPicPr>
          <p:cNvPr id="18" name="Picture 3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12" y="113403"/>
            <a:ext cx="1270183" cy="12302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0" name="Picture Placeholder 6"/>
          <p:cNvPicPr>
            <a:picLocks noGrp="1" noChangeAspect="1"/>
          </p:cNvPicPr>
          <p:nvPr>
            <p:ph type="pic"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3" r="9473"/>
          <a:stretch>
            <a:fillRect/>
          </a:stretch>
        </p:blipFill>
        <p:spPr>
          <a:xfrm>
            <a:off x="710812" y="728545"/>
            <a:ext cx="5305661" cy="5305661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143030" y="785487"/>
            <a:ext cx="1984183" cy="1027950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Calibri" pitchFamily="34"/>
                <a:cs typeface="Times New Roman" pitchFamily="18"/>
              </a:rPr>
              <a:t>SCADA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b="0" i="0" u="none" strike="noStrike" kern="0" cap="none" spc="0" baseline="0">
                <a:solidFill>
                  <a:srgbClr val="000000"/>
                </a:solidFill>
                <a:uFillTx/>
                <a:latin typeface="Calibri" pitchFamily="34"/>
                <a:cs typeface="Times New Roman" pitchFamily="18"/>
              </a:rPr>
              <a:t>Système d’irrigation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Times New Roman" pitchFamily="18"/>
              </a:rPr>
              <a:t>intelligent</a:t>
            </a:r>
            <a:endParaRPr lang="fr-FR" sz="1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4"/>
          <p:cNvSpPr/>
          <p:nvPr/>
        </p:nvSpPr>
        <p:spPr>
          <a:xfrm>
            <a:off x="3640765" y="659419"/>
            <a:ext cx="2236768" cy="1004120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Données en Temps Réel. </a:t>
            </a:r>
            <a:endParaRPr lang="fr-FR" sz="1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val 9"/>
          <p:cNvSpPr/>
          <p:nvPr/>
        </p:nvSpPr>
        <p:spPr>
          <a:xfrm>
            <a:off x="9067364" y="35634"/>
            <a:ext cx="2721364" cy="73179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Température et Humidité actuelles</a:t>
            </a: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val 112"/>
          <p:cNvSpPr/>
          <p:nvPr/>
        </p:nvSpPr>
        <p:spPr>
          <a:xfrm>
            <a:off x="9067364" y="801352"/>
            <a:ext cx="2721364" cy="7202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Niveau d'eau ou d'humidité du sol</a:t>
            </a: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val 115"/>
          <p:cNvSpPr/>
          <p:nvPr/>
        </p:nvSpPr>
        <p:spPr>
          <a:xfrm>
            <a:off x="9067364" y="1555522"/>
            <a:ext cx="2721364" cy="7202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Intensité lumineuse</a:t>
            </a: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117"/>
          <p:cNvSpPr txBox="1"/>
          <p:nvPr/>
        </p:nvSpPr>
        <p:spPr>
          <a:xfrm>
            <a:off x="156307" y="216859"/>
            <a:ext cx="6097246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i="0" u="sng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Supervision des données:</a:t>
            </a:r>
            <a:endParaRPr lang="fr-FR" sz="2000" b="1" i="0" u="sng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8" name="Connector: Elbow 123"/>
          <p:cNvCxnSpPr>
            <a:stCxn id="2" idx="3"/>
            <a:endCxn id="3" idx="1"/>
          </p:cNvCxnSpPr>
          <p:nvPr/>
        </p:nvCxnSpPr>
        <p:spPr>
          <a:xfrm flipV="1">
            <a:off x="2127213" y="1161479"/>
            <a:ext cx="1513552" cy="137983"/>
          </a:xfrm>
          <a:prstGeom prst="bent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9" name="Connector: Elbow 123"/>
          <p:cNvCxnSpPr>
            <a:endCxn id="4" idx="3"/>
          </p:cNvCxnSpPr>
          <p:nvPr/>
        </p:nvCxnSpPr>
        <p:spPr>
          <a:xfrm flipV="1">
            <a:off x="5877534" y="401531"/>
            <a:ext cx="3189830" cy="452948"/>
          </a:xfrm>
          <a:prstGeom prst="bent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0" name="Connector: Elbow 123"/>
          <p:cNvCxnSpPr>
            <a:stCxn id="3" idx="3"/>
            <a:endCxn id="5" idx="3"/>
          </p:cNvCxnSpPr>
          <p:nvPr/>
        </p:nvCxnSpPr>
        <p:spPr>
          <a:xfrm>
            <a:off x="5877533" y="1161479"/>
            <a:ext cx="3189831" cy="12700"/>
          </a:xfrm>
          <a:prstGeom prst="bent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1" name="Connector: Elbow 123"/>
          <p:cNvCxnSpPr>
            <a:endCxn id="6" idx="3"/>
          </p:cNvCxnSpPr>
          <p:nvPr/>
        </p:nvCxnSpPr>
        <p:spPr>
          <a:xfrm>
            <a:off x="5877534" y="1285079"/>
            <a:ext cx="3189830" cy="630570"/>
          </a:xfrm>
          <a:prstGeom prst="bent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12" name="Rectangle 4"/>
          <p:cNvSpPr/>
          <p:nvPr/>
        </p:nvSpPr>
        <p:spPr>
          <a:xfrm>
            <a:off x="3640765" y="2150193"/>
            <a:ext cx="2236768" cy="1004120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Statistiques de Croissance </a:t>
            </a:r>
            <a:endParaRPr lang="fr-FR" sz="1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Oval 9"/>
          <p:cNvSpPr/>
          <p:nvPr/>
        </p:nvSpPr>
        <p:spPr>
          <a:xfrm>
            <a:off x="9067364" y="2303154"/>
            <a:ext cx="2580683" cy="76570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Graphiques d’évoultion</a:t>
            </a: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Oval 115"/>
          <p:cNvSpPr/>
          <p:nvPr/>
        </p:nvSpPr>
        <p:spPr>
          <a:xfrm>
            <a:off x="9067364" y="3151095"/>
            <a:ext cx="2580683" cy="63804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Indicateurs de croissance des</a:t>
            </a: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5" name="Connector: Elbow 123"/>
          <p:cNvCxnSpPr>
            <a:endCxn id="13" idx="3"/>
          </p:cNvCxnSpPr>
          <p:nvPr/>
        </p:nvCxnSpPr>
        <p:spPr>
          <a:xfrm>
            <a:off x="5877534" y="2507504"/>
            <a:ext cx="3189830" cy="178509"/>
          </a:xfrm>
          <a:prstGeom prst="bent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6" name="Connector: Elbow 123"/>
          <p:cNvCxnSpPr>
            <a:stCxn id="12" idx="3"/>
            <a:endCxn id="14" idx="3"/>
          </p:cNvCxnSpPr>
          <p:nvPr/>
        </p:nvCxnSpPr>
        <p:spPr>
          <a:xfrm>
            <a:off x="5877533" y="2652253"/>
            <a:ext cx="3189831" cy="817862"/>
          </a:xfrm>
          <a:prstGeom prst="bent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17" name="Rectangle 4"/>
          <p:cNvSpPr/>
          <p:nvPr/>
        </p:nvSpPr>
        <p:spPr>
          <a:xfrm>
            <a:off x="3649717" y="3253032"/>
            <a:ext cx="2236768" cy="1004120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Contrôle Automatique </a:t>
            </a:r>
            <a:endParaRPr lang="fr-FR" sz="1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8" name="Connector: Elbow 123"/>
          <p:cNvCxnSpPr>
            <a:stCxn id="17" idx="3"/>
            <a:endCxn id="19" idx="3"/>
          </p:cNvCxnSpPr>
          <p:nvPr/>
        </p:nvCxnSpPr>
        <p:spPr>
          <a:xfrm>
            <a:off x="5886485" y="3755092"/>
            <a:ext cx="3180879" cy="488788"/>
          </a:xfrm>
          <a:prstGeom prst="bent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19" name="Oval 115"/>
          <p:cNvSpPr/>
          <p:nvPr/>
        </p:nvSpPr>
        <p:spPr>
          <a:xfrm>
            <a:off x="9067364" y="3924860"/>
            <a:ext cx="2580683" cy="63804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Boutons d’activation/désactivation</a:t>
            </a: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3649717" y="4360426"/>
            <a:ext cx="2236768" cy="1004120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Alertes et Notifications </a:t>
            </a:r>
            <a:endParaRPr lang="fr-FR" sz="1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1" name="Connector: Elbow 123"/>
          <p:cNvCxnSpPr>
            <a:stCxn id="20" idx="3"/>
            <a:endCxn id="22" idx="3"/>
          </p:cNvCxnSpPr>
          <p:nvPr/>
        </p:nvCxnSpPr>
        <p:spPr>
          <a:xfrm>
            <a:off x="5886485" y="4862486"/>
            <a:ext cx="3180879" cy="488788"/>
          </a:xfrm>
          <a:prstGeom prst="bent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22" name="Oval 115"/>
          <p:cNvSpPr/>
          <p:nvPr/>
        </p:nvSpPr>
        <p:spPr>
          <a:xfrm>
            <a:off x="9067364" y="5032254"/>
            <a:ext cx="2580683" cy="63804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Informer les utilisateurs des événements importants.</a:t>
            </a: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3" name="Rectangle 4"/>
          <p:cNvSpPr/>
          <p:nvPr/>
        </p:nvSpPr>
        <p:spPr>
          <a:xfrm>
            <a:off x="3640765" y="5481087"/>
            <a:ext cx="2236768" cy="1004120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Caméras de Surveillance </a:t>
            </a:r>
            <a:endParaRPr lang="fr-FR" sz="1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4" name="Connector: Elbow 123"/>
          <p:cNvCxnSpPr>
            <a:stCxn id="23" idx="3"/>
            <a:endCxn id="25" idx="3"/>
          </p:cNvCxnSpPr>
          <p:nvPr/>
        </p:nvCxnSpPr>
        <p:spPr>
          <a:xfrm>
            <a:off x="5877533" y="5983147"/>
            <a:ext cx="3180879" cy="488788"/>
          </a:xfrm>
          <a:prstGeom prst="bentConnector3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25" name="Oval 115"/>
          <p:cNvSpPr/>
          <p:nvPr/>
        </p:nvSpPr>
        <p:spPr>
          <a:xfrm>
            <a:off x="9058412" y="6152915"/>
            <a:ext cx="2580683" cy="63804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photos des plantes pour permettre l'inspection visuelle.</a:t>
            </a: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79090" y="1687104"/>
            <a:ext cx="3810650" cy="657929"/>
            <a:chOff x="7379090" y="1687104"/>
            <a:chExt cx="3810650" cy="657929"/>
          </a:xfrm>
        </p:grpSpPr>
        <p:sp>
          <p:nvSpPr>
            <p:cNvPr id="3" name="TextBox 3"/>
            <p:cNvSpPr txBox="1"/>
            <p:nvPr/>
          </p:nvSpPr>
          <p:spPr>
            <a:xfrm>
              <a:off x="8040428" y="1853443"/>
              <a:ext cx="3149312" cy="2988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ts val="2495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00" b="0" i="0" u="none" strike="noStrike" kern="1200" cap="none" spc="0" baseline="0">
                  <a:solidFill>
                    <a:srgbClr val="305049"/>
                  </a:solidFill>
                  <a:uFillTx/>
                  <a:latin typeface="Muli"/>
                </a:rPr>
                <a:t>www.agriplan.fr</a:t>
              </a:r>
            </a:p>
          </p:txBody>
        </p:sp>
        <p:sp>
          <p:nvSpPr>
            <p:cNvPr id="4" name="Freeform 4"/>
            <p:cNvSpPr/>
            <p:nvPr/>
          </p:nvSpPr>
          <p:spPr>
            <a:xfrm rot="16200004">
              <a:off x="7214607" y="1851587"/>
              <a:ext cx="657929" cy="3289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15849"/>
                <a:gd name="f4" fmla="val 657925"/>
                <a:gd name="f5" fmla="*/ f0 1 1315849"/>
                <a:gd name="f6" fmla="*/ f1 1 657925"/>
                <a:gd name="f7" fmla="+- f4 0 f2"/>
                <a:gd name="f8" fmla="+- f3 0 f2"/>
                <a:gd name="f9" fmla="*/ f8 1 1315849"/>
                <a:gd name="f10" fmla="*/ f7 1 657925"/>
                <a:gd name="f11" fmla="*/ f2 1 f9"/>
                <a:gd name="f12" fmla="*/ f3 1 f9"/>
                <a:gd name="f13" fmla="*/ f2 1 f10"/>
                <a:gd name="f14" fmla="*/ f4 1 f10"/>
                <a:gd name="f15" fmla="*/ f11 f5 1"/>
                <a:gd name="f16" fmla="*/ f12 f5 1"/>
                <a:gd name="f17" fmla="*/ f14 f6 1"/>
                <a:gd name="f18" fmla="*/ f13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5" t="f18" r="f16" b="f17"/>
              <a:pathLst>
                <a:path w="1315849" h="657925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2" y="f2"/>
                  </a:lnTo>
                  <a:close/>
                </a:path>
              </a:pathLst>
            </a:cu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379090" y="3133995"/>
            <a:ext cx="3810650" cy="657929"/>
            <a:chOff x="7379090" y="3133995"/>
            <a:chExt cx="3810650" cy="657929"/>
          </a:xfrm>
        </p:grpSpPr>
        <p:sp>
          <p:nvSpPr>
            <p:cNvPr id="6" name="TextBox 6"/>
            <p:cNvSpPr txBox="1"/>
            <p:nvPr/>
          </p:nvSpPr>
          <p:spPr>
            <a:xfrm>
              <a:off x="8040428" y="3300343"/>
              <a:ext cx="3149312" cy="2988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ts val="2495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00" b="0" i="0" u="none" strike="noStrike" kern="1200" cap="none" spc="0" baseline="0">
                  <a:solidFill>
                    <a:srgbClr val="305049"/>
                  </a:solidFill>
                  <a:uFillTx/>
                  <a:latin typeface="Muli"/>
                </a:rPr>
                <a:t>contact@siteagriplan.fr</a:t>
              </a:r>
            </a:p>
          </p:txBody>
        </p:sp>
        <p:sp>
          <p:nvSpPr>
            <p:cNvPr id="7" name="Freeform 7"/>
            <p:cNvSpPr/>
            <p:nvPr/>
          </p:nvSpPr>
          <p:spPr>
            <a:xfrm rot="16200004">
              <a:off x="7214607" y="3298478"/>
              <a:ext cx="657929" cy="3289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15849"/>
                <a:gd name="f4" fmla="val 657925"/>
                <a:gd name="f5" fmla="*/ f0 1 1315849"/>
                <a:gd name="f6" fmla="*/ f1 1 657925"/>
                <a:gd name="f7" fmla="+- f4 0 f2"/>
                <a:gd name="f8" fmla="+- f3 0 f2"/>
                <a:gd name="f9" fmla="*/ f8 1 1315849"/>
                <a:gd name="f10" fmla="*/ f7 1 657925"/>
                <a:gd name="f11" fmla="*/ f2 1 f9"/>
                <a:gd name="f12" fmla="*/ f3 1 f9"/>
                <a:gd name="f13" fmla="*/ f2 1 f10"/>
                <a:gd name="f14" fmla="*/ f4 1 f10"/>
                <a:gd name="f15" fmla="*/ f11 f5 1"/>
                <a:gd name="f16" fmla="*/ f12 f5 1"/>
                <a:gd name="f17" fmla="*/ f14 f6 1"/>
                <a:gd name="f18" fmla="*/ f13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5" t="f18" r="f16" b="f17"/>
              <a:pathLst>
                <a:path w="1315849" h="657925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2" y="f2"/>
                  </a:lnTo>
                  <a:close/>
                </a:path>
              </a:pathLst>
            </a:cu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79109" y="4580896"/>
            <a:ext cx="3640854" cy="628613"/>
            <a:chOff x="7379109" y="4580896"/>
            <a:chExt cx="3640854" cy="628613"/>
          </a:xfrm>
        </p:grpSpPr>
        <p:sp>
          <p:nvSpPr>
            <p:cNvPr id="9" name="TextBox 9"/>
            <p:cNvSpPr txBox="1"/>
            <p:nvPr/>
          </p:nvSpPr>
          <p:spPr>
            <a:xfrm>
              <a:off x="8010966" y="4743312"/>
              <a:ext cx="3008997" cy="30777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ts val="2385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00" b="0" i="0" u="none" strike="noStrike" kern="1200" cap="none" spc="0" baseline="0">
                  <a:solidFill>
                    <a:srgbClr val="305049"/>
                  </a:solidFill>
                  <a:uFillTx/>
                  <a:latin typeface="Muli"/>
                </a:rPr>
                <a:t>06 80 32 42 56</a:t>
              </a:r>
            </a:p>
          </p:txBody>
        </p:sp>
        <p:sp>
          <p:nvSpPr>
            <p:cNvPr id="10" name="Freeform 10"/>
            <p:cNvSpPr/>
            <p:nvPr/>
          </p:nvSpPr>
          <p:spPr>
            <a:xfrm rot="16200004">
              <a:off x="7221955" y="4738050"/>
              <a:ext cx="628613" cy="31430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7224"/>
                <a:gd name="f4" fmla="val 628612"/>
                <a:gd name="f5" fmla="*/ f0 1 1257224"/>
                <a:gd name="f6" fmla="*/ f1 1 628612"/>
                <a:gd name="f7" fmla="+- f4 0 f2"/>
                <a:gd name="f8" fmla="+- f3 0 f2"/>
                <a:gd name="f9" fmla="*/ f8 1 1257224"/>
                <a:gd name="f10" fmla="*/ f7 1 628612"/>
                <a:gd name="f11" fmla="*/ f2 1 f9"/>
                <a:gd name="f12" fmla="*/ f3 1 f9"/>
                <a:gd name="f13" fmla="*/ f2 1 f10"/>
                <a:gd name="f14" fmla="*/ f4 1 f10"/>
                <a:gd name="f15" fmla="*/ f11 f5 1"/>
                <a:gd name="f16" fmla="*/ f12 f5 1"/>
                <a:gd name="f17" fmla="*/ f14 f6 1"/>
                <a:gd name="f18" fmla="*/ f13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5" t="f18" r="f16" b="f17"/>
              <a:pathLst>
                <a:path w="1257224" h="628612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2" y="f2"/>
                  </a:lnTo>
                  <a:close/>
                </a:path>
              </a:pathLst>
            </a:cu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1" name="AutoShape 11"/>
          <p:cNvSpPr/>
          <p:nvPr/>
        </p:nvSpPr>
        <p:spPr>
          <a:xfrm>
            <a:off x="0" y="0"/>
            <a:ext cx="6096003" cy="6858000"/>
          </a:xfrm>
          <a:prstGeom prst="rect">
            <a:avLst/>
          </a:prstGeom>
          <a:solidFill>
            <a:srgbClr val="305049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52794" y="2281528"/>
            <a:ext cx="3990414" cy="22570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444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169" b="0" i="0" u="sng" strike="noStrike" kern="1200" cap="none" spc="0" baseline="0">
                <a:solidFill>
                  <a:srgbClr val="EFD1A9"/>
                </a:solidFill>
                <a:uFillTx/>
                <a:latin typeface="Muli Bold"/>
              </a:rPr>
              <a:t>Des questions ? </a:t>
            </a:r>
          </a:p>
          <a:p>
            <a:pPr marL="0" marR="0" lvl="0" indent="0" algn="l" defTabSz="914400" rtl="0" fontAlgn="auto" hangingPunct="1">
              <a:lnSpc>
                <a:spcPts val="444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169" b="0" i="0" u="sng" strike="noStrike" kern="1200" cap="none" spc="0" baseline="0">
                <a:solidFill>
                  <a:srgbClr val="EFD1A9"/>
                </a:solidFill>
                <a:uFillTx/>
                <a:latin typeface="Muli Bold"/>
              </a:rPr>
              <a:t>Des commentaires ? </a:t>
            </a:r>
          </a:p>
          <a:p>
            <a:pPr marL="0" marR="0" lvl="0" indent="0" algn="l" defTabSz="914400" rtl="0" fontAlgn="auto" hangingPunct="1">
              <a:lnSpc>
                <a:spcPts val="444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169" b="0" i="0" u="sng" strike="noStrike" kern="1200" cap="none" spc="0" baseline="0">
                <a:solidFill>
                  <a:srgbClr val="EFD1A9"/>
                </a:solidFill>
                <a:uFillTx/>
                <a:latin typeface="Muli Bold"/>
              </a:rPr>
              <a:t>Faites-nous en part !</a:t>
            </a:r>
          </a:p>
          <a:p>
            <a:pPr marL="0" marR="0" lvl="0" indent="0" algn="l" defTabSz="914400" rtl="0" fontAlgn="auto" hangingPunct="1">
              <a:lnSpc>
                <a:spcPts val="444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169" b="0" i="0" u="sng" strike="noStrike" kern="1200" cap="none" spc="0" baseline="0">
              <a:solidFill>
                <a:srgbClr val="EFD1A9"/>
              </a:solidFill>
              <a:uFillTx/>
              <a:latin typeface="Muli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364</TotalTime>
  <Words>93</Words>
  <Application>Microsoft Office PowerPoint</Application>
  <PresentationFormat>Widescreen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Catamaran</vt:lpstr>
      <vt:lpstr>Constantia</vt:lpstr>
      <vt:lpstr>Muli</vt:lpstr>
      <vt:lpstr>Muli Bold</vt:lpstr>
      <vt:lpstr>Times New Roman</vt:lpstr>
      <vt:lpstr>Office Theme</vt:lpstr>
      <vt:lpstr>Agriplan System de récolte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moussa.bentaleb@outlook.fr</dc:creator>
  <cp:lastModifiedBy>ERRAJI EL MEHDI</cp:lastModifiedBy>
  <cp:revision>20</cp:revision>
  <dcterms:created xsi:type="dcterms:W3CDTF">2024-01-27T08:42:49Z</dcterms:created>
  <dcterms:modified xsi:type="dcterms:W3CDTF">2024-01-28T00:42:19Z</dcterms:modified>
</cp:coreProperties>
</file>