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8A"/>
    <a:srgbClr val="2C92D5"/>
    <a:srgbClr val="37C9EF"/>
    <a:srgbClr val="86EAE9"/>
    <a:srgbClr val="3EDAD8"/>
    <a:srgbClr val="4472C4"/>
    <a:srgbClr val="026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43CBD-CA6C-471B-AF30-A8FBA334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469202-C06E-4A95-9B9D-3CC69E92B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0C0D2-44AB-4E82-9E2A-C3857FA4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CDD18-50A5-4802-AA5F-38A316BF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67B187-36F4-4895-8941-2032DA8D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9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4DFAC-11E7-4865-8488-AFAD52F4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E8B606-9F36-4F71-A0E2-C8D651B2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26104-E29A-4787-9464-FFD70A23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6A208-5AD3-42AB-9586-AFF8DB11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A3848A-5A39-41BC-B616-5FFE9C7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7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2411D2-3770-4123-965A-9A517A52C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CBFA49-7F45-4D9F-A87A-8B190A7D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8B2C7-8454-4C42-95FA-9B3566EE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19597-D3B4-4BEE-B3B0-062402F6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4DDE0-57FA-445B-B4F4-65E99571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6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B1E85-200D-46FE-9675-EB2ABD97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F438E-B3DB-47EC-BCF3-7FAE5D78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4ED18-DB71-4A7E-B2D0-61D10E96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1EC04-89A4-490D-BF92-D225F71E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698BA-E2F4-46D9-859A-81A54C04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9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45A90-D3E2-4BB6-ABC5-E543BB4D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5740D0-E8A6-49FD-AA30-18773AC74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F89F4-F805-48AA-9A70-1F209B5E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65D97-D417-4E24-BC1D-85304F3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FA04A7-BA05-45E1-AB4F-5C179726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4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23DA9-1B29-4CCE-AF90-32876B61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DB8D3-9C17-4F29-8A42-0E47FDFA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6F3D3-1DA7-445A-B94C-8105ECFF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5B2A21-9389-4233-A350-B12A8EB6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E63AB2-ACB5-4DE8-A2C4-8466AA2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1C03FB-F5C2-4912-9F4B-6023DBE0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16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70A3C-0E5B-4855-BFEB-98E19013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E4FA07-9C25-4033-A403-6BF440EA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526BC-A261-47B2-BA68-82ABC391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69BCE3-043F-4AED-8DE3-9F584811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F54BF-9A20-4BDC-BB0B-466F84023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F4DB1B-C705-41A7-BCD8-0C286BE4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AB166-03CD-4DC7-BBA3-075A4638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C8BB2B-2EC5-4588-BEBB-5FD36562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AF408-72F0-4BF0-B756-C256316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0A5007-8336-4294-BA3E-9229E06B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613973-0D88-4273-883A-A3F336E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3606C1-A21D-4653-9393-5E508EBF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252046-6B08-4751-94DF-BF6339BA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E3EC17-AAA6-4134-9A88-73EB34C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68EA27-23CD-4BA5-BE66-50EA4077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CD59-E83B-4403-8854-00098946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2022D-8564-447E-A31D-1BDAB1CA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0512AD-3A8E-4E6F-AD3F-F8DFDAF8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F6834C-A811-4D47-B275-24E2B92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3A67BE-5F07-41D2-B308-E6F3466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10C4E9-CE74-438E-A676-61255463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7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0102-6CB4-433B-ABC5-6DCB29A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91F6BA-EA0C-4EC6-8870-2C3B24147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AB9C4B-F6B9-42CE-AB72-17533E7A0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511B65-3F53-4A08-A0C6-B4C5823E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787DC4-1C70-4A58-845C-4603CFDB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D30993-D535-4714-8816-C212A691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140509-8A62-4454-8042-DCC0BFE1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BA905-D3B3-4F09-9A86-03EDD12D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5D214-C3A3-40D8-B71F-F245E7AD2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F7FC-32DA-4B69-9424-C77E9A92E0BD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DC2736-9017-4BB1-B74F-3BCCCF192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FA7EE-60A0-4A9C-9900-57D83909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93FD-2A39-4F4C-B27F-A7A7B9053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jpg"/><Relationship Id="rId3" Type="http://schemas.openxmlformats.org/officeDocument/2006/relationships/image" Target="../media/image3.pn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jpg"/><Relationship Id="rId15" Type="http://schemas.openxmlformats.org/officeDocument/2006/relationships/image" Target="../media/image4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Relationship Id="rId1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CAA90-5FD3-49C8-8F75-16D2462D30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DFDBB-3032-4197-ADC1-7F311DFBACCE}"/>
              </a:ext>
            </a:extLst>
          </p:cNvPr>
          <p:cNvSpPr txBox="1"/>
          <p:nvPr/>
        </p:nvSpPr>
        <p:spPr>
          <a:xfrm>
            <a:off x="310719" y="250910"/>
            <a:ext cx="203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Introduction: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5AA22F-27EC-4C3F-838F-B9F24ECA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74635"/>
            <a:ext cx="1091214" cy="10912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909346-C1AE-4FB5-A70C-CBFA91F0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165849"/>
            <a:ext cx="8610600" cy="46577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428289F-E0E8-41A9-B988-95BC6CFF26CE}"/>
              </a:ext>
            </a:extLst>
          </p:cNvPr>
          <p:cNvSpPr txBox="1"/>
          <p:nvPr/>
        </p:nvSpPr>
        <p:spPr>
          <a:xfrm>
            <a:off x="3637112" y="5948372"/>
            <a:ext cx="491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Source: FAO and </a:t>
            </a:r>
            <a:r>
              <a:rPr lang="fr-FR" sz="1100" dirty="0" err="1">
                <a:solidFill>
                  <a:schemeClr val="bg1"/>
                </a:solidFill>
              </a:rPr>
              <a:t>others</a:t>
            </a:r>
            <a:r>
              <a:rPr lang="fr-FR" sz="1100" dirty="0">
                <a:solidFill>
                  <a:schemeClr val="bg1"/>
                </a:solidFill>
              </a:rPr>
              <a:t>, The State pf Food Security and Nutrition in the World 2020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0EF690C-89FA-4B00-B78D-7A3F0BF6A8BD}"/>
              </a:ext>
            </a:extLst>
          </p:cNvPr>
          <p:cNvCxnSpPr/>
          <p:nvPr/>
        </p:nvCxnSpPr>
        <p:spPr>
          <a:xfrm>
            <a:off x="266329" y="597752"/>
            <a:ext cx="166900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DC6AFCE-EF76-4845-9386-CE1CF319A300}"/>
              </a:ext>
            </a:extLst>
          </p:cNvPr>
          <p:cNvCxnSpPr/>
          <p:nvPr/>
        </p:nvCxnSpPr>
        <p:spPr>
          <a:xfrm>
            <a:off x="266329" y="661373"/>
            <a:ext cx="166900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9566D4FE-82DD-4657-8A15-10733EF7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43" y="6031017"/>
            <a:ext cx="874157" cy="7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CAA90-5FD3-49C8-8F75-16D2462D30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DFDBB-3032-4197-ADC1-7F311DFBACCE}"/>
              </a:ext>
            </a:extLst>
          </p:cNvPr>
          <p:cNvSpPr txBox="1"/>
          <p:nvPr/>
        </p:nvSpPr>
        <p:spPr>
          <a:xfrm>
            <a:off x="310719" y="250910"/>
            <a:ext cx="203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Introduction: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5AA22F-27EC-4C3F-838F-B9F24ECA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74635"/>
            <a:ext cx="1091214" cy="10912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D7E1CA-AAF5-4892-B0FA-A7FEADA3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24" y="2354836"/>
            <a:ext cx="2496151" cy="21483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65557E-E957-4404-9407-E2E585EE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31" y="1094080"/>
            <a:ext cx="6515100" cy="470535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10AA30-7BDC-43FD-BE42-D93E43B0C638}"/>
              </a:ext>
            </a:extLst>
          </p:cNvPr>
          <p:cNvCxnSpPr/>
          <p:nvPr/>
        </p:nvCxnSpPr>
        <p:spPr>
          <a:xfrm>
            <a:off x="266329" y="597752"/>
            <a:ext cx="166900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103B54-E2B6-41F7-8864-82D93610E815}"/>
              </a:ext>
            </a:extLst>
          </p:cNvPr>
          <p:cNvCxnSpPr/>
          <p:nvPr/>
        </p:nvCxnSpPr>
        <p:spPr>
          <a:xfrm>
            <a:off x="266329" y="661373"/>
            <a:ext cx="166900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4192D5A9-6F72-4907-B6D7-76F0D65C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43" y="6031017"/>
            <a:ext cx="874157" cy="7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CAA90-5FD3-49C8-8F75-16D2462D30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DFDBB-3032-4197-ADC1-7F311DFBACCE}"/>
              </a:ext>
            </a:extLst>
          </p:cNvPr>
          <p:cNvSpPr txBox="1"/>
          <p:nvPr/>
        </p:nvSpPr>
        <p:spPr>
          <a:xfrm>
            <a:off x="310719" y="250910"/>
            <a:ext cx="203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Introduction: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5AA22F-27EC-4C3F-838F-B9F24ECA2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74635"/>
            <a:ext cx="1091214" cy="10912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D7E1CA-AAF5-4892-B0FA-A7FEADA39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43" y="6031017"/>
            <a:ext cx="874157" cy="75234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10AA30-7BDC-43FD-BE42-D93E43B0C638}"/>
              </a:ext>
            </a:extLst>
          </p:cNvPr>
          <p:cNvCxnSpPr/>
          <p:nvPr/>
        </p:nvCxnSpPr>
        <p:spPr>
          <a:xfrm>
            <a:off x="266329" y="597752"/>
            <a:ext cx="166900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103B54-E2B6-41F7-8864-82D93610E815}"/>
              </a:ext>
            </a:extLst>
          </p:cNvPr>
          <p:cNvCxnSpPr/>
          <p:nvPr/>
        </p:nvCxnSpPr>
        <p:spPr>
          <a:xfrm>
            <a:off x="266329" y="661373"/>
            <a:ext cx="166900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39118EF-783A-40EC-BF05-10E0B12A0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37141"/>
            <a:ext cx="12192000" cy="158371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7D3DF3-8B16-486E-9C6D-D098A40FB184}"/>
              </a:ext>
            </a:extLst>
          </p:cNvPr>
          <p:cNvSpPr/>
          <p:nvPr/>
        </p:nvSpPr>
        <p:spPr>
          <a:xfrm>
            <a:off x="3802063" y="1315879"/>
            <a:ext cx="4489681" cy="10988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Planning Agile</a:t>
            </a:r>
          </a:p>
        </p:txBody>
      </p:sp>
    </p:spTree>
    <p:extLst>
      <p:ext uri="{BB962C8B-B14F-4D97-AF65-F5344CB8AC3E}">
        <p14:creationId xmlns:p14="http://schemas.microsoft.com/office/powerpoint/2010/main" val="56757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CAA90-5FD3-49C8-8F75-16D2462D30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DFDBB-3032-4197-ADC1-7F311DFBACCE}"/>
              </a:ext>
            </a:extLst>
          </p:cNvPr>
          <p:cNvSpPr txBox="1"/>
          <p:nvPr/>
        </p:nvSpPr>
        <p:spPr>
          <a:xfrm>
            <a:off x="310719" y="250910"/>
            <a:ext cx="358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Principe de Fonctionnement: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5AA22F-27EC-4C3F-838F-B9F24ECA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74635"/>
            <a:ext cx="1091214" cy="10912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D7E1CA-AAF5-4892-B0FA-A7FEADA3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43" y="6031017"/>
            <a:ext cx="874157" cy="75234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10AA30-7BDC-43FD-BE42-D93E43B0C638}"/>
              </a:ext>
            </a:extLst>
          </p:cNvPr>
          <p:cNvCxnSpPr>
            <a:cxnSpLocks/>
          </p:cNvCxnSpPr>
          <p:nvPr/>
        </p:nvCxnSpPr>
        <p:spPr>
          <a:xfrm>
            <a:off x="266329" y="597752"/>
            <a:ext cx="327189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103B54-E2B6-41F7-8864-82D93610E815}"/>
              </a:ext>
            </a:extLst>
          </p:cNvPr>
          <p:cNvCxnSpPr>
            <a:cxnSpLocks/>
          </p:cNvCxnSpPr>
          <p:nvPr/>
        </p:nvCxnSpPr>
        <p:spPr>
          <a:xfrm flipV="1">
            <a:off x="266329" y="651020"/>
            <a:ext cx="3271891" cy="10354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DBBF7D95-0701-4465-96BC-B4FCD1740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24" y="2541643"/>
            <a:ext cx="9282559" cy="20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CAA90-5FD3-49C8-8F75-16D2462D30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DFDBB-3032-4197-ADC1-7F311DFBACCE}"/>
              </a:ext>
            </a:extLst>
          </p:cNvPr>
          <p:cNvSpPr txBox="1"/>
          <p:nvPr/>
        </p:nvSpPr>
        <p:spPr>
          <a:xfrm>
            <a:off x="310719" y="250910"/>
            <a:ext cx="358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Principe de Fonctionnement: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5AA22F-27EC-4C3F-838F-B9F24ECA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74635"/>
            <a:ext cx="1091214" cy="10912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D7E1CA-AAF5-4892-B0FA-A7FEADA3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43" y="6031017"/>
            <a:ext cx="874157" cy="75234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10AA30-7BDC-43FD-BE42-D93E43B0C638}"/>
              </a:ext>
            </a:extLst>
          </p:cNvPr>
          <p:cNvCxnSpPr>
            <a:cxnSpLocks/>
          </p:cNvCxnSpPr>
          <p:nvPr/>
        </p:nvCxnSpPr>
        <p:spPr>
          <a:xfrm>
            <a:off x="266329" y="597752"/>
            <a:ext cx="327189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103B54-E2B6-41F7-8864-82D93610E815}"/>
              </a:ext>
            </a:extLst>
          </p:cNvPr>
          <p:cNvCxnSpPr>
            <a:cxnSpLocks/>
          </p:cNvCxnSpPr>
          <p:nvPr/>
        </p:nvCxnSpPr>
        <p:spPr>
          <a:xfrm flipV="1">
            <a:off x="266329" y="651020"/>
            <a:ext cx="3271891" cy="10354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820B076A-B2B3-489F-BE31-110DE90A3143}"/>
              </a:ext>
            </a:extLst>
          </p:cNvPr>
          <p:cNvSpPr/>
          <p:nvPr/>
        </p:nvSpPr>
        <p:spPr>
          <a:xfrm>
            <a:off x="2982899" y="2760954"/>
            <a:ext cx="976543" cy="884815"/>
          </a:xfrm>
          <a:prstGeom prst="ellipse">
            <a:avLst/>
          </a:prstGeom>
          <a:solidFill>
            <a:srgbClr val="86EA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5F1BA-B6D9-4C81-AE5C-C871646C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70" y="2956398"/>
            <a:ext cx="472601" cy="472601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5C9FDE29-19F0-4C13-8FAF-A1F7E3E2ABC4}"/>
              </a:ext>
            </a:extLst>
          </p:cNvPr>
          <p:cNvSpPr/>
          <p:nvPr/>
        </p:nvSpPr>
        <p:spPr>
          <a:xfrm>
            <a:off x="4254013" y="2760954"/>
            <a:ext cx="976543" cy="884815"/>
          </a:xfrm>
          <a:prstGeom prst="ellipse">
            <a:avLst/>
          </a:prstGeom>
          <a:solidFill>
            <a:srgbClr val="3ED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83F83DA-3D1F-4ADA-BC68-84A585245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147" y="3015700"/>
            <a:ext cx="396274" cy="396274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B78ADF32-8FDA-4D3C-A5EF-6C014BEF3069}"/>
              </a:ext>
            </a:extLst>
          </p:cNvPr>
          <p:cNvSpPr/>
          <p:nvPr/>
        </p:nvSpPr>
        <p:spPr>
          <a:xfrm>
            <a:off x="5520690" y="2771429"/>
            <a:ext cx="976543" cy="884815"/>
          </a:xfrm>
          <a:prstGeom prst="ellipse">
            <a:avLst/>
          </a:prstGeom>
          <a:solidFill>
            <a:srgbClr val="37C9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30551F-3F5B-437E-BF68-F6F7DFB73AE7}"/>
              </a:ext>
            </a:extLst>
          </p:cNvPr>
          <p:cNvSpPr/>
          <p:nvPr/>
        </p:nvSpPr>
        <p:spPr>
          <a:xfrm>
            <a:off x="6787367" y="2771429"/>
            <a:ext cx="976543" cy="884815"/>
          </a:xfrm>
          <a:prstGeom prst="ellipse">
            <a:avLst/>
          </a:prstGeom>
          <a:solidFill>
            <a:srgbClr val="2C9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37D51CC-1C47-46A6-B359-70A4518FCD3F}"/>
              </a:ext>
            </a:extLst>
          </p:cNvPr>
          <p:cNvSpPr/>
          <p:nvPr/>
        </p:nvSpPr>
        <p:spPr>
          <a:xfrm>
            <a:off x="8054044" y="2760954"/>
            <a:ext cx="976543" cy="884815"/>
          </a:xfrm>
          <a:prstGeom prst="ellipse">
            <a:avLst/>
          </a:prstGeom>
          <a:solidFill>
            <a:srgbClr val="1353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55CB71E-69D4-4303-A0A0-BC07B8B17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840" y="3039517"/>
            <a:ext cx="388654" cy="3276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A13BD9-23EE-4F38-A473-9A81F023A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501" y="3001413"/>
            <a:ext cx="396274" cy="40389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2C13CBC-7BDA-42BB-85BA-4A8B733A8D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3584" y="3001413"/>
            <a:ext cx="434378" cy="365792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5BADCA7-E96A-48F8-9EA1-A95ECBAD303F}"/>
              </a:ext>
            </a:extLst>
          </p:cNvPr>
          <p:cNvCxnSpPr>
            <a:stCxn id="10" idx="6"/>
            <a:endCxn id="16" idx="2"/>
          </p:cNvCxnSpPr>
          <p:nvPr/>
        </p:nvCxnSpPr>
        <p:spPr>
          <a:xfrm>
            <a:off x="3959442" y="3203362"/>
            <a:ext cx="29457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E5633F1-831E-4C2D-9314-660A168D108A}"/>
              </a:ext>
            </a:extLst>
          </p:cNvPr>
          <p:cNvCxnSpPr>
            <a:endCxn id="19" idx="2"/>
          </p:cNvCxnSpPr>
          <p:nvPr/>
        </p:nvCxnSpPr>
        <p:spPr>
          <a:xfrm>
            <a:off x="5230556" y="3213836"/>
            <a:ext cx="290134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FECA4B4-2360-4C14-B6FF-3491751697C0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6497233" y="3213837"/>
            <a:ext cx="29013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2263944-C7A0-4675-9D29-E32AAA7A739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 flipV="1">
            <a:off x="7763910" y="3203362"/>
            <a:ext cx="290134" cy="104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5E4C6E7-EB31-4E78-8C9E-28330BD0FCD4}"/>
              </a:ext>
            </a:extLst>
          </p:cNvPr>
          <p:cNvSpPr txBox="1"/>
          <p:nvPr/>
        </p:nvSpPr>
        <p:spPr>
          <a:xfrm>
            <a:off x="2887894" y="3816799"/>
            <a:ext cx="125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Collecte des données brutes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EAA97D2-CA55-4CDC-877A-28995E8AD8EC}"/>
              </a:ext>
            </a:extLst>
          </p:cNvPr>
          <p:cNvSpPr txBox="1"/>
          <p:nvPr/>
        </p:nvSpPr>
        <p:spPr>
          <a:xfrm>
            <a:off x="4106727" y="3816799"/>
            <a:ext cx="1251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</a:rPr>
              <a:t>Features</a:t>
            </a:r>
            <a:r>
              <a:rPr lang="fr-FR" sz="1600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462B883-1AD8-4EB9-A7A9-3F58E209AE71}"/>
              </a:ext>
            </a:extLst>
          </p:cNvPr>
          <p:cNvSpPr txBox="1"/>
          <p:nvPr/>
        </p:nvSpPr>
        <p:spPr>
          <a:xfrm>
            <a:off x="5427668" y="3816799"/>
            <a:ext cx="125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Création de la structure de model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FEB8A0-70F2-4679-A9C1-325CE6307847}"/>
              </a:ext>
            </a:extLst>
          </p:cNvPr>
          <p:cNvSpPr txBox="1"/>
          <p:nvPr/>
        </p:nvSpPr>
        <p:spPr>
          <a:xfrm>
            <a:off x="6720934" y="3816799"/>
            <a:ext cx="133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Entrainement de 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1A3EC58-B171-4784-97A6-54CB86FEAE92}"/>
              </a:ext>
            </a:extLst>
          </p:cNvPr>
          <p:cNvSpPr txBox="1"/>
          <p:nvPr/>
        </p:nvSpPr>
        <p:spPr>
          <a:xfrm>
            <a:off x="8054044" y="3816799"/>
            <a:ext cx="1333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Validation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1773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DCAA90-5FD3-49C8-8F75-16D2462D30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DFDBB-3032-4197-ADC1-7F311DFBACCE}"/>
              </a:ext>
            </a:extLst>
          </p:cNvPr>
          <p:cNvSpPr txBox="1"/>
          <p:nvPr/>
        </p:nvSpPr>
        <p:spPr>
          <a:xfrm>
            <a:off x="310719" y="250910"/>
            <a:ext cx="358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Principe de Fonctionnement: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5AA22F-27EC-4C3F-838F-B9F24ECA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68" y="74635"/>
            <a:ext cx="1091214" cy="10912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D7E1CA-AAF5-4892-B0FA-A7FEADA39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843" y="6031017"/>
            <a:ext cx="874157" cy="752348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D10AA30-7BDC-43FD-BE42-D93E43B0C638}"/>
              </a:ext>
            </a:extLst>
          </p:cNvPr>
          <p:cNvCxnSpPr>
            <a:cxnSpLocks/>
          </p:cNvCxnSpPr>
          <p:nvPr/>
        </p:nvCxnSpPr>
        <p:spPr>
          <a:xfrm>
            <a:off x="266329" y="597752"/>
            <a:ext cx="3271891" cy="0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103B54-E2B6-41F7-8864-82D93610E815}"/>
              </a:ext>
            </a:extLst>
          </p:cNvPr>
          <p:cNvCxnSpPr>
            <a:cxnSpLocks/>
          </p:cNvCxnSpPr>
          <p:nvPr/>
        </p:nvCxnSpPr>
        <p:spPr>
          <a:xfrm flipV="1">
            <a:off x="266329" y="651020"/>
            <a:ext cx="3271891" cy="10354"/>
          </a:xfrm>
          <a:prstGeom prst="line">
            <a:avLst/>
          </a:prstGeom>
          <a:ln>
            <a:solidFill>
              <a:srgbClr val="026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AAA0F2D-8C2F-4B69-BA1E-A736E59A5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57" y="1211792"/>
            <a:ext cx="1809210" cy="10101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71E992-74C6-4449-8CFD-CA989983D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67" y="1210334"/>
            <a:ext cx="1811821" cy="10116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CD53C5E-1615-4FD9-A180-FF0567F5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77" y="1210334"/>
            <a:ext cx="1811821" cy="10116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F17D921-3B50-491E-A8A2-1EC8CF690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57" y="3722926"/>
            <a:ext cx="1798400" cy="10116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D6F880A-6019-414E-ADA6-196A9D149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57" y="3722926"/>
            <a:ext cx="1798400" cy="10116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5359D00-D986-4D43-B4E0-F3CF2B2BA3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6" y="3722926"/>
            <a:ext cx="1811821" cy="10116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16A0248-A1AD-4ADB-9E1D-BF2FFCE725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87" y="4960684"/>
            <a:ext cx="1798400" cy="101160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BA57D8D-70CB-43DB-9D1E-47543041F6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92" y="4961479"/>
            <a:ext cx="1811821" cy="10116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BEED318-C1B5-433E-8254-DB5FB4EA4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49" y="4959226"/>
            <a:ext cx="1811821" cy="101160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C96560A-CB16-436D-863B-4718328982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56" y="2475495"/>
            <a:ext cx="1811821" cy="10116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41EC679-5F1D-4D3F-A873-F71DD29501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77" y="2480426"/>
            <a:ext cx="1811821" cy="10116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97D18BFB-9E59-4993-9CAE-54B2506000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77" y="2480426"/>
            <a:ext cx="1798400" cy="1011600"/>
          </a:xfrm>
          <a:prstGeom prst="rect">
            <a:avLst/>
          </a:prstGeom>
        </p:spPr>
      </p:pic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FFC9E041-3298-423C-8AEE-5AF12EE04082}"/>
              </a:ext>
            </a:extLst>
          </p:cNvPr>
          <p:cNvSpPr/>
          <p:nvPr/>
        </p:nvSpPr>
        <p:spPr>
          <a:xfrm>
            <a:off x="2974019" y="1171852"/>
            <a:ext cx="564201" cy="50144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5AAE6A-05AA-4A6C-B45E-8BF5C76BC339}"/>
              </a:ext>
            </a:extLst>
          </p:cNvPr>
          <p:cNvSpPr txBox="1"/>
          <p:nvPr/>
        </p:nvSpPr>
        <p:spPr>
          <a:xfrm>
            <a:off x="1489463" y="2840764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 jaunâtre</a:t>
            </a:r>
          </a:p>
          <a:p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7696B12-459E-4471-80F5-3F4357997856}"/>
              </a:ext>
            </a:extLst>
          </p:cNvPr>
          <p:cNvSpPr txBox="1"/>
          <p:nvPr/>
        </p:nvSpPr>
        <p:spPr>
          <a:xfrm>
            <a:off x="1489463" y="1575603"/>
            <a:ext cx="176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</a:t>
            </a:r>
          </a:p>
          <a:p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AC58275-FD12-4417-9B99-769931AF428A}"/>
              </a:ext>
            </a:extLst>
          </p:cNvPr>
          <p:cNvSpPr txBox="1"/>
          <p:nvPr/>
        </p:nvSpPr>
        <p:spPr>
          <a:xfrm>
            <a:off x="1489463" y="3997573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mûrir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54D359B-88D8-4A4B-BF22-DFBF64C7B6E4}"/>
              </a:ext>
            </a:extLst>
          </p:cNvPr>
          <p:cNvSpPr txBox="1"/>
          <p:nvPr/>
        </p:nvSpPr>
        <p:spPr>
          <a:xfrm>
            <a:off x="1489463" y="5282397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trop mûrir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16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Taha Afilal</dc:creator>
  <cp:lastModifiedBy>Taha Afilal</cp:lastModifiedBy>
  <cp:revision>10</cp:revision>
  <dcterms:created xsi:type="dcterms:W3CDTF">2024-01-28T13:12:08Z</dcterms:created>
  <dcterms:modified xsi:type="dcterms:W3CDTF">2024-01-28T15:22:42Z</dcterms:modified>
</cp:coreProperties>
</file>