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65" r:id="rId6"/>
    <p:sldId id="259" r:id="rId7"/>
    <p:sldId id="260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3F99A-EC82-D8B9-1F53-98840E719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61417-0B5C-8A28-FD7B-F2CCE172C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77472-F2DD-573B-EDDA-B10A78110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EC5A-93AC-4699-A82B-9532D1A02928}" type="datetimeFigureOut">
              <a:rPr lang="en-DE" smtClean="0"/>
              <a:t>17/02/2024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0D85C-D61E-E9DC-2DDF-66003546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FD8E6-E26B-029F-FA68-2A60688C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337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1E9E-D983-D976-4B4C-54CFEBBC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F0775-1F84-1FF6-8751-5AAD41F36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C0F97-684B-C098-4C3E-1F2FCA24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EC5A-93AC-4699-A82B-9532D1A02928}" type="datetimeFigureOut">
              <a:rPr lang="en-DE" smtClean="0"/>
              <a:t>17/02/2024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0AFFD-8A9B-835C-151B-27D52FA7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C9EE5-3FCB-E933-3597-DF66B4B6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551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74828C-55DD-C540-99B5-02F077F2E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7D8E4-BEDF-B22C-26BB-EFB8C0A86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51A0A-7B5D-5C13-A986-A4971F42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EC5A-93AC-4699-A82B-9532D1A02928}" type="datetimeFigureOut">
              <a:rPr lang="en-DE" smtClean="0"/>
              <a:t>17/02/2024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5D7C4-BB75-9E1C-E211-92565F46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7D0D9-F069-F7EF-463F-168AAFC9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505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3688-56E4-259E-DF98-CA8D9DFA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48E73-7448-4F1C-4780-B9110C5DB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1C5F0-120F-E7F8-746C-1C556F8A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EC5A-93AC-4699-A82B-9532D1A02928}" type="datetimeFigureOut">
              <a:rPr lang="en-DE" smtClean="0"/>
              <a:t>17/02/2024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F455-9F96-5012-05AB-A897C778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3DD6E-7F7D-AE5A-536D-F1FE0F752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416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41FC6-4E89-271D-0CF4-CB051154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95C80-D274-0530-2B7A-9F6E4C00C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CF99E-5409-63B8-E886-27C74EA79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EC5A-93AC-4699-A82B-9532D1A02928}" type="datetimeFigureOut">
              <a:rPr lang="en-DE" smtClean="0"/>
              <a:t>17/02/2024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22410-8B89-CAF4-F370-83BE3FD74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0B9F4-F658-31F3-FEB0-77F88353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357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4376-221C-8761-464E-E8C28F6C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01FD7-EF49-2A5D-F22C-988D3A8A5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885C8-B099-C702-1988-C6847CF9B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CBC59-2EB1-879A-8066-4F0CAE4F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EC5A-93AC-4699-A82B-9532D1A02928}" type="datetimeFigureOut">
              <a:rPr lang="en-DE" smtClean="0"/>
              <a:t>17/02/2024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35CF7-63AC-729A-BBA6-D55A9B55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D1D00-46A7-950A-CDB8-CAFBBFFE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159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FB45-4325-CA2C-75B9-204AEF51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A65F3-B405-6B73-25D0-DACADA6CD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330CF-CA9E-287C-747F-CE5DA672F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C808B-BFFA-D638-C616-669B77719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FDEF9-657A-0D4C-897B-B1A608CE9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EDF60-3BD5-FB23-AE41-55CC05F2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EC5A-93AC-4699-A82B-9532D1A02928}" type="datetimeFigureOut">
              <a:rPr lang="en-DE" smtClean="0"/>
              <a:t>17/02/2024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C54462-6FAB-88CD-F5B5-4D7A020B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311265-174A-B167-9A4D-65DE13A2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428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45040-B2CE-5478-2C60-36A7446F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C6AB1-86EE-EB88-2FA4-C58FD780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EC5A-93AC-4699-A82B-9532D1A02928}" type="datetimeFigureOut">
              <a:rPr lang="en-DE" smtClean="0"/>
              <a:t>17/02/2024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4C168-B053-E910-658A-BE93FD6E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0503D-9FEC-217D-3F5A-711FB8EC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242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4651B4-0C14-C148-367B-2F3F8EBB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EC5A-93AC-4699-A82B-9532D1A02928}" type="datetimeFigureOut">
              <a:rPr lang="en-DE" smtClean="0"/>
              <a:t>17/02/2024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CAA3D-A53E-2944-FD47-79B199BA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1CBD1-2AF3-AD2F-1B68-0F7420E3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347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B515-0FA1-B158-87E2-69793DB4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FC024-3CF5-AAC5-F985-BC5CF4EBC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E1487-275F-A264-CF51-041F1F4FD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F68C6-61DD-D480-69F7-4642FADE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EC5A-93AC-4699-A82B-9532D1A02928}" type="datetimeFigureOut">
              <a:rPr lang="en-DE" smtClean="0"/>
              <a:t>17/02/2024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1DF63-945C-85B4-4C82-96C84866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D93A8-4C4A-B03E-7452-C037D66B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102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0941-0119-0114-A468-4579236E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0270A-1657-9648-2365-5258E8C9C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1A0E8-3102-E82C-DDEC-B732F7032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256BA-61AF-7999-7790-3F049B5D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EC5A-93AC-4699-A82B-9532D1A02928}" type="datetimeFigureOut">
              <a:rPr lang="en-DE" smtClean="0"/>
              <a:t>17/02/2024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AE511-11E4-12EF-CE75-34786F88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0BF14-3F61-9EA8-361E-E3906FD5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3609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A8B2B9-8FEC-149F-55B8-9D065083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F245A-E983-B16B-786E-FDA2C1D91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61DC3-3B9B-5194-555A-B96924AAA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8EC5A-93AC-4699-A82B-9532D1A02928}" type="datetimeFigureOut">
              <a:rPr lang="en-DE" smtClean="0"/>
              <a:t>17/02/2024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67F51-AC06-189E-D8FB-8BE772CC4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64A0C-41D4-9DEE-F8FC-C74C7C3A0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799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5E7336-ECCD-241B-F36B-FFD471A34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9950" y="0"/>
            <a:ext cx="2889796" cy="67716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020683-ECB2-C371-54C4-0AF0068E2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5885" y="0"/>
            <a:ext cx="2548694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765FAA-1CB6-8114-1A48-B4B559DE4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66760" y="0"/>
            <a:ext cx="3529584" cy="68242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F742BD-0753-6B01-1B04-1AC32192CC51}"/>
              </a:ext>
            </a:extLst>
          </p:cNvPr>
          <p:cNvSpPr txBox="1"/>
          <p:nvPr/>
        </p:nvSpPr>
        <p:spPr>
          <a:xfrm rot="16200000">
            <a:off x="-522724" y="3244334"/>
            <a:ext cx="17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Current Scenario</a:t>
            </a:r>
            <a:endParaRPr lang="en-D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19EC38-1BF3-A718-0585-A574FB2C37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251"/>
          <a:stretch/>
        </p:blipFill>
        <p:spPr>
          <a:xfrm>
            <a:off x="2974848" y="1201976"/>
            <a:ext cx="1165895" cy="675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B3546C-DCE6-5B2E-9F3C-00080D8CDB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0000"/>
          <a:stretch/>
        </p:blipFill>
        <p:spPr>
          <a:xfrm>
            <a:off x="6790966" y="1522758"/>
            <a:ext cx="1246610" cy="18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1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92D78-252B-F02C-B27B-67E24B4F1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F693795-8318-0A76-0DE1-54B563712F48}"/>
              </a:ext>
            </a:extLst>
          </p:cNvPr>
          <p:cNvSpPr txBox="1"/>
          <p:nvPr/>
        </p:nvSpPr>
        <p:spPr>
          <a:xfrm rot="16200000">
            <a:off x="-1523731" y="3244334"/>
            <a:ext cx="376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Sector Coupling with Energy Efficiency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DBF8B3-EB75-5220-A5E9-7482861EE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88" y="0"/>
            <a:ext cx="28448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CD6AD4-4B8A-2386-85E0-C35501803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988" y="0"/>
            <a:ext cx="5725861" cy="41341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A7FD44-B198-B676-C106-DA4FB6146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788" y="2599606"/>
            <a:ext cx="5725861" cy="41874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996439-A740-FC7F-9880-DD9C7BDBD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2491" y="103708"/>
            <a:ext cx="1267002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8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BA3FE-27DA-0A43-7599-5974FE718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828788F-638D-999D-037F-7BDA98452176}"/>
              </a:ext>
            </a:extLst>
          </p:cNvPr>
          <p:cNvSpPr txBox="1"/>
          <p:nvPr/>
        </p:nvSpPr>
        <p:spPr>
          <a:xfrm rot="16200000">
            <a:off x="-522724" y="3244334"/>
            <a:ext cx="17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Current Scenario</a:t>
            </a:r>
            <a:endParaRPr lang="en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FE952A-875B-3096-319D-9F497EDCB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2506" y="-1"/>
            <a:ext cx="7101917" cy="51750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A74904-619B-BA6C-3B60-07387DF21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9784" y="1869229"/>
            <a:ext cx="6726653" cy="48850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278801-AEA4-78D0-072F-853072575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110" y="186004"/>
            <a:ext cx="1267002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7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AA14A-AA16-3B59-A6DA-E79149A07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83D52A-AE44-F50A-756A-91E36955F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3981" y="0"/>
            <a:ext cx="275161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74C881-FDE8-7539-75C8-3D62CE219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8412" y="0"/>
            <a:ext cx="2849748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4FBDB7-E5EB-A72A-16E7-E4D22938A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2076" y="0"/>
            <a:ext cx="2788695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041CD0-8541-B32D-A147-5E592C5C21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13329" y="0"/>
            <a:ext cx="286666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082C32-CFC9-0B19-0193-F627683DD14F}"/>
              </a:ext>
            </a:extLst>
          </p:cNvPr>
          <p:cNvSpPr txBox="1"/>
          <p:nvPr/>
        </p:nvSpPr>
        <p:spPr>
          <a:xfrm rot="16200000">
            <a:off x="64326" y="3244334"/>
            <a:ext cx="58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BAU</a:t>
            </a:r>
            <a:endParaRPr lang="en-D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FF13C59-3A61-3C81-FCBE-56494D7A74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1306" y="832618"/>
            <a:ext cx="1165895" cy="8581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4F22D1-58E8-6F2E-F755-E18AE92179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0542" y="1690764"/>
            <a:ext cx="1454842" cy="43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9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8BE0E-3765-6478-FA22-53B06EB5C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2532CE6-181A-F944-9110-E91F637E3F92}"/>
              </a:ext>
            </a:extLst>
          </p:cNvPr>
          <p:cNvSpPr txBox="1"/>
          <p:nvPr/>
        </p:nvSpPr>
        <p:spPr>
          <a:xfrm rot="16200000">
            <a:off x="64326" y="3244334"/>
            <a:ext cx="58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BAU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1C223E-F676-4D78-4539-E5C9BDAAF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2693" y="0"/>
            <a:ext cx="271955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9B0FFA-2333-479E-C33E-3D3AD5858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676" y="0"/>
            <a:ext cx="355974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1EC2D6-A64E-E5C0-17D6-F47BBC444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1428" y="1416525"/>
            <a:ext cx="1190791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8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4E6D9-0816-673F-D1A8-0EEDD7425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552B3BF-4C73-80AF-35E2-42A046BA2BC7}"/>
              </a:ext>
            </a:extLst>
          </p:cNvPr>
          <p:cNvSpPr txBox="1"/>
          <p:nvPr/>
        </p:nvSpPr>
        <p:spPr>
          <a:xfrm rot="16200000">
            <a:off x="64326" y="3244334"/>
            <a:ext cx="58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BAU</a:t>
            </a:r>
            <a:endParaRPr lang="en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854AC3-061E-6C06-E516-A1A91A31B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2507" y="0"/>
            <a:ext cx="7010396" cy="50984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E5C378-75C1-4E1B-A091-1F8047912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0580" y="1785497"/>
            <a:ext cx="7083473" cy="49687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B8302A-4CB7-F51A-E8C0-E23725AC9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2491" y="103708"/>
            <a:ext cx="1267002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5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3CAC6-A6FF-07B7-3791-96A4A02DB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E43F62-A365-B04C-AA7E-32FE07899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88" y="0"/>
            <a:ext cx="29972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779FDC-B1E5-560F-3162-9807230DF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388" y="0"/>
            <a:ext cx="2889796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1DF485-A900-C461-6BB8-D031F206E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184" y="0"/>
            <a:ext cx="2876479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5B9FA1-B2FC-C39C-95BE-2A4262DFE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8859" y="0"/>
            <a:ext cx="28956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C91C5F-22A5-6DD5-FCFE-6B64935B348D}"/>
              </a:ext>
            </a:extLst>
          </p:cNvPr>
          <p:cNvSpPr txBox="1"/>
          <p:nvPr/>
        </p:nvSpPr>
        <p:spPr>
          <a:xfrm rot="16200000">
            <a:off x="-472872" y="3244334"/>
            <a:ext cx="16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Sector Coupling</a:t>
            </a:r>
            <a:endParaRPr lang="en-D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5C6D69-7FE8-DC10-AF12-722A59E8C7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0778" y="1478708"/>
            <a:ext cx="1165895" cy="8581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19763D-CCBF-9AD6-4B28-E7F80C409B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0542" y="1690764"/>
            <a:ext cx="1454842" cy="43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9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8C02D-8670-D367-B13C-FBAC359A4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E75A5AB-464B-3364-4CDC-7EAE1FCA1A73}"/>
              </a:ext>
            </a:extLst>
          </p:cNvPr>
          <p:cNvSpPr txBox="1"/>
          <p:nvPr/>
        </p:nvSpPr>
        <p:spPr>
          <a:xfrm rot="16200000">
            <a:off x="-472872" y="3244334"/>
            <a:ext cx="16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Sector Coupling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282022-3FF7-078C-9A51-97B66F770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567" y="0"/>
            <a:ext cx="28448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B0AD99-3004-E785-3BDC-E196A2C85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348" y="0"/>
            <a:ext cx="3589867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09D990-F4B6-9086-99E3-C24DA5C69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4682" y="105477"/>
            <a:ext cx="1162212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8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52AD5-F4FB-9F8D-E5AC-DBF454CB7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9520CBB-7A58-52FE-F6BA-A2123071B1E1}"/>
              </a:ext>
            </a:extLst>
          </p:cNvPr>
          <p:cNvSpPr txBox="1"/>
          <p:nvPr/>
        </p:nvSpPr>
        <p:spPr>
          <a:xfrm rot="16200000">
            <a:off x="-472872" y="3244334"/>
            <a:ext cx="16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Sector Coupling</a:t>
            </a:r>
            <a:endParaRPr lang="en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E19949-D12B-77DB-3E8C-F97EFF2F7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07" y="0"/>
            <a:ext cx="7497653" cy="54133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043A04-04A6-E0D3-D15C-03A24D76B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506" y="1789088"/>
            <a:ext cx="6834143" cy="49980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1AD291-4175-57F8-C2BF-32D18943C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1466" y="159691"/>
            <a:ext cx="975183" cy="192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7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0B2E5-B08E-EDAE-E6C6-96AFDF1C4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B9BB26-0E4D-1745-05B6-EF66FADA8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88" y="0"/>
            <a:ext cx="29972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B61E7D-150B-BA6C-D1D2-863EF9A32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388" y="0"/>
            <a:ext cx="2889796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CABA4E-ED18-2F0D-5166-C7C57E9C9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184" y="0"/>
            <a:ext cx="2876479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A3B1AB-6989-2B8A-93BB-D4443AF3E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8859" y="0"/>
            <a:ext cx="28956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A249A2-A355-0E16-74A8-3C8F569DAC53}"/>
              </a:ext>
            </a:extLst>
          </p:cNvPr>
          <p:cNvSpPr txBox="1"/>
          <p:nvPr/>
        </p:nvSpPr>
        <p:spPr>
          <a:xfrm rot="16200000">
            <a:off x="-1523731" y="3244334"/>
            <a:ext cx="376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Sector Coupling with Energy Efficiency</a:t>
            </a:r>
            <a:endParaRPr lang="en-D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23EAE6-A701-C6A9-E0FC-898B21CE12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0778" y="1478708"/>
            <a:ext cx="1165895" cy="8581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6CDBB9C-8900-BE28-A7EC-4597AB0C09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0542" y="1690764"/>
            <a:ext cx="1454842" cy="43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08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Taha Ahmed Siddiqui</dc:creator>
  <cp:lastModifiedBy>Taha Ahmed Siddiqui</cp:lastModifiedBy>
  <cp:revision>22</cp:revision>
  <dcterms:created xsi:type="dcterms:W3CDTF">2024-02-17T14:31:47Z</dcterms:created>
  <dcterms:modified xsi:type="dcterms:W3CDTF">2024-02-17T16:17:00Z</dcterms:modified>
</cp:coreProperties>
</file>