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5" r:id="rId6"/>
    <p:sldId id="259" r:id="rId7"/>
    <p:sldId id="260" r:id="rId8"/>
    <p:sldId id="266" r:id="rId9"/>
    <p:sldId id="263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99A-EC82-D8B9-1F53-98840E71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417-0B5C-8A28-FD7B-F2CCE17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7472-F2DD-573B-EDDA-B10A781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D85C-D61E-E9DC-2DDF-6600354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D8E6-E26B-029F-FA68-2A6068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3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E9E-D983-D976-4B4C-54CFEBB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0775-1F84-1FF6-8751-5AAD41F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0F97-684B-C098-4C3E-1F2FCA2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AFFD-8A9B-835C-151B-27D52FA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9EE5-3FCB-E933-3597-DF66B4B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5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4828C-55DD-C540-99B5-02F077F2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7D8E4-BEDF-B22C-26BB-EFB8C0A8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1A0A-7B5D-5C13-A986-A4971F42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D7C4-BB75-9E1C-E211-92565F4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D0D9-F069-F7EF-463F-168AAFC9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50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688-56E4-259E-DF98-CA8D9DF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8E73-7448-4F1C-4780-B9110C5D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F0-120F-E7F8-746C-1C556F8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F455-9F96-5012-05AB-A897C77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D6E-7F7D-AE5A-536D-F1FE0F7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1FC6-4E89-271D-0CF4-CB05115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5C80-D274-0530-2B7A-9F6E4C00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99E-5409-63B8-E886-27C74EA7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2410-8B89-CAF4-F370-83BE3F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B9F4-F658-31F3-FEB0-77F8835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5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4376-221C-8761-464E-E8C28F6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FD7-EF49-2A5D-F22C-988D3A8A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85C8-B099-C702-1988-C6847CF9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BC59-2EB1-879A-8066-4F0CAE4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5CF7-63AC-729A-BBA6-D55A9B5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1D00-46A7-950A-CDB8-CAFBBFF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5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B45-4325-CA2C-75B9-204AEF51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65F3-B405-6B73-25D0-DACADA6C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30CF-CA9E-287C-747F-CE5DA672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C808B-BFFA-D638-C616-669B7771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DEF9-657A-0D4C-897B-B1A608CE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DF60-3BD5-FB23-AE41-55CC05F2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54462-6FAB-88CD-F5B5-4D7A020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11265-174A-B167-9A4D-65DE13A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2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040-B2CE-5478-2C60-36A7446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6AB1-86EE-EB88-2FA4-C58FD78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C168-B053-E910-658A-BE93FD6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503D-9FEC-217D-3F5A-711FB8E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24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51B4-0C14-C148-367B-2F3F8EB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AA3D-A53E-2944-FD47-79B199B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BD1-2AF3-AD2F-1B68-0F7420E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4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515-0FA1-B158-87E2-69793DB4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024-3CF5-AAC5-F985-BC5CF4E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1487-275F-A264-CF51-041F1F4F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68C6-61DD-D480-69F7-4642FAD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DF63-945C-85B4-4C82-96C84866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93A8-4C4A-B03E-7452-C037D66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1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941-0119-0114-A468-4579236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270A-1657-9648-2365-5258E8C9C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A0E8-3102-E82C-DDEC-B732F703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56BA-61AF-7999-7790-3F049B5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E511-11E4-12EF-CE75-34786F88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BF14-3F61-9EA8-361E-E3906FD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0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B2B9-8FEC-149F-55B8-9D06508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245A-E983-B16B-786E-FDA2C1D9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DC3-3B9B-5194-555A-B96924AAA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F51-AC06-189E-D8FB-8BE772CC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4A0C-41D4-9DEE-F8FC-C74C7C3A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79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E7336-ECCD-241B-F36B-FFD471A3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950" y="0"/>
            <a:ext cx="2889796" cy="6771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20683-ECB2-C371-54C4-0AF0068E2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885" y="0"/>
            <a:ext cx="254869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65FAA-1CB6-8114-1A48-B4B559DE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60" y="13430"/>
            <a:ext cx="3529584" cy="6797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742BD-0753-6B01-1B04-1AC32192CC51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9EC38-1BF3-A718-0585-A574FB2C37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51"/>
          <a:stretch/>
        </p:blipFill>
        <p:spPr>
          <a:xfrm>
            <a:off x="2974848" y="1201976"/>
            <a:ext cx="1165895" cy="67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B3546C-DCE6-5B2E-9F3C-00080D8CDB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790966" y="1522758"/>
            <a:ext cx="1246610" cy="1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2D78-252B-F02C-B27B-67E24B4F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F693795-8318-0A76-0DE1-54B563712F48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BF8B3-EB75-5220-A5E9-7482861E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426" y="0"/>
            <a:ext cx="281592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5B3564-E64D-0BEF-88BF-3528D241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84" y="0"/>
            <a:ext cx="353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D637-9B3B-D9B6-272B-BE9EAA9C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7C74EB-FDDC-CF46-98BF-ED84CEC80B30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7D66D-1AC8-69C2-6191-20A1C4CA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463" y="0"/>
            <a:ext cx="5688543" cy="413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AC2D2-208D-C93C-0C61-CAA5AF15D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3828" y="2398438"/>
            <a:ext cx="5709199" cy="4187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22C5C4-E5BE-11E9-C4CC-5C19BF29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491" y="103708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5A028-A28F-B741-5FD8-0050C12E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58"/>
            <a:ext cx="6078178" cy="51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505F-5768-C046-7F1E-0B8004FC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98" y="718458"/>
            <a:ext cx="6200001" cy="5131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876AE8-92D2-C5D1-970D-44407EF9E5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" b="1755"/>
          <a:stretch/>
        </p:blipFill>
        <p:spPr>
          <a:xfrm>
            <a:off x="7412831" y="1633674"/>
            <a:ext cx="2501995" cy="8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52EAE-6BF9-6FD1-05FB-7830FC86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8700" y="0"/>
            <a:ext cx="2545317" cy="684370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0B9D5F-FA7F-9515-4465-71E414A5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58900"/>
              </p:ext>
            </p:extLst>
          </p:nvPr>
        </p:nvGraphicFramePr>
        <p:xfrm>
          <a:off x="608266" y="2991246"/>
          <a:ext cx="6230685" cy="875508"/>
        </p:xfrm>
        <a:graphic>
          <a:graphicData uri="http://schemas.openxmlformats.org/drawingml/2006/table">
            <a:tbl>
              <a:tblPr/>
              <a:tblGrid>
                <a:gridCol w="2728660">
                  <a:extLst>
                    <a:ext uri="{9D8B030D-6E8A-4147-A177-3AD203B41FA5}">
                      <a16:colId xmlns:a16="http://schemas.microsoft.com/office/drawing/2014/main" val="175115232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579387797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3553375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3347758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93394997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967267168"/>
                    </a:ext>
                  </a:extLst>
                </a:gridCol>
              </a:tblGrid>
              <a:tr h="2188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07186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01165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 Coupling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7437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 Coupling with Energy 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BA3FE-27DA-0A43-7599-5974FE71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28788F-638D-999D-037F-7BDA98452176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E952A-875B-3096-319D-9F497EDC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506" y="-1"/>
            <a:ext cx="7101917" cy="517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74904-619B-BA6C-3B60-07387DF21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9784" y="1869229"/>
            <a:ext cx="6726653" cy="4885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78801-AEA4-78D0-072F-853072575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10" y="186004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14A-AA16-3B59-A6DA-E79149A0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3D52A-AE44-F50A-756A-91E36955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81" y="0"/>
            <a:ext cx="27516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4C881-FDE8-7539-75C8-3D62CE21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412" y="0"/>
            <a:ext cx="284974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FBDB7-E5EB-A72A-16E7-E4D22938A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076" y="0"/>
            <a:ext cx="278869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41CD0-8541-B32D-A147-5E592C5C2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329" y="0"/>
            <a:ext cx="286666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82C32-CFC9-0B19-0193-F627683DD14F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13C59-3A61-3C81-FCBE-56494D7A7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306" y="83261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4F22D1-58E8-6F2E-F755-E18AE9217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BE0E-3765-6478-FA22-53B06EB5C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532CE6-181A-F944-9110-E91F637E3F92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C223E-F676-4D78-4539-E5C9BDAAF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693" y="0"/>
            <a:ext cx="271955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B0FFA-2333-479E-C33E-3D3AD5858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329" y="0"/>
            <a:ext cx="35344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C2D6-A64E-E5C0-17D6-F47BBC44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28" y="1416525"/>
            <a:ext cx="119079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E6D9-0816-673F-D1A8-0EEDD742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552B3BF-4C73-80AF-35E2-42A046BA2BC7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4AC3-061E-6C06-E516-A1A91A3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507" y="0"/>
            <a:ext cx="7010396" cy="5098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5C378-75C1-4E1B-A091-1F8047912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0580" y="1785497"/>
            <a:ext cx="7083473" cy="4968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8302A-4CB7-F51A-E8C0-E23725AC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491" y="103708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CAC6-A6FF-07B7-3791-96A4A02D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43F62-A365-B04C-AA7E-32FE0789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9972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79FDC-B1E5-560F-3162-9807230D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88" y="0"/>
            <a:ext cx="28897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DF485-A900-C461-6BB8-D031F206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84" y="0"/>
            <a:ext cx="287647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B9FA1-B2FC-C39C-95BE-2A4262DF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859" y="0"/>
            <a:ext cx="28956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91C5F-22A5-6DD5-FCFE-6B64935B348D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5C6D69-7FE8-DC10-AF12-722A59E8C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19763D-CCBF-9AD6-4B28-E7F80C409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C02D-8670-D367-B13C-FBAC359A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75A5AB-464B-3364-4CDC-7EAE1FCA1A73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82022-3FF7-078C-9A51-97B66F77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67" y="0"/>
            <a:ext cx="28448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0AD99-3004-E785-3BDC-E196A2C8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0604" y="0"/>
            <a:ext cx="3517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9D990-F4B6-9086-99E3-C24DA5C6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682" y="105477"/>
            <a:ext cx="116221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2AD5-F4FB-9F8D-E5AC-DBF454CB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520CBB-7A58-52FE-F6BA-A2123071B1E1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19949-D12B-77DB-3E8C-F97EFF2F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07" y="0"/>
            <a:ext cx="7497653" cy="5413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43A04-04A6-E0D3-D15C-03A24D76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06" y="1789088"/>
            <a:ext cx="6834143" cy="4998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AD291-4175-57F8-C2BF-32D18943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466" y="159691"/>
            <a:ext cx="975183" cy="19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B2E5-B08E-EDAE-E6C6-96AFDF1C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9BB26-0E4D-1745-05B6-EF66FADA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51" y="0"/>
            <a:ext cx="29754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61E7D-150B-BA6C-D1D2-863EF9A3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1721" y="0"/>
            <a:ext cx="286313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ABA4E-ED18-2F0D-5166-C7C57E9C9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093" y="0"/>
            <a:ext cx="286666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3B1AB-6989-2B8A-93BB-D4443AF3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1308" y="0"/>
            <a:ext cx="2890702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249A2-A355-0E16-74A8-3C8F569DAC53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23EAE6-A701-C6A9-E0FC-898B21CE1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CDBB9C-8900-BE28-A7EC-4597AB0C0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Ahmed Siddiqui</dc:creator>
  <cp:lastModifiedBy>Taha Ahmed Siddiqui</cp:lastModifiedBy>
  <cp:revision>39</cp:revision>
  <dcterms:created xsi:type="dcterms:W3CDTF">2024-02-17T14:31:47Z</dcterms:created>
  <dcterms:modified xsi:type="dcterms:W3CDTF">2024-02-18T00:18:43Z</dcterms:modified>
</cp:coreProperties>
</file>