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F99A-EC82-D8B9-1F53-98840E719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1417-0B5C-8A28-FD7B-F2CCE172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7472-F2DD-573B-EDDA-B10A7811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0D85C-D61E-E9DC-2DDF-66003546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D8E6-E26B-029F-FA68-2A60688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37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1E9E-D983-D976-4B4C-54CFEBBC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F0775-1F84-1FF6-8751-5AAD41F36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C0F97-684B-C098-4C3E-1F2FCA24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AFFD-8A9B-835C-151B-27D52FA7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9EE5-3FCB-E933-3597-DF66B4B6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551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4828C-55DD-C540-99B5-02F077F2E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7D8E4-BEDF-B22C-26BB-EFB8C0A8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51A0A-7B5D-5C13-A986-A4971F42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D7C4-BB75-9E1C-E211-92565F46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D0D9-F069-F7EF-463F-168AAFC9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505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3688-56E4-259E-DF98-CA8D9DFA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8E73-7448-4F1C-4780-B9110C5D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C5F0-120F-E7F8-746C-1C556F8A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F455-9F96-5012-05AB-A897C778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DD6E-7F7D-AE5A-536D-F1FE0F75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16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1FC6-4E89-271D-0CF4-CB051154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95C80-D274-0530-2B7A-9F6E4C00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F99E-5409-63B8-E886-27C74EA7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2410-8B89-CAF4-F370-83BE3FD7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B9F4-F658-31F3-FEB0-77F88353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35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4376-221C-8761-464E-E8C28F6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1FD7-EF49-2A5D-F22C-988D3A8A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85C8-B099-C702-1988-C6847CF9B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BC59-2EB1-879A-8066-4F0CAE4F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35CF7-63AC-729A-BBA6-D55A9B5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D1D00-46A7-950A-CDB8-CAFBBFFE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15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FB45-4325-CA2C-75B9-204AEF51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65F3-B405-6B73-25D0-DACADA6CD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330CF-CA9E-287C-747F-CE5DA672F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C808B-BFFA-D638-C616-669B77719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FDEF9-657A-0D4C-897B-B1A608CE9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EDF60-3BD5-FB23-AE41-55CC05F2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54462-6FAB-88CD-F5B5-4D7A020B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11265-174A-B167-9A4D-65DE13A2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428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5040-B2CE-5478-2C60-36A7446F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C6AB1-86EE-EB88-2FA4-C58FD78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4C168-B053-E910-658A-BE93FD6E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0503D-9FEC-217D-3F5A-711FB8EC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242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651B4-0C14-C148-367B-2F3F8EBB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CAA3D-A53E-2944-FD47-79B199BA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1CBD1-2AF3-AD2F-1B68-0F7420E3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34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B515-0FA1-B158-87E2-69793DB4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C024-3CF5-AAC5-F985-BC5CF4EB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E1487-275F-A264-CF51-041F1F4FD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F68C6-61DD-D480-69F7-4642FADE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1DF63-945C-85B4-4C82-96C84866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D93A8-4C4A-B03E-7452-C037D66B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102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941-0119-0114-A468-4579236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0270A-1657-9648-2365-5258E8C9C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1A0E8-3102-E82C-DDEC-B732F7032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256BA-61AF-7999-7790-3F049B5D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AE511-11E4-12EF-CE75-34786F88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0BF14-3F61-9EA8-361E-E3906FD5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60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8B2B9-8FEC-149F-55B8-9D065083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F245A-E983-B16B-786E-FDA2C1D91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1DC3-3B9B-5194-555A-B96924AAA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EC5A-93AC-4699-A82B-9532D1A02928}" type="datetimeFigureOut">
              <a:rPr lang="en-DE" smtClean="0"/>
              <a:t>17/02/2024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7F51-AC06-189E-D8FB-8BE772CC4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4A0C-41D4-9DEE-F8FC-C74C7C3A0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8B77-29D5-4BC4-B28B-E17403F66F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799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55BB1-8C8D-4C3E-1840-C75E34A4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8" y="0"/>
            <a:ext cx="29972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E7336-ECCD-241B-F36B-FFD471A34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388" y="0"/>
            <a:ext cx="288979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20683-ECB2-C371-54C4-0AF0068E2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184" y="0"/>
            <a:ext cx="287647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765FAA-1CB6-8114-1A48-B4B559DE4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859" y="0"/>
            <a:ext cx="28956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F742BD-0753-6B01-1B04-1AC32192CC51}"/>
              </a:ext>
            </a:extLst>
          </p:cNvPr>
          <p:cNvSpPr txBox="1"/>
          <p:nvPr/>
        </p:nvSpPr>
        <p:spPr>
          <a:xfrm rot="16200000">
            <a:off x="-472872" y="32443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19EC38-1BF3-A718-0585-A574FB2C3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778" y="1478708"/>
            <a:ext cx="1165895" cy="858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B3546C-DCE6-5B2E-9F3C-00080D8CD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542" y="1690764"/>
            <a:ext cx="1454842" cy="4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8BE0E-3765-6478-FA22-53B06EB5C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532CE6-181A-F944-9110-E91F637E3F92}"/>
              </a:ext>
            </a:extLst>
          </p:cNvPr>
          <p:cNvSpPr txBox="1"/>
          <p:nvPr/>
        </p:nvSpPr>
        <p:spPr>
          <a:xfrm rot="16200000">
            <a:off x="-472872" y="3244334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 Coupling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C223E-F676-4D78-4539-E5C9BDAA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8" y="0"/>
            <a:ext cx="28448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64D1E-6ADB-4C9C-A097-2D40DFCF8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988" y="0"/>
            <a:ext cx="5725861" cy="4134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8EEF21-566B-68BB-160B-961CB11D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788" y="2599606"/>
            <a:ext cx="5725861" cy="4187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10038E-49A6-9C6A-8322-599D26C3B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491" y="103708"/>
            <a:ext cx="126700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Taha Ahmed Siddiqui</dc:creator>
  <cp:lastModifiedBy>Taha Ahmed Siddiqui</cp:lastModifiedBy>
  <cp:revision>6</cp:revision>
  <dcterms:created xsi:type="dcterms:W3CDTF">2024-02-17T14:31:47Z</dcterms:created>
  <dcterms:modified xsi:type="dcterms:W3CDTF">2024-02-17T14:43:31Z</dcterms:modified>
</cp:coreProperties>
</file>