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GOLDEN RATIO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Golden Ratio and Golden Rectangles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positive root, ϕ = ( 1 + 5 ) / 2 ≈ 1.6180 , is known as the “golden ratio.” According to the ancient Greeks, this was supposed to represent the most esthetically pleasing proportions for a rectangle</a:t>
            </a:r>
            <a:endParaRPr lang="en-US"/>
          </a:p>
          <a:p>
            <a:endParaRPr lang="en-US"/>
          </a:p>
          <a:p>
            <a:r>
              <a:rPr lang="en-US"/>
              <a:t>We have drawn rectangle by golden Ratio also known as “Golden Rectangles”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Drawgoldenrectangle();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have a function called drawrectangle that takes 7 parameters as input three of them are rgb colors and the rest 4 are coordinates like CenterX,CenterY and Rectwidth, Rect height to define the size of rectangle and position of it.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Void Display();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have set our ClearScreen and worldwindow with coordinates(-1,1,-1,1) and have set initial CentreX,CentreY as 0.0 and width, height as 0.5f each so that rectangle can be drawn in centre. </a:t>
            </a:r>
            <a:endParaRPr lang="en-US"/>
          </a:p>
          <a:p>
            <a:r>
              <a:rPr lang="en-US"/>
              <a:t>Now we have loop that runs from 0 to 9 creating 10 rectangles at various sizes each has different colors and has different values updating at each iteration.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 main();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</a:t>
            </a:r>
            <a:r>
              <a:rPr lang="en-US" sz="2400"/>
              <a:t>glutInit(&amp;argc, argv);</a:t>
            </a:r>
            <a:endParaRPr lang="en-US" sz="2400"/>
          </a:p>
          <a:p>
            <a:r>
              <a:rPr lang="en-US" sz="2400"/>
              <a:t> glutInitDisplayMode(GLUT_SINGLE | GLUT_RGB);</a:t>
            </a:r>
            <a:endParaRPr lang="en-US" sz="2400"/>
          </a:p>
          <a:p>
            <a:r>
              <a:rPr lang="en-US" sz="2400"/>
              <a:t> glutInitWindowSize(600, 400);</a:t>
            </a:r>
            <a:endParaRPr lang="en-US" sz="2400"/>
          </a:p>
          <a:p>
            <a:r>
              <a:rPr lang="en-US" sz="2400"/>
              <a:t> glutCreateWindow("Golden Rectangles");</a:t>
            </a:r>
            <a:endParaRPr lang="en-US" sz="2400"/>
          </a:p>
          <a:p>
            <a:r>
              <a:rPr lang="en-US" sz="2400"/>
              <a:t> glutDisplayFunc(display);</a:t>
            </a:r>
            <a:endParaRPr lang="en-US" sz="2400"/>
          </a:p>
          <a:p>
            <a:r>
              <a:rPr lang="en-US" sz="2400"/>
              <a:t> glutMainLoop();</a:t>
            </a:r>
            <a:endParaRPr lang="en-US" sz="2400"/>
          </a:p>
          <a:p>
            <a:r>
              <a:rPr lang="en-US" sz="2400"/>
              <a:t> return 0;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Just a Simple main with some opengl builtin functions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Presentation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Blue Waves</vt:lpstr>
      <vt:lpstr>GOLDEN RATIO</vt:lpstr>
      <vt:lpstr>Golden Ratio and Golden Rectangles </vt:lpstr>
      <vt:lpstr>Drawgoldenrectangle();</vt:lpstr>
      <vt:lpstr>Void Display();</vt:lpstr>
      <vt:lpstr>Int main();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RATIO</dc:title>
  <dc:creator>Koln1ce</dc:creator>
  <cp:lastModifiedBy>Koln1ce</cp:lastModifiedBy>
  <cp:revision>2</cp:revision>
  <dcterms:created xsi:type="dcterms:W3CDTF">2023-09-26T03:34:00Z</dcterms:created>
  <dcterms:modified xsi:type="dcterms:W3CDTF">2023-09-26T06:13:15Z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041F22711C82420699D6EAF9D8689AB3_11</vt:lpwstr>
  </property>
  <property fmtid="{D5CDD505-2E9C-101B-9397-08002B2CF9AE}" pid="3" name="KSOProductBuildVer">
    <vt:lpwstr>1033-12.2.0.13215</vt:lpwstr>
  </property>
</Properties>
</file>