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62" r:id="rId5"/>
    <p:sldId id="263" r:id="rId6"/>
    <p:sldId id="270" r:id="rId7"/>
    <p:sldId id="265" r:id="rId8"/>
    <p:sldId id="266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647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4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828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375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437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425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88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370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509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574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5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4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3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6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5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0F6E-147A-41A5-8F45-FEC388734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Car Accident Severity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CB812-112A-4941-9267-26D691B7A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355" y="6163733"/>
            <a:ext cx="6987645" cy="1388534"/>
          </a:xfrm>
        </p:spPr>
        <p:txBody>
          <a:bodyPr/>
          <a:lstStyle/>
          <a:p>
            <a:r>
              <a:rPr lang="en-US" dirty="0"/>
              <a:t>By: Taha Ansari</a:t>
            </a:r>
          </a:p>
        </p:txBody>
      </p:sp>
    </p:spTree>
    <p:extLst>
      <p:ext uri="{BB962C8B-B14F-4D97-AF65-F5344CB8AC3E}">
        <p14:creationId xmlns:p14="http://schemas.microsoft.com/office/powerpoint/2010/main" val="16741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282B-4D3C-4413-9D39-B352B42F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 Accident severity is valuable for authority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10CA3-8AED-4C5B-A06B-B9C17E022125}"/>
              </a:ext>
            </a:extLst>
          </p:cNvPr>
          <p:cNvSpPr txBox="1"/>
          <p:nvPr/>
        </p:nvSpPr>
        <p:spPr>
          <a:xfrm>
            <a:off x="1961322" y="3061252"/>
            <a:ext cx="92632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Local authority want to know why accidents happen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Less accidents mean that general safety will have increased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If there are less accidents and there is more safety, people will be more inclined to move to the country or come to visit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Finding out severity is also very important as if the majority of the cases are severe the country must find out immediately why that is the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1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97CD-8312-4816-A61C-B72D5745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410" y="-712305"/>
            <a:ext cx="8930747" cy="2110382"/>
          </a:xfrm>
        </p:spPr>
        <p:txBody>
          <a:bodyPr/>
          <a:lstStyle/>
          <a:p>
            <a:pPr algn="ctr"/>
            <a:r>
              <a:rPr lang="en-US" b="1" dirty="0"/>
              <a:t>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5544-6298-428A-A428-9485A5C6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3409" y="1663120"/>
            <a:ext cx="8930748" cy="8604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>
                <a:latin typeface="+mj-lt"/>
              </a:rPr>
              <a:t>Data was obtained from a database of UK traffic accidents from 2005-2015</a:t>
            </a:r>
          </a:p>
          <a:p>
            <a:pPr algn="l"/>
            <a:r>
              <a:rPr lang="en-US" sz="8000" dirty="0">
                <a:latin typeface="+mj-lt"/>
              </a:rPr>
              <a:t>Data contained: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+mj-lt"/>
              </a:rPr>
              <a:t>Number of accidents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+mj-lt"/>
              </a:rPr>
              <a:t>Number of accidents on each day of the week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+mj-lt"/>
              </a:rPr>
              <a:t>Number of casualties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000000"/>
                </a:solidFill>
                <a:effectLst/>
                <a:latin typeface="+mj-lt"/>
              </a:rPr>
              <a:t>Type of casualties (pedestrian, civilian ,</a:t>
            </a:r>
            <a:r>
              <a:rPr lang="en-US" sz="8000" b="0" i="0" dirty="0" err="1">
                <a:solidFill>
                  <a:srgbClr val="000000"/>
                </a:solidFill>
                <a:effectLst/>
                <a:latin typeface="+mj-lt"/>
              </a:rPr>
              <a:t>etc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 algn="l"/>
            <a:r>
              <a:rPr lang="en-US" sz="8000" dirty="0"/>
              <a:t>Data had to be cleaned up, making it easier to use</a:t>
            </a:r>
          </a:p>
        </p:txBody>
      </p:sp>
    </p:spTree>
    <p:extLst>
      <p:ext uri="{BB962C8B-B14F-4D97-AF65-F5344CB8AC3E}">
        <p14:creationId xmlns:p14="http://schemas.microsoft.com/office/powerpoint/2010/main" val="15891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363962-8114-42A3-B3B8-95907955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28" y="771319"/>
            <a:ext cx="71532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6A14F9-0221-4E91-B21C-9561FA2F3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35" y="3796956"/>
            <a:ext cx="71532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A0662-5426-4522-AA34-053DE6330782}"/>
              </a:ext>
            </a:extLst>
          </p:cNvPr>
          <p:cNvSpPr txBox="1"/>
          <p:nvPr/>
        </p:nvSpPr>
        <p:spPr>
          <a:xfrm>
            <a:off x="3591339" y="0"/>
            <a:ext cx="755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3110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F4C83EC-895E-4C9B-BAB1-2B27ECF78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8"/>
          <a:stretch/>
        </p:blipFill>
        <p:spPr bwMode="auto">
          <a:xfrm>
            <a:off x="1104524" y="2126974"/>
            <a:ext cx="4501146" cy="47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EC3317F-9322-41A4-8491-CC67CD64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20" y="-172278"/>
            <a:ext cx="75628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103A2C-24BB-4593-BDFC-34913650A20D}"/>
              </a:ext>
            </a:extLst>
          </p:cNvPr>
          <p:cNvSpPr txBox="1"/>
          <p:nvPr/>
        </p:nvSpPr>
        <p:spPr>
          <a:xfrm>
            <a:off x="1815548" y="278296"/>
            <a:ext cx="2584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What speed accidents occurred in and where</a:t>
            </a:r>
          </a:p>
        </p:txBody>
      </p:sp>
    </p:spTree>
    <p:extLst>
      <p:ext uri="{BB962C8B-B14F-4D97-AF65-F5344CB8AC3E}">
        <p14:creationId xmlns:p14="http://schemas.microsoft.com/office/powerpoint/2010/main" val="225555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D094F99-D8E7-47CF-A98D-83280031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46" y="1615523"/>
            <a:ext cx="44100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445349-8EA1-4229-8255-1424B541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402" y="3022945"/>
            <a:ext cx="55530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C12352-446F-4424-AF76-E4E509A5E7D8}"/>
              </a:ext>
            </a:extLst>
          </p:cNvPr>
          <p:cNvSpPr txBox="1"/>
          <p:nvPr/>
        </p:nvSpPr>
        <p:spPr>
          <a:xfrm>
            <a:off x="3392557" y="331304"/>
            <a:ext cx="6268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on casualties</a:t>
            </a:r>
          </a:p>
        </p:txBody>
      </p:sp>
    </p:spTree>
    <p:extLst>
      <p:ext uri="{BB962C8B-B14F-4D97-AF65-F5344CB8AC3E}">
        <p14:creationId xmlns:p14="http://schemas.microsoft.com/office/powerpoint/2010/main" val="77284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85F91C6-15C3-4E79-948F-3843CA64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37" y="608771"/>
            <a:ext cx="41529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3E33241-8F49-4934-A7A3-542E9A0B1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01" y="4446104"/>
            <a:ext cx="57626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4525C5-8424-4E65-9ED6-3699F3E81721}"/>
              </a:ext>
            </a:extLst>
          </p:cNvPr>
          <p:cNvSpPr txBox="1"/>
          <p:nvPr/>
        </p:nvSpPr>
        <p:spPr>
          <a:xfrm>
            <a:off x="5349737" y="608771"/>
            <a:ext cx="564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Type of accident and who was affected </a:t>
            </a:r>
          </a:p>
        </p:txBody>
      </p:sp>
    </p:spTree>
    <p:extLst>
      <p:ext uri="{BB962C8B-B14F-4D97-AF65-F5344CB8AC3E}">
        <p14:creationId xmlns:p14="http://schemas.microsoft.com/office/powerpoint/2010/main" val="316079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CEFC-A8D8-46A2-B7D7-312C84F3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D86BE-C860-4577-9883-261DB50F699A}"/>
              </a:ext>
            </a:extLst>
          </p:cNvPr>
          <p:cNvSpPr txBox="1"/>
          <p:nvPr/>
        </p:nvSpPr>
        <p:spPr>
          <a:xfrm>
            <a:off x="1577009" y="2769704"/>
            <a:ext cx="9952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Hopefully the information will be used by local authority to see patterns and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local authority should investigate more into accidents per speed zone and figure out ways to improve this(</a:t>
            </a:r>
            <a:r>
              <a:rPr lang="en-US" sz="2000" b="1" dirty="0" err="1"/>
              <a:t>e.g</a:t>
            </a:r>
            <a:r>
              <a:rPr lang="en-US" sz="2000" b="1" dirty="0"/>
              <a:t> more training regarding this matter in driving schools)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Find data from the past 5 years (to spot any more trends)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There are still other factors that need to be discussed such as what area the accidents are most frequent in </a:t>
            </a:r>
          </a:p>
        </p:txBody>
      </p:sp>
    </p:spTree>
    <p:extLst>
      <p:ext uri="{BB962C8B-B14F-4D97-AF65-F5344CB8AC3E}">
        <p14:creationId xmlns:p14="http://schemas.microsoft.com/office/powerpoint/2010/main" val="41958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</TotalTime>
  <Words>242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Car Accident Severity in the UK</vt:lpstr>
      <vt:lpstr>Car Accident severity is valuable for authority</vt:lpstr>
      <vt:lpstr>Data </vt:lpstr>
      <vt:lpstr>PowerPoint Presentation</vt:lpstr>
      <vt:lpstr>PowerPoint Presentation</vt:lpstr>
      <vt:lpstr>PowerPoint Presentation</vt:lpstr>
      <vt:lpstr>PowerPoint Presentation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</dc:title>
  <dc:creator>user</dc:creator>
  <cp:lastModifiedBy>user</cp:lastModifiedBy>
  <cp:revision>5</cp:revision>
  <dcterms:created xsi:type="dcterms:W3CDTF">2020-09-10T14:13:32Z</dcterms:created>
  <dcterms:modified xsi:type="dcterms:W3CDTF">2020-09-10T15:12:55Z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