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bril Fatface" charset="1" panose="020005030000000200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938" y="0"/>
            <a:ext cx="18168123" cy="8873514"/>
          </a:xfrm>
          <a:custGeom>
            <a:avLst/>
            <a:gdLst/>
            <a:ahLst/>
            <a:cxnLst/>
            <a:rect r="r" b="b" t="t" l="l"/>
            <a:pathLst>
              <a:path h="8873514" w="18168123">
                <a:moveTo>
                  <a:pt x="0" y="0"/>
                </a:moveTo>
                <a:lnTo>
                  <a:pt x="18168124" y="0"/>
                </a:lnTo>
                <a:lnTo>
                  <a:pt x="18168124" y="8873514"/>
                </a:lnTo>
                <a:lnTo>
                  <a:pt x="0" y="8873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48" r="0" b="-11921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9964" y="8873514"/>
            <a:ext cx="18317964" cy="3086100"/>
            <a:chOff x="0" y="0"/>
            <a:chExt cx="4824484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24484" cy="812800"/>
            </a:xfrm>
            <a:custGeom>
              <a:avLst/>
              <a:gdLst/>
              <a:ahLst/>
              <a:cxnLst/>
              <a:rect r="r" b="b" t="t" l="l"/>
              <a:pathLst>
                <a:path h="812800" w="4824484">
                  <a:moveTo>
                    <a:pt x="0" y="0"/>
                  </a:moveTo>
                  <a:lnTo>
                    <a:pt x="4824484" y="0"/>
                  </a:lnTo>
                  <a:lnTo>
                    <a:pt x="482448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2344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824484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324453" y="8992659"/>
            <a:ext cx="7843670" cy="1176551"/>
            <a:chOff x="0" y="0"/>
            <a:chExt cx="10458227" cy="15687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458227" cy="1568734"/>
            </a:xfrm>
            <a:custGeom>
              <a:avLst/>
              <a:gdLst/>
              <a:ahLst/>
              <a:cxnLst/>
              <a:rect r="r" b="b" t="t" l="l"/>
              <a:pathLst>
                <a:path h="1568734" w="10458227">
                  <a:moveTo>
                    <a:pt x="0" y="0"/>
                  </a:moveTo>
                  <a:lnTo>
                    <a:pt x="10458227" y="0"/>
                  </a:lnTo>
                  <a:lnTo>
                    <a:pt x="10458227" y="1568734"/>
                  </a:lnTo>
                  <a:lnTo>
                    <a:pt x="0" y="1568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1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6086" y="0"/>
            <a:ext cx="7191914" cy="10287000"/>
          </a:xfrm>
          <a:custGeom>
            <a:avLst/>
            <a:gdLst/>
            <a:ahLst/>
            <a:cxnLst/>
            <a:rect r="r" b="b" t="t" l="l"/>
            <a:pathLst>
              <a:path h="10287000" w="7191914">
                <a:moveTo>
                  <a:pt x="0" y="0"/>
                </a:moveTo>
                <a:lnTo>
                  <a:pt x="7191914" y="0"/>
                </a:lnTo>
                <a:lnTo>
                  <a:pt x="71919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57" t="0" r="-6491" b="-701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-29964" y="8873514"/>
            <a:ext cx="18317964" cy="3086100"/>
            <a:chOff x="0" y="0"/>
            <a:chExt cx="482448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24484" cy="812800"/>
            </a:xfrm>
            <a:custGeom>
              <a:avLst/>
              <a:gdLst/>
              <a:ahLst/>
              <a:cxnLst/>
              <a:rect r="r" b="b" t="t" l="l"/>
              <a:pathLst>
                <a:path h="812800" w="4824484">
                  <a:moveTo>
                    <a:pt x="0" y="0"/>
                  </a:moveTo>
                  <a:lnTo>
                    <a:pt x="4824484" y="0"/>
                  </a:lnTo>
                  <a:lnTo>
                    <a:pt x="482448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2344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24484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26609" y="0"/>
            <a:ext cx="8766334" cy="8873514"/>
            <a:chOff x="0" y="0"/>
            <a:chExt cx="2308829" cy="23370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08829" cy="2337057"/>
            </a:xfrm>
            <a:custGeom>
              <a:avLst/>
              <a:gdLst/>
              <a:ahLst/>
              <a:cxnLst/>
              <a:rect r="r" b="b" t="t" l="l"/>
              <a:pathLst>
                <a:path h="2337057" w="2308829">
                  <a:moveTo>
                    <a:pt x="0" y="0"/>
                  </a:moveTo>
                  <a:lnTo>
                    <a:pt x="2308829" y="0"/>
                  </a:lnTo>
                  <a:lnTo>
                    <a:pt x="2308829" y="2337057"/>
                  </a:lnTo>
                  <a:lnTo>
                    <a:pt x="0" y="2337057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308829" cy="2365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939056" y="1519022"/>
            <a:ext cx="5741439" cy="6216125"/>
          </a:xfrm>
          <a:custGeom>
            <a:avLst/>
            <a:gdLst/>
            <a:ahLst/>
            <a:cxnLst/>
            <a:rect r="r" b="b" t="t" l="l"/>
            <a:pathLst>
              <a:path h="6216125" w="5741439">
                <a:moveTo>
                  <a:pt x="0" y="0"/>
                </a:moveTo>
                <a:lnTo>
                  <a:pt x="5741439" y="0"/>
                </a:lnTo>
                <a:lnTo>
                  <a:pt x="5741439" y="6216125"/>
                </a:lnTo>
                <a:lnTo>
                  <a:pt x="0" y="62161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876300"/>
            <a:ext cx="8632032" cy="136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Who is Terry Fox?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0209" y="2740613"/>
            <a:ext cx="8864369" cy="66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A Canadian athlete and humanitarian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906426"/>
            <a:ext cx="10067386" cy="1374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Born in Winnipeg, Canada, Terry was active in sports like basketball and track.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776369"/>
            <a:ext cx="10067386" cy="1374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Diagnosed with osteosarcoma at 18, leading to the amputation of his right leg.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324453" y="8992659"/>
            <a:ext cx="7843670" cy="1176551"/>
            <a:chOff x="0" y="0"/>
            <a:chExt cx="10458227" cy="15687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58227" cy="1568734"/>
            </a:xfrm>
            <a:custGeom>
              <a:avLst/>
              <a:gdLst/>
              <a:ahLst/>
              <a:cxnLst/>
              <a:rect r="r" b="b" t="t" l="l"/>
              <a:pathLst>
                <a:path h="1568734" w="10458227">
                  <a:moveTo>
                    <a:pt x="0" y="0"/>
                  </a:moveTo>
                  <a:lnTo>
                    <a:pt x="10458227" y="0"/>
                  </a:lnTo>
                  <a:lnTo>
                    <a:pt x="10458227" y="1568734"/>
                  </a:lnTo>
                  <a:lnTo>
                    <a:pt x="0" y="1568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slow">
    <p:cover dir="r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1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964" y="8873514"/>
            <a:ext cx="18317964" cy="3086100"/>
            <a:chOff x="0" y="0"/>
            <a:chExt cx="482448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24484" cy="812800"/>
            </a:xfrm>
            <a:custGeom>
              <a:avLst/>
              <a:gdLst/>
              <a:ahLst/>
              <a:cxnLst/>
              <a:rect r="r" b="b" t="t" l="l"/>
              <a:pathLst>
                <a:path h="812800" w="4824484">
                  <a:moveTo>
                    <a:pt x="0" y="0"/>
                  </a:moveTo>
                  <a:lnTo>
                    <a:pt x="4824484" y="0"/>
                  </a:lnTo>
                  <a:lnTo>
                    <a:pt x="482448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2344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24484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24453" y="8992659"/>
            <a:ext cx="7843670" cy="1176551"/>
            <a:chOff x="0" y="0"/>
            <a:chExt cx="10458227" cy="15687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8227" cy="1568734"/>
            </a:xfrm>
            <a:custGeom>
              <a:avLst/>
              <a:gdLst/>
              <a:ahLst/>
              <a:cxnLst/>
              <a:rect r="r" b="b" t="t" l="l"/>
              <a:pathLst>
                <a:path h="1568734" w="10458227">
                  <a:moveTo>
                    <a:pt x="0" y="0"/>
                  </a:moveTo>
                  <a:lnTo>
                    <a:pt x="10458227" y="0"/>
                  </a:lnTo>
                  <a:lnTo>
                    <a:pt x="10458227" y="1568734"/>
                  </a:lnTo>
                  <a:lnTo>
                    <a:pt x="0" y="1568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0"/>
            <a:ext cx="4192735" cy="8873514"/>
          </a:xfrm>
          <a:custGeom>
            <a:avLst/>
            <a:gdLst/>
            <a:ahLst/>
            <a:cxnLst/>
            <a:rect r="r" b="b" t="t" l="l"/>
            <a:pathLst>
              <a:path h="8873514" w="4192735">
                <a:moveTo>
                  <a:pt x="0" y="0"/>
                </a:moveTo>
                <a:lnTo>
                  <a:pt x="4192735" y="0"/>
                </a:lnTo>
                <a:lnTo>
                  <a:pt x="4192735" y="8873514"/>
                </a:lnTo>
                <a:lnTo>
                  <a:pt x="0" y="8873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0" cap="sq">
            <a:solidFill>
              <a:srgbClr val="FEFDFD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4499699" y="876300"/>
            <a:ext cx="8705123" cy="136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Why is he famous?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99699" y="2800948"/>
            <a:ext cx="12759601" cy="1374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He embarked on the "Marathon of Hope" to raise funds and awareness for cancer research.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99699" y="4767580"/>
            <a:ext cx="12759601" cy="278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EFDFD"/>
                </a:solidFill>
                <a:latin typeface="Abril Fatface"/>
                <a:ea typeface="Abril Fatface"/>
                <a:cs typeface="Abril Fatface"/>
                <a:sym typeface="Abril Fatface"/>
              </a:rPr>
              <a:t>The Vision: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Terry aimed to run across Canada, covering one marathon daily, to raise $1 million for cancer research.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1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964" y="8873514"/>
            <a:ext cx="18317964" cy="3086100"/>
            <a:chOff x="0" y="0"/>
            <a:chExt cx="482448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24484" cy="812800"/>
            </a:xfrm>
            <a:custGeom>
              <a:avLst/>
              <a:gdLst/>
              <a:ahLst/>
              <a:cxnLst/>
              <a:rect r="r" b="b" t="t" l="l"/>
              <a:pathLst>
                <a:path h="812800" w="4824484">
                  <a:moveTo>
                    <a:pt x="0" y="0"/>
                  </a:moveTo>
                  <a:lnTo>
                    <a:pt x="4824484" y="0"/>
                  </a:lnTo>
                  <a:lnTo>
                    <a:pt x="482448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2344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24484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24453" y="8992659"/>
            <a:ext cx="7843670" cy="1176551"/>
            <a:chOff x="0" y="0"/>
            <a:chExt cx="10458227" cy="15687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8227" cy="1568734"/>
            </a:xfrm>
            <a:custGeom>
              <a:avLst/>
              <a:gdLst/>
              <a:ahLst/>
              <a:cxnLst/>
              <a:rect r="r" b="b" t="t" l="l"/>
              <a:pathLst>
                <a:path h="1568734" w="10458227">
                  <a:moveTo>
                    <a:pt x="0" y="0"/>
                  </a:moveTo>
                  <a:lnTo>
                    <a:pt x="10458227" y="0"/>
                  </a:lnTo>
                  <a:lnTo>
                    <a:pt x="10458227" y="1568734"/>
                  </a:lnTo>
                  <a:lnTo>
                    <a:pt x="0" y="1568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876300"/>
            <a:ext cx="3249249" cy="136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Legacy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79475"/>
            <a:ext cx="16230600" cy="1374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Ran 5,373 kilometers over 143 days. Although he couldn’t complete the journey due to his illness, he inspired millions.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F1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24241"/>
            <a:ext cx="16230600" cy="4200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THANKS FOR LISTENING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DAGZBAxqpEw</dc:identifier>
  <dcterms:modified xsi:type="dcterms:W3CDTF">2011-08-01T06:04:30Z</dcterms:modified>
  <cp:revision>1</cp:revision>
  <dc:title>Who is Terry Fox?</dc:title>
</cp:coreProperties>
</file>