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grandir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1717103"/>
            <a:ext cx="16230600" cy="385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Efforts to Address Homelessness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485852" y="-1644779"/>
            <a:ext cx="15735219" cy="1388135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166326" y="-224053"/>
            <a:ext cx="9743013" cy="170994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744588" y="-8496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4253744" y="3346321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7914759" y="0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305787"/>
            <a:ext cx="16230600" cy="191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90"/>
              </a:lnSpc>
              <a:spcBef>
                <a:spcPct val="0"/>
              </a:spcBef>
            </a:pPr>
            <a:r>
              <a:rPr lang="en-US" sz="11173" strike="noStrike" u="none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8472" y="2272891"/>
            <a:ext cx="17889528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Homelessness used to be a less visible issue in the past, but it became a growing problem due to economic crises.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4348" y="4703445"/>
            <a:ext cx="14799304" cy="80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Many families lost their homes during the recession.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693832"/>
            <a:ext cx="16629072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People used to rely on community support, but this has changed.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-3760997" y="-7286701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true" rot="0">
            <a:off x="539599" y="8577052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14111850" y="-702218"/>
            <a:ext cx="5793977" cy="58954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800100"/>
            <a:ext cx="16230600" cy="193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111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Government Programs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071110"/>
            <a:ext cx="16230600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When the government launched a housing program in 2010, thousands of people were provided with shelter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81583"/>
            <a:ext cx="16230600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While officials were implementing new policies, volunteers were distributing food to the homeless.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true" flipV="false" rot="-10800000">
            <a:off x="-9157388" y="-3209377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true" rot="0">
            <a:off x="8374457" y="8577052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true" rot="-7199120">
            <a:off x="12692781" y="-2174656"/>
            <a:ext cx="5793977" cy="58954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800100"/>
            <a:ext cx="16230600" cy="193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111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International Examples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57872"/>
            <a:ext cx="16230600" cy="213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 Finland, the government used to struggle with homelessness, but they reduced it significantly by providing housing first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892853"/>
            <a:ext cx="16230600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While they were building social housing, they also offered support services.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-7360762" y="-4205027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true" rot="0">
            <a:off x="5336451" y="8577052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true" rot="-7199120">
            <a:off x="13072532" y="-1786669"/>
            <a:ext cx="5793977" cy="58954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4092284"/>
            <a:ext cx="16230600" cy="2129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39"/>
              </a:lnSpc>
              <a:spcBef>
                <a:spcPct val="0"/>
              </a:spcBef>
            </a:pPr>
            <a:r>
              <a:rPr lang="en-US" sz="123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Thanks for 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DAGYXPWQgXU</dc:identifier>
  <dcterms:modified xsi:type="dcterms:W3CDTF">2011-08-01T06:04:30Z</dcterms:modified>
  <cp:revision>1</cp:revision>
  <dc:title>Pastel Damlalar Temel Sade Sunum</dc:title>
</cp:coreProperties>
</file>