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45920"/>
          <a:ext cx="4114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</a:tblGrid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OCT_23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Active_Accounts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2108.0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This Month but not in prev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456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New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587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Revived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789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Retained from Previous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4598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Prev Month Not In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587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CRF Created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5877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CRF Approved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987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CRF Created &amp; Approved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12547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CRF Not Created but approved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127</a:t>
                      </a:r>
                    </a:p>
                  </a:txBody>
                  <a:tcPr/>
                </a:tc>
              </a:tr>
              <a:tr h="105507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CRF Created, Approved and Active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897</a:t>
                      </a:r>
                    </a:p>
                  </a:txBody>
                  <a:tcPr/>
                </a:tc>
              </a:tr>
              <a:tr h="105516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CRF Not Created &amp; Approved this Month but Active this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