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3AA6-322E-5A92-96A7-143BDADD6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8C314-837C-CCAF-B752-E24EAF934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3C0AF-A906-9972-2879-C82CC65D1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F89D-6974-483D-9D3E-E897368032E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ADADB-C0D8-B272-4ADF-D22D1C30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CF76B-BF7B-299B-4BDC-024098F9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5F19-0C7F-4BE5-B62A-07E573F0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5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E0DA4-6B1C-6893-EB78-6DED990E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4CC0A-317C-0A8F-C456-0DC7BBD7F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07255-AE33-3FCD-2E7F-CCE10CE3C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F89D-6974-483D-9D3E-E897368032E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58510-3E11-5955-F127-C44112D2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52CBE-D1E9-44F5-138B-C8FAC3725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5F19-0C7F-4BE5-B62A-07E573F0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6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EB5C7-96AA-D68E-1C4B-07E54A744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EA385-EFD5-476D-A6E9-5351F2DEB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5C25F-784F-A32C-F605-98C991ED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F89D-6974-483D-9D3E-E897368032E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D0864-3DAE-E018-2A6F-7F5DC7E37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04611-290E-88F9-0633-C2EDF721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5F19-0C7F-4BE5-B62A-07E573F0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4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64A6-EFE8-E0B8-78C9-84CB2A6D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2F66E-8551-9D5A-E913-3266F837D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9380B-C1F5-2FB3-3BAB-368AD83D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F89D-6974-483D-9D3E-E897368032E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62076-7C1A-7590-A0C5-1A2E4A20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3F38D-9DC2-CDB1-45D8-3C1C2CD9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5F19-0C7F-4BE5-B62A-07E573F0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8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7E40-62A3-5851-F730-703EF7321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7A891-69AD-E659-82D4-6BB5CD138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CA916-CFEE-EFF3-7AAD-BEB696CC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F89D-6974-483D-9D3E-E897368032E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1BB14-CF75-48FA-32B0-9C2D12A0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58702-5DD0-7DDA-888D-446246F2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5F19-0C7F-4BE5-B62A-07E573F0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0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97C2-A264-F8A3-35EA-8CA86771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7D3A2-D078-6368-71BA-A0A2ABA77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7D1DB-5AC1-7757-9433-F17E2E652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A534C-08E4-B70C-2B1F-6F000666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F89D-6974-483D-9D3E-E897368032E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ABABF-E677-4BFA-5347-FC9734EE2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66802-D193-4D1A-76BB-5BEFF7B4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5F19-0C7F-4BE5-B62A-07E573F0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1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381-DC72-1563-E22F-0C21F2A9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57967-4D58-BEC3-1A1E-4179D17BD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C752C-9011-E4D6-B73E-EDAEDC780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8288D0-9F85-F70B-69BA-09B10F73E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E52E1-D8C5-54C3-D172-45D9C19EE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C768C-55AA-F6EE-A2FC-4C2A9230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F89D-6974-483D-9D3E-E897368032E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9372B-4784-2106-A6E5-98184A8D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451E60-214F-D50E-AD8E-872F17134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5F19-0C7F-4BE5-B62A-07E573F0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5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F7D1-6707-1CF3-0E29-4B448B77A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1F54E-765A-6A72-049B-39631E34C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F89D-6974-483D-9D3E-E897368032E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191AA-A603-AD1E-EC80-0E78587E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DECEE-09B4-5AE8-4770-4387B9F0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5F19-0C7F-4BE5-B62A-07E573F0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5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4B50F-5FE6-714D-B721-57DB9D3D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F89D-6974-483D-9D3E-E897368032E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F8502C-E782-B56C-F3A7-A104C6DC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4B052-3670-C01F-5753-DA51DFC9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5F19-0C7F-4BE5-B62A-07E573F0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9F6B-D17B-350E-3944-A4B218BE2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805AF-0695-0768-7E81-7CA265FC3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F7E85-5B26-3688-263D-D9AB09CE0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942BB-405E-9792-87FF-402D73AF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F89D-6974-483D-9D3E-E897368032E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7A7D3-E00E-93F0-37CB-D57FDE53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5F114-72C3-FFC2-918A-9E1005A3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5F19-0C7F-4BE5-B62A-07E573F0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1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6C48-CC9F-62BE-586C-75BE0601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F668E4-3231-F9A1-8B3E-3982251C7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25419-3496-6F0E-1722-A8BCC437F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4003E-CA0F-B475-3CC2-88AAFA35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F89D-6974-483D-9D3E-E897368032E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ABDE9-44DF-E20C-1D6E-D6AAEC89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999F7-643C-F950-1748-B5390964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5F19-0C7F-4BE5-B62A-07E573F0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1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DED15F-BE0C-E487-2406-FE25F224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DF84D-636A-A48C-2E16-9F8D5C748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82C2B-9C96-1497-6766-56E4ACFBE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E8F89D-6974-483D-9D3E-E897368032E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932F2-8B48-8154-4C38-722989B6D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E303C-358B-0D1C-D3F7-326A90769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35F19-0C7F-4BE5-B62A-07E573F0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6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47464D3-18A8-3B77-9618-94AC2FAEC6F4}"/>
              </a:ext>
            </a:extLst>
          </p:cNvPr>
          <p:cNvSpPr/>
          <p:nvPr/>
        </p:nvSpPr>
        <p:spPr>
          <a:xfrm>
            <a:off x="7539925" y="643008"/>
            <a:ext cx="3286807" cy="5309419"/>
          </a:xfrm>
          <a:prstGeom prst="rect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4">
                  <a:lumMod val="105000"/>
                  <a:satMod val="103000"/>
                  <a:tint val="73000"/>
                  <a:alpha val="36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  <a:alpha val="78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11FF62CD-1391-ACF7-2DA7-532D9B30B1A2}"/>
              </a:ext>
            </a:extLst>
          </p:cNvPr>
          <p:cNvSpPr/>
          <p:nvPr/>
        </p:nvSpPr>
        <p:spPr>
          <a:xfrm>
            <a:off x="3008671" y="2662084"/>
            <a:ext cx="1297858" cy="1932038"/>
          </a:xfrm>
          <a:prstGeom prst="parallelogram">
            <a:avLst>
              <a:gd name="adj" fmla="val 20890"/>
            </a:avLst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4">
                  <a:lumMod val="105000"/>
                  <a:satMod val="103000"/>
                  <a:tint val="73000"/>
                  <a:alpha val="36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  <a:alpha val="78000"/>
                </a:schemeClr>
              </a:gs>
            </a:gsLst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9D810C-0F28-75FF-8416-A746766B5871}"/>
              </a:ext>
            </a:extLst>
          </p:cNvPr>
          <p:cNvSpPr/>
          <p:nvPr/>
        </p:nvSpPr>
        <p:spPr>
          <a:xfrm>
            <a:off x="5041866" y="2967334"/>
            <a:ext cx="1545747" cy="66076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oubleWave1">
              <a:avLst>
                <a:gd name="adj1" fmla="val 12500"/>
                <a:gd name="adj2" fmla="val -2099"/>
              </a:avLst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00" b="1" dirty="0">
                <a:ln/>
                <a:solidFill>
                  <a:schemeClr val="accent4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Gigi" panose="04040504061007020D02" pitchFamily="82" charset="0"/>
              </a:rPr>
              <a:t>GEMY</a:t>
            </a:r>
          </a:p>
        </p:txBody>
      </p:sp>
      <p:pic>
        <p:nvPicPr>
          <p:cNvPr id="1034" name="Picture 10" descr="‪Premium Vector | WiFi signal Icon Wireless internet concept WiFi Icon  vector Network wifi business concept Wireless and wifi icon‬‏">
            <a:extLst>
              <a:ext uri="{FF2B5EF4-FFF2-40B4-BE49-F238E27FC236}">
                <a16:creationId xmlns:a16="http://schemas.microsoft.com/office/drawing/2014/main" id="{91A4B199-F33F-52D1-C1E4-D19C91119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0222" y1="47111" x2="50222" y2="47111"/>
                        <a14:foregroundMark x1="27111" y1="60889" x2="13333" y2="80889"/>
                        <a14:foregroundMark x1="37333" y1="66222" x2="37333" y2="72444"/>
                        <a14:foregroundMark x1="45778" y1="22222" x2="56444" y2="24000"/>
                        <a14:foregroundMark x1="53778" y1="30222" x2="46667" y2="30222"/>
                        <a14:foregroundMark x1="48444" y1="37778" x2="55556" y2="41333"/>
                        <a14:foregroundMark x1="51111" y1="68889" x2="52000" y2="67111"/>
                        <a14:foregroundMark x1="62222" y1="68889" x2="66667" y2="66222"/>
                        <a14:foregroundMark x1="74667" y1="72444" x2="74667" y2="69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639" y="4594122"/>
            <a:ext cx="1709244" cy="170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Caret Right with solid fill">
            <a:extLst>
              <a:ext uri="{FF2B5EF4-FFF2-40B4-BE49-F238E27FC236}">
                <a16:creationId xmlns:a16="http://schemas.microsoft.com/office/drawing/2014/main" id="{BA5FE159-1487-036C-9A89-E527EE8A5D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93254" y="3429000"/>
            <a:ext cx="914400" cy="914400"/>
          </a:xfrm>
          <a:prstGeom prst="rect">
            <a:avLst/>
          </a:prstGeom>
        </p:spPr>
      </p:pic>
      <p:pic>
        <p:nvPicPr>
          <p:cNvPr id="1036" name="Picture 12" descr="‪How to open a current account for a Private Limited Company?‬‏">
            <a:extLst>
              <a:ext uri="{FF2B5EF4-FFF2-40B4-BE49-F238E27FC236}">
                <a16:creationId xmlns:a16="http://schemas.microsoft.com/office/drawing/2014/main" id="{72815552-B993-901D-A3C1-FEC8F2572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3" y="2505075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933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Gigi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طه فوزى أنور الشريف</dc:creator>
  <cp:lastModifiedBy>طه فوزى أنور الشريف</cp:lastModifiedBy>
  <cp:revision>2</cp:revision>
  <dcterms:created xsi:type="dcterms:W3CDTF">2024-06-21T13:32:34Z</dcterms:created>
  <dcterms:modified xsi:type="dcterms:W3CDTF">2024-06-21T20:00:13Z</dcterms:modified>
</cp:coreProperties>
</file>