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9" r:id="rId3"/>
    <p:sldId id="268" r:id="rId4"/>
    <p:sldId id="270" r:id="rId5"/>
    <p:sldId id="271" r:id="rId6"/>
    <p:sldId id="295" r:id="rId7"/>
    <p:sldId id="296" r:id="rId8"/>
    <p:sldId id="297" r:id="rId9"/>
    <p:sldId id="273" r:id="rId10"/>
    <p:sldId id="272" r:id="rId11"/>
    <p:sldId id="298" r:id="rId12"/>
    <p:sldId id="312" r:id="rId13"/>
    <p:sldId id="299" r:id="rId14"/>
    <p:sldId id="300" r:id="rId15"/>
    <p:sldId id="301" r:id="rId16"/>
    <p:sldId id="308" r:id="rId17"/>
    <p:sldId id="302" r:id="rId18"/>
    <p:sldId id="304" r:id="rId19"/>
    <p:sldId id="306" r:id="rId20"/>
    <p:sldId id="309" r:id="rId21"/>
    <p:sldId id="310" r:id="rId22"/>
    <p:sldId id="294" r:id="rId2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5" autoAdjust="0"/>
    <p:restoredTop sz="94660"/>
  </p:normalViewPr>
  <p:slideViewPr>
    <p:cSldViewPr snapToGrid="0">
      <p:cViewPr varScale="1">
        <p:scale>
          <a:sx n="88" d="100"/>
          <a:sy n="88"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B069F-5941-4E2F-BDD1-26762B73D423}"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9D4A4522-DB96-4375-AC3C-2F3A07861236}">
      <dgm:prSet/>
      <dgm:spPr/>
      <dgm:t>
        <a:bodyPr/>
        <a:lstStyle/>
        <a:p>
          <a:r>
            <a:rPr lang="en-US"/>
            <a:t>1943</a:t>
          </a:r>
        </a:p>
      </dgm:t>
    </dgm:pt>
    <dgm:pt modelId="{1E203B3F-4130-4D1B-B2F6-0EC6E7B5209B}" type="parTrans" cxnId="{9A07B01C-6728-49B4-B8F0-44626EAFA68E}">
      <dgm:prSet/>
      <dgm:spPr/>
      <dgm:t>
        <a:bodyPr/>
        <a:lstStyle/>
        <a:p>
          <a:endParaRPr lang="en-US"/>
        </a:p>
      </dgm:t>
    </dgm:pt>
    <dgm:pt modelId="{D4043420-2391-4038-986D-EEDC13F81879}" type="sibTrans" cxnId="{9A07B01C-6728-49B4-B8F0-44626EAFA68E}">
      <dgm:prSet/>
      <dgm:spPr/>
      <dgm:t>
        <a:bodyPr/>
        <a:lstStyle/>
        <a:p>
          <a:endParaRPr lang="en-US"/>
        </a:p>
      </dgm:t>
    </dgm:pt>
    <dgm:pt modelId="{B2B61EA9-D3A9-42F5-91C3-88FFA40139D0}">
      <dgm:prSet/>
      <dgm:spPr/>
      <dgm:t>
        <a:bodyPr/>
        <a:lstStyle/>
        <a:p>
          <a:r>
            <a:rPr lang="en-US"/>
            <a:t>Neural Networks</a:t>
          </a:r>
        </a:p>
      </dgm:t>
    </dgm:pt>
    <dgm:pt modelId="{F2198041-43C0-4A64-81FC-BD6A55239506}" type="parTrans" cxnId="{7CD0F2A2-A823-4003-8A87-74F8DAA00AFA}">
      <dgm:prSet/>
      <dgm:spPr/>
      <dgm:t>
        <a:bodyPr/>
        <a:lstStyle/>
        <a:p>
          <a:endParaRPr lang="en-US"/>
        </a:p>
      </dgm:t>
    </dgm:pt>
    <dgm:pt modelId="{8D2C0853-6138-4B0C-8D8C-D96EF9A304B7}" type="sibTrans" cxnId="{7CD0F2A2-A823-4003-8A87-74F8DAA00AFA}">
      <dgm:prSet/>
      <dgm:spPr/>
      <dgm:t>
        <a:bodyPr/>
        <a:lstStyle/>
        <a:p>
          <a:endParaRPr lang="en-US"/>
        </a:p>
      </dgm:t>
    </dgm:pt>
    <dgm:pt modelId="{BED6474D-193D-4E4B-82AC-1C157599C345}">
      <dgm:prSet/>
      <dgm:spPr/>
      <dgm:t>
        <a:bodyPr/>
        <a:lstStyle/>
        <a:p>
          <a:r>
            <a:rPr lang="en-US"/>
            <a:t>1957–1962</a:t>
          </a:r>
        </a:p>
      </dgm:t>
    </dgm:pt>
    <dgm:pt modelId="{6A21584D-902E-450E-86BB-C81E167237D5}" type="parTrans" cxnId="{5D61494E-A46A-4450-9DA8-65BCEE379CEE}">
      <dgm:prSet/>
      <dgm:spPr/>
      <dgm:t>
        <a:bodyPr/>
        <a:lstStyle/>
        <a:p>
          <a:endParaRPr lang="en-US"/>
        </a:p>
      </dgm:t>
    </dgm:pt>
    <dgm:pt modelId="{D625B17B-1F41-4F17-B2DD-D7D29E8F6EB1}" type="sibTrans" cxnId="{5D61494E-A46A-4450-9DA8-65BCEE379CEE}">
      <dgm:prSet/>
      <dgm:spPr/>
      <dgm:t>
        <a:bodyPr/>
        <a:lstStyle/>
        <a:p>
          <a:endParaRPr lang="en-US"/>
        </a:p>
      </dgm:t>
    </dgm:pt>
    <dgm:pt modelId="{3164A901-7443-4BBA-BC14-835F45867C1C}">
      <dgm:prSet/>
      <dgm:spPr/>
      <dgm:t>
        <a:bodyPr/>
        <a:lstStyle/>
        <a:p>
          <a:r>
            <a:rPr lang="en-US"/>
            <a:t>Perceptrons</a:t>
          </a:r>
        </a:p>
      </dgm:t>
    </dgm:pt>
    <dgm:pt modelId="{DF654B94-F303-4EBE-9B14-DDD7A60A64FB}" type="parTrans" cxnId="{4D96EA65-492A-4BAA-8F48-C8C1B954DDBE}">
      <dgm:prSet/>
      <dgm:spPr/>
      <dgm:t>
        <a:bodyPr/>
        <a:lstStyle/>
        <a:p>
          <a:endParaRPr lang="en-US"/>
        </a:p>
      </dgm:t>
    </dgm:pt>
    <dgm:pt modelId="{0C900154-5530-4776-9D74-D98EF3C556E7}" type="sibTrans" cxnId="{4D96EA65-492A-4BAA-8F48-C8C1B954DDBE}">
      <dgm:prSet/>
      <dgm:spPr/>
      <dgm:t>
        <a:bodyPr/>
        <a:lstStyle/>
        <a:p>
          <a:endParaRPr lang="en-US"/>
        </a:p>
      </dgm:t>
    </dgm:pt>
    <dgm:pt modelId="{DD1983AF-333C-4A57-B440-E7262824A4CA}">
      <dgm:prSet/>
      <dgm:spPr/>
      <dgm:t>
        <a:bodyPr/>
        <a:lstStyle/>
        <a:p>
          <a:r>
            <a:rPr lang="en-US"/>
            <a:t>1970–1986</a:t>
          </a:r>
        </a:p>
      </dgm:t>
    </dgm:pt>
    <dgm:pt modelId="{B411B62A-00B8-4A7C-9260-5E339AB0FD99}" type="parTrans" cxnId="{4FFEA966-EDB9-4042-8DBA-89AAB246A304}">
      <dgm:prSet/>
      <dgm:spPr/>
      <dgm:t>
        <a:bodyPr/>
        <a:lstStyle/>
        <a:p>
          <a:endParaRPr lang="en-US"/>
        </a:p>
      </dgm:t>
    </dgm:pt>
    <dgm:pt modelId="{861478CF-AE4A-43FE-84B6-FA6275189BC7}" type="sibTrans" cxnId="{4FFEA966-EDB9-4042-8DBA-89AAB246A304}">
      <dgm:prSet/>
      <dgm:spPr/>
      <dgm:t>
        <a:bodyPr/>
        <a:lstStyle/>
        <a:p>
          <a:endParaRPr lang="en-US"/>
        </a:p>
      </dgm:t>
    </dgm:pt>
    <dgm:pt modelId="{F09C70A9-27F5-47FF-BFD1-333159CF1160}">
      <dgm:prSet/>
      <dgm:spPr/>
      <dgm:t>
        <a:bodyPr/>
        <a:lstStyle/>
        <a:p>
          <a:r>
            <a:rPr lang="en-US" dirty="0"/>
            <a:t>Backpropagation, RBM, RNN</a:t>
          </a:r>
        </a:p>
      </dgm:t>
    </dgm:pt>
    <dgm:pt modelId="{D6C1E4BB-DE8B-4BAC-8DD1-5F8BC9E3F883}" type="parTrans" cxnId="{213B58E6-645F-499C-BD76-1C6E84F91C79}">
      <dgm:prSet/>
      <dgm:spPr/>
      <dgm:t>
        <a:bodyPr/>
        <a:lstStyle/>
        <a:p>
          <a:endParaRPr lang="en-US"/>
        </a:p>
      </dgm:t>
    </dgm:pt>
    <dgm:pt modelId="{E51CA766-9843-4D96-970A-A480AD5C6C60}" type="sibTrans" cxnId="{213B58E6-645F-499C-BD76-1C6E84F91C79}">
      <dgm:prSet/>
      <dgm:spPr/>
      <dgm:t>
        <a:bodyPr/>
        <a:lstStyle/>
        <a:p>
          <a:endParaRPr lang="en-US"/>
        </a:p>
      </dgm:t>
    </dgm:pt>
    <dgm:pt modelId="{E127E382-78D7-4A81-A42E-D0CEEFC5723E}">
      <dgm:prSet/>
      <dgm:spPr/>
      <dgm:t>
        <a:bodyPr/>
        <a:lstStyle/>
        <a:p>
          <a:r>
            <a:rPr lang="en-US" dirty="0"/>
            <a:t>1979-98</a:t>
          </a:r>
        </a:p>
      </dgm:t>
    </dgm:pt>
    <dgm:pt modelId="{4A48F59F-B794-4D96-BFC6-037AC6E454FB}" type="parTrans" cxnId="{142FC818-DB85-4288-B94E-35AB05B502F4}">
      <dgm:prSet/>
      <dgm:spPr/>
      <dgm:t>
        <a:bodyPr/>
        <a:lstStyle/>
        <a:p>
          <a:endParaRPr lang="LID4096"/>
        </a:p>
      </dgm:t>
    </dgm:pt>
    <dgm:pt modelId="{A03EB563-A177-466B-A41C-EF0BAC954381}" type="sibTrans" cxnId="{142FC818-DB85-4288-B94E-35AB05B502F4}">
      <dgm:prSet/>
      <dgm:spPr/>
      <dgm:t>
        <a:bodyPr/>
        <a:lstStyle/>
        <a:p>
          <a:endParaRPr lang="LID4096"/>
        </a:p>
      </dgm:t>
    </dgm:pt>
    <dgm:pt modelId="{1456C7C9-3C43-434B-A76D-3C05A4B93CDF}">
      <dgm:prSet/>
      <dgm:spPr/>
      <dgm:t>
        <a:bodyPr/>
        <a:lstStyle/>
        <a:p>
          <a:r>
            <a:rPr lang="en-US" dirty="0"/>
            <a:t>CNN, LSTM, MNIST</a:t>
          </a:r>
        </a:p>
      </dgm:t>
    </dgm:pt>
    <dgm:pt modelId="{5BC7559E-495B-414A-9FD0-BAD280D4E768}" type="parTrans" cxnId="{B5975746-3207-46FC-BBA7-F3F6EBC0A932}">
      <dgm:prSet/>
      <dgm:spPr/>
      <dgm:t>
        <a:bodyPr/>
        <a:lstStyle/>
        <a:p>
          <a:endParaRPr lang="LID4096"/>
        </a:p>
      </dgm:t>
    </dgm:pt>
    <dgm:pt modelId="{61322934-E2AC-4BD0-B70B-C70122A01A4E}" type="sibTrans" cxnId="{B5975746-3207-46FC-BBA7-F3F6EBC0A932}">
      <dgm:prSet/>
      <dgm:spPr/>
      <dgm:t>
        <a:bodyPr/>
        <a:lstStyle/>
        <a:p>
          <a:endParaRPr lang="LID4096"/>
        </a:p>
      </dgm:t>
    </dgm:pt>
    <dgm:pt modelId="{BD09338F-DED3-4F8C-A4DD-0752F9428B71}">
      <dgm:prSet/>
      <dgm:spPr/>
      <dgm:t>
        <a:bodyPr/>
        <a:lstStyle/>
        <a:p>
          <a:r>
            <a:rPr lang="en-US" dirty="0"/>
            <a:t>2006</a:t>
          </a:r>
        </a:p>
      </dgm:t>
    </dgm:pt>
    <dgm:pt modelId="{D164D0C0-2C7A-4654-9C92-B0AB5EBF7BC1}" type="parTrans" cxnId="{BD2C6C98-7EA8-4290-9B3E-A2E3E6C0EC95}">
      <dgm:prSet/>
      <dgm:spPr/>
      <dgm:t>
        <a:bodyPr/>
        <a:lstStyle/>
        <a:p>
          <a:endParaRPr lang="LID4096"/>
        </a:p>
      </dgm:t>
    </dgm:pt>
    <dgm:pt modelId="{4A709418-369F-49C7-BDD6-B16E01F44C37}" type="sibTrans" cxnId="{BD2C6C98-7EA8-4290-9B3E-A2E3E6C0EC95}">
      <dgm:prSet/>
      <dgm:spPr/>
      <dgm:t>
        <a:bodyPr/>
        <a:lstStyle/>
        <a:p>
          <a:endParaRPr lang="LID4096"/>
        </a:p>
      </dgm:t>
    </dgm:pt>
    <dgm:pt modelId="{1045D4F0-8C79-4ADA-A417-C715F2929027}">
      <dgm:prSet/>
      <dgm:spPr/>
      <dgm:t>
        <a:bodyPr/>
        <a:lstStyle/>
        <a:p>
          <a:r>
            <a:rPr lang="en-US" dirty="0"/>
            <a:t>Deep Learning, DBN</a:t>
          </a:r>
        </a:p>
      </dgm:t>
    </dgm:pt>
    <dgm:pt modelId="{A426B04B-5C2B-4ECD-A70D-133E24C8F89B}" type="parTrans" cxnId="{C6D6AA10-4BC0-43C2-BE6C-2F2F3D96B8F8}">
      <dgm:prSet/>
      <dgm:spPr/>
      <dgm:t>
        <a:bodyPr/>
        <a:lstStyle/>
        <a:p>
          <a:endParaRPr lang="LID4096"/>
        </a:p>
      </dgm:t>
    </dgm:pt>
    <dgm:pt modelId="{1F92590B-1356-462B-AFD9-70FE4F378DE1}" type="sibTrans" cxnId="{C6D6AA10-4BC0-43C2-BE6C-2F2F3D96B8F8}">
      <dgm:prSet/>
      <dgm:spPr/>
      <dgm:t>
        <a:bodyPr/>
        <a:lstStyle/>
        <a:p>
          <a:endParaRPr lang="LID4096"/>
        </a:p>
      </dgm:t>
    </dgm:pt>
    <dgm:pt modelId="{9D9B1C8D-2A61-47C5-B52B-FA123E280174}">
      <dgm:prSet/>
      <dgm:spPr/>
      <dgm:t>
        <a:bodyPr/>
        <a:lstStyle/>
        <a:p>
          <a:r>
            <a:rPr lang="en-US" dirty="0"/>
            <a:t>2009</a:t>
          </a:r>
        </a:p>
      </dgm:t>
    </dgm:pt>
    <dgm:pt modelId="{E033A668-E67E-474A-9B84-67DC8D99B21C}" type="parTrans" cxnId="{A100D111-BC05-4219-AF3B-16E8715E098C}">
      <dgm:prSet/>
      <dgm:spPr/>
      <dgm:t>
        <a:bodyPr/>
        <a:lstStyle/>
        <a:p>
          <a:endParaRPr lang="LID4096"/>
        </a:p>
      </dgm:t>
    </dgm:pt>
    <dgm:pt modelId="{EFBD2118-C7A3-4B9F-BA0D-38E5C760CE11}" type="sibTrans" cxnId="{A100D111-BC05-4219-AF3B-16E8715E098C}">
      <dgm:prSet/>
      <dgm:spPr/>
      <dgm:t>
        <a:bodyPr/>
        <a:lstStyle/>
        <a:p>
          <a:endParaRPr lang="LID4096"/>
        </a:p>
      </dgm:t>
    </dgm:pt>
    <dgm:pt modelId="{C47D597B-6A50-489C-917F-19FE51211DD1}">
      <dgm:prSet/>
      <dgm:spPr/>
      <dgm:t>
        <a:bodyPr/>
        <a:lstStyle/>
        <a:p>
          <a:r>
            <a:rPr lang="en-US" dirty="0"/>
            <a:t>ImageNet, </a:t>
          </a:r>
          <a:r>
            <a:rPr lang="en-US" dirty="0" err="1"/>
            <a:t>AlexNet</a:t>
          </a:r>
          <a:endParaRPr lang="en-US" dirty="0"/>
        </a:p>
      </dgm:t>
    </dgm:pt>
    <dgm:pt modelId="{78D1490E-3094-4DF0-826E-73E666892D9D}" type="parTrans" cxnId="{3D9B51E4-5811-4A27-A6B4-C151E3954312}">
      <dgm:prSet/>
      <dgm:spPr/>
      <dgm:t>
        <a:bodyPr/>
        <a:lstStyle/>
        <a:p>
          <a:endParaRPr lang="LID4096"/>
        </a:p>
      </dgm:t>
    </dgm:pt>
    <dgm:pt modelId="{48EE2375-5C4E-425A-BCD0-2A10F505A8DB}" type="sibTrans" cxnId="{3D9B51E4-5811-4A27-A6B4-C151E3954312}">
      <dgm:prSet/>
      <dgm:spPr/>
      <dgm:t>
        <a:bodyPr/>
        <a:lstStyle/>
        <a:p>
          <a:endParaRPr lang="LID4096"/>
        </a:p>
      </dgm:t>
    </dgm:pt>
    <dgm:pt modelId="{DB1EB897-4B85-40DB-80EE-19C60BE2F165}">
      <dgm:prSet/>
      <dgm:spPr/>
      <dgm:t>
        <a:bodyPr/>
        <a:lstStyle/>
        <a:p>
          <a:r>
            <a:rPr lang="en-US" dirty="0"/>
            <a:t>2014</a:t>
          </a:r>
        </a:p>
      </dgm:t>
    </dgm:pt>
    <dgm:pt modelId="{0EF513BB-BEAF-409C-AB1A-EF6C8B76B07B}" type="parTrans" cxnId="{5F9237D3-AC4D-4632-B24D-E4923553B8FC}">
      <dgm:prSet/>
      <dgm:spPr/>
      <dgm:t>
        <a:bodyPr/>
        <a:lstStyle/>
        <a:p>
          <a:endParaRPr lang="LID4096"/>
        </a:p>
      </dgm:t>
    </dgm:pt>
    <dgm:pt modelId="{20DBDDAE-BE53-4188-B452-517376128A84}" type="sibTrans" cxnId="{5F9237D3-AC4D-4632-B24D-E4923553B8FC}">
      <dgm:prSet/>
      <dgm:spPr/>
      <dgm:t>
        <a:bodyPr/>
        <a:lstStyle/>
        <a:p>
          <a:endParaRPr lang="LID4096"/>
        </a:p>
      </dgm:t>
    </dgm:pt>
    <dgm:pt modelId="{8D4397FD-3314-4003-AE01-904D8E5F9184}">
      <dgm:prSet/>
      <dgm:spPr/>
      <dgm:t>
        <a:bodyPr/>
        <a:lstStyle/>
        <a:p>
          <a:r>
            <a:rPr lang="en-US" dirty="0"/>
            <a:t>GANs</a:t>
          </a:r>
        </a:p>
      </dgm:t>
    </dgm:pt>
    <dgm:pt modelId="{1DF3BA49-3AFE-440E-B5A1-585D2A6A7C09}" type="parTrans" cxnId="{21335595-79CF-43B6-9354-CD1D1E99D193}">
      <dgm:prSet/>
      <dgm:spPr/>
      <dgm:t>
        <a:bodyPr/>
        <a:lstStyle/>
        <a:p>
          <a:endParaRPr lang="LID4096"/>
        </a:p>
      </dgm:t>
    </dgm:pt>
    <dgm:pt modelId="{9EE96230-C071-4600-A079-7E7AEC6724B1}" type="sibTrans" cxnId="{21335595-79CF-43B6-9354-CD1D1E99D193}">
      <dgm:prSet/>
      <dgm:spPr/>
      <dgm:t>
        <a:bodyPr/>
        <a:lstStyle/>
        <a:p>
          <a:endParaRPr lang="LID4096"/>
        </a:p>
      </dgm:t>
    </dgm:pt>
    <dgm:pt modelId="{7B5AF249-CE93-498B-A21E-E2D02167135A}">
      <dgm:prSet/>
      <dgm:spPr/>
      <dgm:t>
        <a:bodyPr/>
        <a:lstStyle/>
        <a:p>
          <a:r>
            <a:rPr lang="en-US" dirty="0"/>
            <a:t>2016-17</a:t>
          </a:r>
        </a:p>
      </dgm:t>
    </dgm:pt>
    <dgm:pt modelId="{07665AC1-6D63-4669-A7D0-6DA2F3EB2D88}" type="parTrans" cxnId="{390C4091-ADF2-4398-AF60-12FC95AFEDD4}">
      <dgm:prSet/>
      <dgm:spPr/>
      <dgm:t>
        <a:bodyPr/>
        <a:lstStyle/>
        <a:p>
          <a:endParaRPr lang="LID4096"/>
        </a:p>
      </dgm:t>
    </dgm:pt>
    <dgm:pt modelId="{2BD51EC1-75FA-4B37-A3BD-5D73C7165363}" type="sibTrans" cxnId="{390C4091-ADF2-4398-AF60-12FC95AFEDD4}">
      <dgm:prSet/>
      <dgm:spPr/>
      <dgm:t>
        <a:bodyPr/>
        <a:lstStyle/>
        <a:p>
          <a:endParaRPr lang="LID4096"/>
        </a:p>
      </dgm:t>
    </dgm:pt>
    <dgm:pt modelId="{38B65398-7665-44AA-A6CF-E123D9AAE451}">
      <dgm:prSet/>
      <dgm:spPr/>
      <dgm:t>
        <a:bodyPr/>
        <a:lstStyle/>
        <a:p>
          <a:r>
            <a:rPr lang="en-US" dirty="0"/>
            <a:t>AlphaGo, </a:t>
          </a:r>
          <a:r>
            <a:rPr lang="en-US" dirty="0" err="1"/>
            <a:t>AlphaZero</a:t>
          </a:r>
          <a:endParaRPr lang="en-US" dirty="0"/>
        </a:p>
      </dgm:t>
    </dgm:pt>
    <dgm:pt modelId="{4806B984-C68E-426D-ADE1-BC2DDFD4E051}" type="parTrans" cxnId="{446352E1-DCEE-4EED-9910-0A34C28552E4}">
      <dgm:prSet/>
      <dgm:spPr/>
      <dgm:t>
        <a:bodyPr/>
        <a:lstStyle/>
        <a:p>
          <a:endParaRPr lang="LID4096"/>
        </a:p>
      </dgm:t>
    </dgm:pt>
    <dgm:pt modelId="{4DDE2124-821A-4EBB-A174-88B6E1493A19}" type="sibTrans" cxnId="{446352E1-DCEE-4EED-9910-0A34C28552E4}">
      <dgm:prSet/>
      <dgm:spPr/>
      <dgm:t>
        <a:bodyPr/>
        <a:lstStyle/>
        <a:p>
          <a:endParaRPr lang="LID4096"/>
        </a:p>
      </dgm:t>
    </dgm:pt>
    <dgm:pt modelId="{253E5535-ED02-4B3C-B6DB-3DF071BBD9C3}">
      <dgm:prSet/>
      <dgm:spPr/>
      <dgm:t>
        <a:bodyPr/>
        <a:lstStyle/>
        <a:p>
          <a:r>
            <a:rPr lang="en-US" dirty="0"/>
            <a:t>2017-19</a:t>
          </a:r>
        </a:p>
      </dgm:t>
    </dgm:pt>
    <dgm:pt modelId="{AE7C54E4-0366-4773-9131-A077D4E54178}" type="parTrans" cxnId="{0D588799-8F36-4672-85BD-5ADFE8D2B2D8}">
      <dgm:prSet/>
      <dgm:spPr/>
      <dgm:t>
        <a:bodyPr/>
        <a:lstStyle/>
        <a:p>
          <a:endParaRPr lang="LID4096"/>
        </a:p>
      </dgm:t>
    </dgm:pt>
    <dgm:pt modelId="{57C3E057-5F0D-49DD-91E2-485E1EF194E4}" type="sibTrans" cxnId="{0D588799-8F36-4672-85BD-5ADFE8D2B2D8}">
      <dgm:prSet/>
      <dgm:spPr/>
      <dgm:t>
        <a:bodyPr/>
        <a:lstStyle/>
        <a:p>
          <a:endParaRPr lang="LID4096"/>
        </a:p>
      </dgm:t>
    </dgm:pt>
    <dgm:pt modelId="{157F9608-DA19-4038-B271-ABCBFCDC867C}">
      <dgm:prSet/>
      <dgm:spPr/>
      <dgm:t>
        <a:bodyPr/>
        <a:lstStyle/>
        <a:p>
          <a:r>
            <a:rPr lang="en-US" dirty="0"/>
            <a:t>Transformers, GPT</a:t>
          </a:r>
        </a:p>
      </dgm:t>
    </dgm:pt>
    <dgm:pt modelId="{C9DBA411-6EB1-41CB-B17C-0D3170DE4D25}" type="parTrans" cxnId="{F2EB8250-4EEA-4115-9683-5AB1F2EFF336}">
      <dgm:prSet/>
      <dgm:spPr/>
      <dgm:t>
        <a:bodyPr/>
        <a:lstStyle/>
        <a:p>
          <a:endParaRPr lang="LID4096"/>
        </a:p>
      </dgm:t>
    </dgm:pt>
    <dgm:pt modelId="{9ABC334A-53DB-4790-B642-A5AB96959437}" type="sibTrans" cxnId="{F2EB8250-4EEA-4115-9683-5AB1F2EFF336}">
      <dgm:prSet/>
      <dgm:spPr/>
      <dgm:t>
        <a:bodyPr/>
        <a:lstStyle/>
        <a:p>
          <a:endParaRPr lang="LID4096"/>
        </a:p>
      </dgm:t>
    </dgm:pt>
    <dgm:pt modelId="{8AD4212E-0EFD-46F8-999F-F8969C69496D}">
      <dgm:prSet/>
      <dgm:spPr/>
      <dgm:t>
        <a:bodyPr/>
        <a:lstStyle/>
        <a:p>
          <a:r>
            <a:rPr lang="en-US" dirty="0"/>
            <a:t>2022</a:t>
          </a:r>
        </a:p>
      </dgm:t>
    </dgm:pt>
    <dgm:pt modelId="{ADEABFC2-9DB3-485F-A9AF-A2321F3DFE92}" type="parTrans" cxnId="{C89124B7-E31D-4517-AC14-C7E41170C237}">
      <dgm:prSet/>
      <dgm:spPr/>
      <dgm:t>
        <a:bodyPr/>
        <a:lstStyle/>
        <a:p>
          <a:endParaRPr lang="LID4096"/>
        </a:p>
      </dgm:t>
    </dgm:pt>
    <dgm:pt modelId="{ECF0F880-217C-4EBE-AF9F-8BBF1E182290}" type="sibTrans" cxnId="{C89124B7-E31D-4517-AC14-C7E41170C237}">
      <dgm:prSet/>
      <dgm:spPr/>
      <dgm:t>
        <a:bodyPr/>
        <a:lstStyle/>
        <a:p>
          <a:endParaRPr lang="LID4096"/>
        </a:p>
      </dgm:t>
    </dgm:pt>
    <dgm:pt modelId="{B88DA1F9-2B66-427E-8554-10B2F1163736}">
      <dgm:prSet/>
      <dgm:spPr/>
      <dgm:t>
        <a:bodyPr/>
        <a:lstStyle/>
        <a:p>
          <a:r>
            <a:rPr lang="en-US" dirty="0"/>
            <a:t>GPT 3.5</a:t>
          </a:r>
        </a:p>
      </dgm:t>
    </dgm:pt>
    <dgm:pt modelId="{EF402052-11FA-417C-A494-446AF3C58D5F}" type="parTrans" cxnId="{5191230D-8AB5-4F62-90E1-1633269C8F19}">
      <dgm:prSet/>
      <dgm:spPr/>
      <dgm:t>
        <a:bodyPr/>
        <a:lstStyle/>
        <a:p>
          <a:endParaRPr lang="LID4096"/>
        </a:p>
      </dgm:t>
    </dgm:pt>
    <dgm:pt modelId="{C9BE2BBD-C32A-4D30-BA55-B73E664FF8B4}" type="sibTrans" cxnId="{5191230D-8AB5-4F62-90E1-1633269C8F19}">
      <dgm:prSet/>
      <dgm:spPr/>
      <dgm:t>
        <a:bodyPr/>
        <a:lstStyle/>
        <a:p>
          <a:endParaRPr lang="LID4096"/>
        </a:p>
      </dgm:t>
    </dgm:pt>
    <dgm:pt modelId="{FF3B709E-C2BF-42A1-B511-5D93A91188CD}">
      <dgm:prSet/>
      <dgm:spPr/>
      <dgm:t>
        <a:bodyPr/>
        <a:lstStyle/>
        <a:p>
          <a:r>
            <a:rPr lang="en-US" dirty="0"/>
            <a:t>2021</a:t>
          </a:r>
        </a:p>
      </dgm:t>
    </dgm:pt>
    <dgm:pt modelId="{D0737E75-8D3F-43AC-BDB1-F9A03F4A1759}" type="parTrans" cxnId="{A3CDD4BC-88C0-43A2-A94C-1241572E83C6}">
      <dgm:prSet/>
      <dgm:spPr/>
      <dgm:t>
        <a:bodyPr/>
        <a:lstStyle/>
        <a:p>
          <a:endParaRPr lang="LID4096"/>
        </a:p>
      </dgm:t>
    </dgm:pt>
    <dgm:pt modelId="{88B2E90A-A91A-4DBA-8C41-4DAD8360FB2E}" type="sibTrans" cxnId="{A3CDD4BC-88C0-43A2-A94C-1241572E83C6}">
      <dgm:prSet/>
      <dgm:spPr/>
      <dgm:t>
        <a:bodyPr/>
        <a:lstStyle/>
        <a:p>
          <a:endParaRPr lang="LID4096"/>
        </a:p>
      </dgm:t>
    </dgm:pt>
    <dgm:pt modelId="{58CCC0F1-3F51-404F-A5C9-F58016E4F802}">
      <dgm:prSet/>
      <dgm:spPr/>
      <dgm:t>
        <a:bodyPr/>
        <a:lstStyle/>
        <a:p>
          <a:r>
            <a:rPr lang="en-US" dirty="0"/>
            <a:t>DALL-E</a:t>
          </a:r>
        </a:p>
      </dgm:t>
    </dgm:pt>
    <dgm:pt modelId="{4082A4BC-3485-4516-BC01-22846FA21936}" type="parTrans" cxnId="{836B1C81-20B0-4028-BD4E-BBC829938CC0}">
      <dgm:prSet/>
      <dgm:spPr/>
      <dgm:t>
        <a:bodyPr/>
        <a:lstStyle/>
        <a:p>
          <a:endParaRPr lang="LID4096"/>
        </a:p>
      </dgm:t>
    </dgm:pt>
    <dgm:pt modelId="{2FB742D3-C94C-49D7-BA04-FE2F4600185C}" type="sibTrans" cxnId="{836B1C81-20B0-4028-BD4E-BBC829938CC0}">
      <dgm:prSet/>
      <dgm:spPr/>
      <dgm:t>
        <a:bodyPr/>
        <a:lstStyle/>
        <a:p>
          <a:endParaRPr lang="LID4096"/>
        </a:p>
      </dgm:t>
    </dgm:pt>
    <dgm:pt modelId="{736C7124-C08F-4182-9B97-F350A7AD7FC4}" type="pres">
      <dgm:prSet presAssocID="{733B069F-5941-4E2F-BDD1-26762B73D423}" presName="Name0" presStyleCnt="0">
        <dgm:presLayoutVars>
          <dgm:chMax/>
          <dgm:chPref/>
          <dgm:animLvl val="lvl"/>
        </dgm:presLayoutVars>
      </dgm:prSet>
      <dgm:spPr/>
      <dgm:t>
        <a:bodyPr/>
        <a:lstStyle/>
        <a:p>
          <a:endParaRPr lang="en-US"/>
        </a:p>
      </dgm:t>
    </dgm:pt>
    <dgm:pt modelId="{790DF0CE-B535-4BA5-97AB-379EDDB9258C}" type="pres">
      <dgm:prSet presAssocID="{9D4A4522-DB96-4375-AC3C-2F3A07861236}" presName="composite" presStyleCnt="0"/>
      <dgm:spPr/>
    </dgm:pt>
    <dgm:pt modelId="{D2FCF889-78AE-4387-9BB1-DED79B0C764F}" type="pres">
      <dgm:prSet presAssocID="{9D4A4522-DB96-4375-AC3C-2F3A07861236}" presName="Parent1" presStyleLbl="alignNode1" presStyleIdx="0" presStyleCnt="11">
        <dgm:presLayoutVars>
          <dgm:chMax val="1"/>
          <dgm:chPref val="1"/>
          <dgm:bulletEnabled val="1"/>
        </dgm:presLayoutVars>
      </dgm:prSet>
      <dgm:spPr/>
      <dgm:t>
        <a:bodyPr/>
        <a:lstStyle/>
        <a:p>
          <a:endParaRPr lang="en-US"/>
        </a:p>
      </dgm:t>
    </dgm:pt>
    <dgm:pt modelId="{14CE566B-6054-4184-AEF8-800BB4270024}" type="pres">
      <dgm:prSet presAssocID="{9D4A4522-DB96-4375-AC3C-2F3A07861236}" presName="Childtext1" presStyleLbl="revTx" presStyleIdx="0" presStyleCnt="11">
        <dgm:presLayoutVars>
          <dgm:chMax val="0"/>
          <dgm:chPref val="0"/>
          <dgm:bulletEnabled/>
        </dgm:presLayoutVars>
      </dgm:prSet>
      <dgm:spPr/>
      <dgm:t>
        <a:bodyPr/>
        <a:lstStyle/>
        <a:p>
          <a:endParaRPr lang="en-US"/>
        </a:p>
      </dgm:t>
    </dgm:pt>
    <dgm:pt modelId="{44505A78-59F0-4365-8D47-4E6A3F220685}" type="pres">
      <dgm:prSet presAssocID="{9D4A4522-DB96-4375-AC3C-2F3A07861236}" presName="ConnectLine" presStyleLbl="sibTrans1D1" presStyleIdx="0" presStyleCnt="11"/>
      <dgm:spPr>
        <a:noFill/>
        <a:ln w="12700" cap="flat" cmpd="sng" algn="ctr">
          <a:solidFill>
            <a:schemeClr val="accent1">
              <a:hueOff val="0"/>
              <a:satOff val="0"/>
              <a:lumOff val="0"/>
              <a:alphaOff val="0"/>
            </a:schemeClr>
          </a:solidFill>
          <a:prstDash val="dash"/>
          <a:miter lim="800000"/>
        </a:ln>
        <a:effectLst/>
      </dgm:spPr>
    </dgm:pt>
    <dgm:pt modelId="{034CC54E-71B4-401D-AB5B-769B914750E9}" type="pres">
      <dgm:prSet presAssocID="{9D4A4522-DB96-4375-AC3C-2F3A07861236}" presName="ConnectLineEnd" presStyleLbl="node1" presStyleIdx="0" presStyleCnt="11"/>
      <dgm:spPr/>
    </dgm:pt>
    <dgm:pt modelId="{594E8670-07FC-462D-817A-7D5AC92BBE1E}" type="pres">
      <dgm:prSet presAssocID="{9D4A4522-DB96-4375-AC3C-2F3A07861236}" presName="EmptyPane" presStyleCnt="0"/>
      <dgm:spPr/>
    </dgm:pt>
    <dgm:pt modelId="{50B24261-2795-4C0A-AA0F-CA8D7780D203}" type="pres">
      <dgm:prSet presAssocID="{D4043420-2391-4038-986D-EEDC13F81879}" presName="spaceBetweenRectangles" presStyleLbl="fgAcc1" presStyleIdx="0" presStyleCnt="10"/>
      <dgm:spPr/>
    </dgm:pt>
    <dgm:pt modelId="{FF1216DA-91E0-45D3-8BA2-207920AE7E90}" type="pres">
      <dgm:prSet presAssocID="{BED6474D-193D-4E4B-82AC-1C157599C345}" presName="composite" presStyleCnt="0"/>
      <dgm:spPr/>
    </dgm:pt>
    <dgm:pt modelId="{817EB2CC-480A-46BF-88A3-E6B3D306AB60}" type="pres">
      <dgm:prSet presAssocID="{BED6474D-193D-4E4B-82AC-1C157599C345}" presName="Parent1" presStyleLbl="alignNode1" presStyleIdx="1" presStyleCnt="11">
        <dgm:presLayoutVars>
          <dgm:chMax val="1"/>
          <dgm:chPref val="1"/>
          <dgm:bulletEnabled val="1"/>
        </dgm:presLayoutVars>
      </dgm:prSet>
      <dgm:spPr/>
      <dgm:t>
        <a:bodyPr/>
        <a:lstStyle/>
        <a:p>
          <a:endParaRPr lang="en-US"/>
        </a:p>
      </dgm:t>
    </dgm:pt>
    <dgm:pt modelId="{99F1EF6B-B62F-460A-811A-0C8F06123A46}" type="pres">
      <dgm:prSet presAssocID="{BED6474D-193D-4E4B-82AC-1C157599C345}" presName="Childtext1" presStyleLbl="revTx" presStyleIdx="1" presStyleCnt="11">
        <dgm:presLayoutVars>
          <dgm:chMax val="0"/>
          <dgm:chPref val="0"/>
          <dgm:bulletEnabled/>
        </dgm:presLayoutVars>
      </dgm:prSet>
      <dgm:spPr/>
      <dgm:t>
        <a:bodyPr/>
        <a:lstStyle/>
        <a:p>
          <a:endParaRPr lang="en-US"/>
        </a:p>
      </dgm:t>
    </dgm:pt>
    <dgm:pt modelId="{104C6DEA-F6AE-444A-BD98-209337DCD189}" type="pres">
      <dgm:prSet presAssocID="{BED6474D-193D-4E4B-82AC-1C157599C345}" presName="ConnectLine" presStyleLbl="sibTrans1D1" presStyleIdx="1" presStyleCnt="11"/>
      <dgm:spPr>
        <a:noFill/>
        <a:ln w="12700" cap="flat" cmpd="sng" algn="ctr">
          <a:solidFill>
            <a:schemeClr val="accent1">
              <a:hueOff val="0"/>
              <a:satOff val="0"/>
              <a:lumOff val="0"/>
              <a:alphaOff val="0"/>
            </a:schemeClr>
          </a:solidFill>
          <a:prstDash val="dash"/>
          <a:miter lim="800000"/>
        </a:ln>
        <a:effectLst/>
      </dgm:spPr>
    </dgm:pt>
    <dgm:pt modelId="{8E9E9D20-BAF0-42BB-A918-B21AC9BD7F0E}" type="pres">
      <dgm:prSet presAssocID="{BED6474D-193D-4E4B-82AC-1C157599C345}" presName="ConnectLineEnd" presStyleLbl="node1" presStyleIdx="1" presStyleCnt="11"/>
      <dgm:spPr/>
    </dgm:pt>
    <dgm:pt modelId="{8331505E-8420-4E97-9FE6-E666D17CEADF}" type="pres">
      <dgm:prSet presAssocID="{BED6474D-193D-4E4B-82AC-1C157599C345}" presName="EmptyPane" presStyleCnt="0"/>
      <dgm:spPr/>
    </dgm:pt>
    <dgm:pt modelId="{AAE5F3A1-57BD-4018-80B8-1A8750F51D58}" type="pres">
      <dgm:prSet presAssocID="{D625B17B-1F41-4F17-B2DD-D7D29E8F6EB1}" presName="spaceBetweenRectangles" presStyleLbl="fgAcc1" presStyleIdx="1" presStyleCnt="10"/>
      <dgm:spPr/>
    </dgm:pt>
    <dgm:pt modelId="{E8009E3E-832F-4654-B5A9-F09B3273112F}" type="pres">
      <dgm:prSet presAssocID="{DD1983AF-333C-4A57-B440-E7262824A4CA}" presName="composite" presStyleCnt="0"/>
      <dgm:spPr/>
    </dgm:pt>
    <dgm:pt modelId="{C7993E55-E11F-49F3-83E5-2614111E0C04}" type="pres">
      <dgm:prSet presAssocID="{DD1983AF-333C-4A57-B440-E7262824A4CA}" presName="Parent1" presStyleLbl="alignNode1" presStyleIdx="2" presStyleCnt="11">
        <dgm:presLayoutVars>
          <dgm:chMax val="1"/>
          <dgm:chPref val="1"/>
          <dgm:bulletEnabled val="1"/>
        </dgm:presLayoutVars>
      </dgm:prSet>
      <dgm:spPr/>
      <dgm:t>
        <a:bodyPr/>
        <a:lstStyle/>
        <a:p>
          <a:endParaRPr lang="en-US"/>
        </a:p>
      </dgm:t>
    </dgm:pt>
    <dgm:pt modelId="{F85F6E8D-D73B-4539-A8FE-B76395733A55}" type="pres">
      <dgm:prSet presAssocID="{DD1983AF-333C-4A57-B440-E7262824A4CA}" presName="Childtext1" presStyleLbl="revTx" presStyleIdx="2" presStyleCnt="11">
        <dgm:presLayoutVars>
          <dgm:chMax val="0"/>
          <dgm:chPref val="0"/>
          <dgm:bulletEnabled/>
        </dgm:presLayoutVars>
      </dgm:prSet>
      <dgm:spPr/>
      <dgm:t>
        <a:bodyPr/>
        <a:lstStyle/>
        <a:p>
          <a:endParaRPr lang="en-US"/>
        </a:p>
      </dgm:t>
    </dgm:pt>
    <dgm:pt modelId="{1188BEED-0AB7-43D4-A666-08638DF3305E}" type="pres">
      <dgm:prSet presAssocID="{DD1983AF-333C-4A57-B440-E7262824A4CA}" presName="ConnectLine" presStyleLbl="sibTrans1D1" presStyleIdx="2" presStyleCnt="11"/>
      <dgm:spPr>
        <a:noFill/>
        <a:ln w="12700" cap="flat" cmpd="sng" algn="ctr">
          <a:solidFill>
            <a:schemeClr val="accent1">
              <a:hueOff val="0"/>
              <a:satOff val="0"/>
              <a:lumOff val="0"/>
              <a:alphaOff val="0"/>
            </a:schemeClr>
          </a:solidFill>
          <a:prstDash val="dash"/>
          <a:miter lim="800000"/>
        </a:ln>
        <a:effectLst/>
      </dgm:spPr>
    </dgm:pt>
    <dgm:pt modelId="{BE74EFB1-F336-4C2D-A054-CCCF7E23F2AD}" type="pres">
      <dgm:prSet presAssocID="{DD1983AF-333C-4A57-B440-E7262824A4CA}" presName="ConnectLineEnd" presStyleLbl="node1" presStyleIdx="2" presStyleCnt="11"/>
      <dgm:spPr/>
    </dgm:pt>
    <dgm:pt modelId="{A2554554-D8AB-47CE-AA9D-4BF586D9C482}" type="pres">
      <dgm:prSet presAssocID="{DD1983AF-333C-4A57-B440-E7262824A4CA}" presName="EmptyPane" presStyleCnt="0"/>
      <dgm:spPr/>
    </dgm:pt>
    <dgm:pt modelId="{88C64CFD-B3E5-4AEA-AADB-7533181A6648}" type="pres">
      <dgm:prSet presAssocID="{861478CF-AE4A-43FE-84B6-FA6275189BC7}" presName="spaceBetweenRectangles" presStyleLbl="fgAcc1" presStyleIdx="2" presStyleCnt="10"/>
      <dgm:spPr/>
    </dgm:pt>
    <dgm:pt modelId="{07201B54-4837-4624-B75C-17DB7EA27124}" type="pres">
      <dgm:prSet presAssocID="{E127E382-78D7-4A81-A42E-D0CEEFC5723E}" presName="composite" presStyleCnt="0"/>
      <dgm:spPr/>
    </dgm:pt>
    <dgm:pt modelId="{3B0A87EB-CECC-4633-B006-8487CD8E4028}" type="pres">
      <dgm:prSet presAssocID="{E127E382-78D7-4A81-A42E-D0CEEFC5723E}" presName="Parent1" presStyleLbl="alignNode1" presStyleIdx="3" presStyleCnt="11">
        <dgm:presLayoutVars>
          <dgm:chMax val="1"/>
          <dgm:chPref val="1"/>
          <dgm:bulletEnabled val="1"/>
        </dgm:presLayoutVars>
      </dgm:prSet>
      <dgm:spPr/>
      <dgm:t>
        <a:bodyPr/>
        <a:lstStyle/>
        <a:p>
          <a:endParaRPr lang="en-US"/>
        </a:p>
      </dgm:t>
    </dgm:pt>
    <dgm:pt modelId="{55F34FB9-906C-4C30-8440-30260946F864}" type="pres">
      <dgm:prSet presAssocID="{E127E382-78D7-4A81-A42E-D0CEEFC5723E}" presName="Childtext1" presStyleLbl="revTx" presStyleIdx="3" presStyleCnt="11">
        <dgm:presLayoutVars>
          <dgm:chMax val="0"/>
          <dgm:chPref val="0"/>
          <dgm:bulletEnabled/>
        </dgm:presLayoutVars>
      </dgm:prSet>
      <dgm:spPr/>
      <dgm:t>
        <a:bodyPr/>
        <a:lstStyle/>
        <a:p>
          <a:endParaRPr lang="en-US"/>
        </a:p>
      </dgm:t>
    </dgm:pt>
    <dgm:pt modelId="{3D644433-5247-47B3-BBBF-AD867642779D}" type="pres">
      <dgm:prSet presAssocID="{E127E382-78D7-4A81-A42E-D0CEEFC5723E}" presName="ConnectLine" presStyleLbl="sibTrans1D1" presStyleIdx="3" presStyleCnt="11"/>
      <dgm:spPr>
        <a:noFill/>
        <a:ln w="12700" cap="flat" cmpd="sng" algn="ctr">
          <a:solidFill>
            <a:schemeClr val="accent1">
              <a:hueOff val="0"/>
              <a:satOff val="0"/>
              <a:lumOff val="0"/>
              <a:alphaOff val="0"/>
            </a:schemeClr>
          </a:solidFill>
          <a:prstDash val="dash"/>
          <a:miter lim="800000"/>
        </a:ln>
        <a:effectLst/>
      </dgm:spPr>
    </dgm:pt>
    <dgm:pt modelId="{C5A0B59E-96BA-4214-A3EA-AFE7881220C6}" type="pres">
      <dgm:prSet presAssocID="{E127E382-78D7-4A81-A42E-D0CEEFC5723E}" presName="ConnectLineEnd" presStyleLbl="node1" presStyleIdx="3" presStyleCnt="11"/>
      <dgm:spPr/>
    </dgm:pt>
    <dgm:pt modelId="{C87891EC-8CDB-4F8D-B06D-118D2A76967E}" type="pres">
      <dgm:prSet presAssocID="{E127E382-78D7-4A81-A42E-D0CEEFC5723E}" presName="EmptyPane" presStyleCnt="0"/>
      <dgm:spPr/>
    </dgm:pt>
    <dgm:pt modelId="{A6321F7F-EC47-4824-A2AF-22A0D131FBED}" type="pres">
      <dgm:prSet presAssocID="{A03EB563-A177-466B-A41C-EF0BAC954381}" presName="spaceBetweenRectangles" presStyleLbl="fgAcc1" presStyleIdx="3" presStyleCnt="10"/>
      <dgm:spPr/>
    </dgm:pt>
    <dgm:pt modelId="{D5B67E9C-9D3C-463C-8D96-541949770C5F}" type="pres">
      <dgm:prSet presAssocID="{BD09338F-DED3-4F8C-A4DD-0752F9428B71}" presName="composite" presStyleCnt="0"/>
      <dgm:spPr/>
    </dgm:pt>
    <dgm:pt modelId="{51693C1C-A9AA-4C44-9F68-88DB2BF20AA0}" type="pres">
      <dgm:prSet presAssocID="{BD09338F-DED3-4F8C-A4DD-0752F9428B71}" presName="Parent1" presStyleLbl="alignNode1" presStyleIdx="4" presStyleCnt="11">
        <dgm:presLayoutVars>
          <dgm:chMax val="1"/>
          <dgm:chPref val="1"/>
          <dgm:bulletEnabled val="1"/>
        </dgm:presLayoutVars>
      </dgm:prSet>
      <dgm:spPr/>
      <dgm:t>
        <a:bodyPr/>
        <a:lstStyle/>
        <a:p>
          <a:endParaRPr lang="en-US"/>
        </a:p>
      </dgm:t>
    </dgm:pt>
    <dgm:pt modelId="{BA1DAC70-A395-4007-8E17-032485909E2F}" type="pres">
      <dgm:prSet presAssocID="{BD09338F-DED3-4F8C-A4DD-0752F9428B71}" presName="Childtext1" presStyleLbl="revTx" presStyleIdx="4" presStyleCnt="11">
        <dgm:presLayoutVars>
          <dgm:chMax val="0"/>
          <dgm:chPref val="0"/>
          <dgm:bulletEnabled/>
        </dgm:presLayoutVars>
      </dgm:prSet>
      <dgm:spPr/>
      <dgm:t>
        <a:bodyPr/>
        <a:lstStyle/>
        <a:p>
          <a:endParaRPr lang="en-US"/>
        </a:p>
      </dgm:t>
    </dgm:pt>
    <dgm:pt modelId="{9E54FC21-0E27-4ACB-A0C1-974BC42AADD1}" type="pres">
      <dgm:prSet presAssocID="{BD09338F-DED3-4F8C-A4DD-0752F9428B71}" presName="ConnectLine" presStyleLbl="sibTrans1D1" presStyleIdx="4" presStyleCnt="11"/>
      <dgm:spPr>
        <a:noFill/>
        <a:ln w="12700" cap="flat" cmpd="sng" algn="ctr">
          <a:solidFill>
            <a:schemeClr val="accent1">
              <a:hueOff val="0"/>
              <a:satOff val="0"/>
              <a:lumOff val="0"/>
              <a:alphaOff val="0"/>
            </a:schemeClr>
          </a:solidFill>
          <a:prstDash val="dash"/>
          <a:miter lim="800000"/>
        </a:ln>
        <a:effectLst/>
      </dgm:spPr>
    </dgm:pt>
    <dgm:pt modelId="{F1EE8C5D-3275-46AB-A72D-AA5BF47C96E8}" type="pres">
      <dgm:prSet presAssocID="{BD09338F-DED3-4F8C-A4DD-0752F9428B71}" presName="ConnectLineEnd" presStyleLbl="node1" presStyleIdx="4" presStyleCnt="11"/>
      <dgm:spPr/>
    </dgm:pt>
    <dgm:pt modelId="{ACB45860-CAB0-406B-81A2-AE302A19BDCA}" type="pres">
      <dgm:prSet presAssocID="{BD09338F-DED3-4F8C-A4DD-0752F9428B71}" presName="EmptyPane" presStyleCnt="0"/>
      <dgm:spPr/>
    </dgm:pt>
    <dgm:pt modelId="{05FFFF72-F3C9-4949-B9F5-4757F0B51350}" type="pres">
      <dgm:prSet presAssocID="{4A709418-369F-49C7-BDD6-B16E01F44C37}" presName="spaceBetweenRectangles" presStyleLbl="fgAcc1" presStyleIdx="4" presStyleCnt="10"/>
      <dgm:spPr/>
    </dgm:pt>
    <dgm:pt modelId="{7DFDC6D0-45AD-496A-B74C-AB26025931A5}" type="pres">
      <dgm:prSet presAssocID="{9D9B1C8D-2A61-47C5-B52B-FA123E280174}" presName="composite" presStyleCnt="0"/>
      <dgm:spPr/>
    </dgm:pt>
    <dgm:pt modelId="{E647FD38-892C-45D2-A882-E67F374CF2B6}" type="pres">
      <dgm:prSet presAssocID="{9D9B1C8D-2A61-47C5-B52B-FA123E280174}" presName="Parent1" presStyleLbl="alignNode1" presStyleIdx="5" presStyleCnt="11">
        <dgm:presLayoutVars>
          <dgm:chMax val="1"/>
          <dgm:chPref val="1"/>
          <dgm:bulletEnabled val="1"/>
        </dgm:presLayoutVars>
      </dgm:prSet>
      <dgm:spPr/>
      <dgm:t>
        <a:bodyPr/>
        <a:lstStyle/>
        <a:p>
          <a:endParaRPr lang="en-US"/>
        </a:p>
      </dgm:t>
    </dgm:pt>
    <dgm:pt modelId="{4B5C2D55-B53C-4285-810C-7790692C75B1}" type="pres">
      <dgm:prSet presAssocID="{9D9B1C8D-2A61-47C5-B52B-FA123E280174}" presName="Childtext1" presStyleLbl="revTx" presStyleIdx="5" presStyleCnt="11">
        <dgm:presLayoutVars>
          <dgm:chMax val="0"/>
          <dgm:chPref val="0"/>
          <dgm:bulletEnabled/>
        </dgm:presLayoutVars>
      </dgm:prSet>
      <dgm:spPr/>
      <dgm:t>
        <a:bodyPr/>
        <a:lstStyle/>
        <a:p>
          <a:endParaRPr lang="en-US"/>
        </a:p>
      </dgm:t>
    </dgm:pt>
    <dgm:pt modelId="{15B4DF6E-4654-4216-BCDA-EF4BD3568250}" type="pres">
      <dgm:prSet presAssocID="{9D9B1C8D-2A61-47C5-B52B-FA123E280174}" presName="ConnectLine" presStyleLbl="sibTrans1D1" presStyleIdx="5" presStyleCnt="11"/>
      <dgm:spPr>
        <a:noFill/>
        <a:ln w="12700" cap="flat" cmpd="sng" algn="ctr">
          <a:solidFill>
            <a:schemeClr val="accent1">
              <a:hueOff val="0"/>
              <a:satOff val="0"/>
              <a:lumOff val="0"/>
              <a:alphaOff val="0"/>
            </a:schemeClr>
          </a:solidFill>
          <a:prstDash val="dash"/>
          <a:miter lim="800000"/>
        </a:ln>
        <a:effectLst/>
      </dgm:spPr>
    </dgm:pt>
    <dgm:pt modelId="{F0716CE2-3D70-4534-83EC-52AC06EA36F4}" type="pres">
      <dgm:prSet presAssocID="{9D9B1C8D-2A61-47C5-B52B-FA123E280174}" presName="ConnectLineEnd" presStyleLbl="node1" presStyleIdx="5" presStyleCnt="11"/>
      <dgm:spPr/>
    </dgm:pt>
    <dgm:pt modelId="{EBAF53EC-14DF-4D0B-BD5E-96426DD34034}" type="pres">
      <dgm:prSet presAssocID="{9D9B1C8D-2A61-47C5-B52B-FA123E280174}" presName="EmptyPane" presStyleCnt="0"/>
      <dgm:spPr/>
    </dgm:pt>
    <dgm:pt modelId="{9F2F3FFE-63D7-4063-B7E9-F05F888285EC}" type="pres">
      <dgm:prSet presAssocID="{EFBD2118-C7A3-4B9F-BA0D-38E5C760CE11}" presName="spaceBetweenRectangles" presStyleLbl="fgAcc1" presStyleIdx="5" presStyleCnt="10"/>
      <dgm:spPr/>
    </dgm:pt>
    <dgm:pt modelId="{EF4004C6-9D23-4137-9184-5D885399D701}" type="pres">
      <dgm:prSet presAssocID="{DB1EB897-4B85-40DB-80EE-19C60BE2F165}" presName="composite" presStyleCnt="0"/>
      <dgm:spPr/>
    </dgm:pt>
    <dgm:pt modelId="{D6A9DF4B-3598-4B1D-9ADF-C6D1D82A2855}" type="pres">
      <dgm:prSet presAssocID="{DB1EB897-4B85-40DB-80EE-19C60BE2F165}" presName="Parent1" presStyleLbl="alignNode1" presStyleIdx="6" presStyleCnt="11">
        <dgm:presLayoutVars>
          <dgm:chMax val="1"/>
          <dgm:chPref val="1"/>
          <dgm:bulletEnabled val="1"/>
        </dgm:presLayoutVars>
      </dgm:prSet>
      <dgm:spPr/>
      <dgm:t>
        <a:bodyPr/>
        <a:lstStyle/>
        <a:p>
          <a:endParaRPr lang="en-US"/>
        </a:p>
      </dgm:t>
    </dgm:pt>
    <dgm:pt modelId="{A49E3CDA-9082-4FF8-BA94-12A3F8CDB1A2}" type="pres">
      <dgm:prSet presAssocID="{DB1EB897-4B85-40DB-80EE-19C60BE2F165}" presName="Childtext1" presStyleLbl="revTx" presStyleIdx="6" presStyleCnt="11">
        <dgm:presLayoutVars>
          <dgm:chMax val="0"/>
          <dgm:chPref val="0"/>
          <dgm:bulletEnabled/>
        </dgm:presLayoutVars>
      </dgm:prSet>
      <dgm:spPr/>
      <dgm:t>
        <a:bodyPr/>
        <a:lstStyle/>
        <a:p>
          <a:endParaRPr lang="en-US"/>
        </a:p>
      </dgm:t>
    </dgm:pt>
    <dgm:pt modelId="{84058363-8BBC-4CC8-BE37-CE18223A8027}" type="pres">
      <dgm:prSet presAssocID="{DB1EB897-4B85-40DB-80EE-19C60BE2F165}" presName="ConnectLine" presStyleLbl="sibTrans1D1" presStyleIdx="6" presStyleCnt="11"/>
      <dgm:spPr>
        <a:noFill/>
        <a:ln w="12700" cap="flat" cmpd="sng" algn="ctr">
          <a:solidFill>
            <a:schemeClr val="accent1">
              <a:hueOff val="0"/>
              <a:satOff val="0"/>
              <a:lumOff val="0"/>
              <a:alphaOff val="0"/>
            </a:schemeClr>
          </a:solidFill>
          <a:prstDash val="dash"/>
          <a:miter lim="800000"/>
        </a:ln>
        <a:effectLst/>
      </dgm:spPr>
    </dgm:pt>
    <dgm:pt modelId="{9698EE2B-D7AA-4DDC-8751-423C39D5201A}" type="pres">
      <dgm:prSet presAssocID="{DB1EB897-4B85-40DB-80EE-19C60BE2F165}" presName="ConnectLineEnd" presStyleLbl="node1" presStyleIdx="6" presStyleCnt="11"/>
      <dgm:spPr/>
    </dgm:pt>
    <dgm:pt modelId="{166D437C-91BC-4E01-8B3D-75AF1F9A6B37}" type="pres">
      <dgm:prSet presAssocID="{DB1EB897-4B85-40DB-80EE-19C60BE2F165}" presName="EmptyPane" presStyleCnt="0"/>
      <dgm:spPr/>
    </dgm:pt>
    <dgm:pt modelId="{BF65DF44-6767-44A0-A110-580380B00BF4}" type="pres">
      <dgm:prSet presAssocID="{20DBDDAE-BE53-4188-B452-517376128A84}" presName="spaceBetweenRectangles" presStyleLbl="fgAcc1" presStyleIdx="6" presStyleCnt="10"/>
      <dgm:spPr/>
    </dgm:pt>
    <dgm:pt modelId="{F5681BC8-864E-4552-99D9-D04B36CAA34C}" type="pres">
      <dgm:prSet presAssocID="{7B5AF249-CE93-498B-A21E-E2D02167135A}" presName="composite" presStyleCnt="0"/>
      <dgm:spPr/>
    </dgm:pt>
    <dgm:pt modelId="{D434D865-C97A-4D61-B7DB-B08A50318EEA}" type="pres">
      <dgm:prSet presAssocID="{7B5AF249-CE93-498B-A21E-E2D02167135A}" presName="Parent1" presStyleLbl="alignNode1" presStyleIdx="7" presStyleCnt="11">
        <dgm:presLayoutVars>
          <dgm:chMax val="1"/>
          <dgm:chPref val="1"/>
          <dgm:bulletEnabled val="1"/>
        </dgm:presLayoutVars>
      </dgm:prSet>
      <dgm:spPr/>
      <dgm:t>
        <a:bodyPr/>
        <a:lstStyle/>
        <a:p>
          <a:endParaRPr lang="en-US"/>
        </a:p>
      </dgm:t>
    </dgm:pt>
    <dgm:pt modelId="{970C941A-F346-4D71-9317-E74E5113BC7F}" type="pres">
      <dgm:prSet presAssocID="{7B5AF249-CE93-498B-A21E-E2D02167135A}" presName="Childtext1" presStyleLbl="revTx" presStyleIdx="7" presStyleCnt="11">
        <dgm:presLayoutVars>
          <dgm:chMax val="0"/>
          <dgm:chPref val="0"/>
          <dgm:bulletEnabled/>
        </dgm:presLayoutVars>
      </dgm:prSet>
      <dgm:spPr/>
      <dgm:t>
        <a:bodyPr/>
        <a:lstStyle/>
        <a:p>
          <a:endParaRPr lang="en-US"/>
        </a:p>
      </dgm:t>
    </dgm:pt>
    <dgm:pt modelId="{DF844216-B4DD-4682-8343-8E46FD413566}" type="pres">
      <dgm:prSet presAssocID="{7B5AF249-CE93-498B-A21E-E2D02167135A}" presName="ConnectLine" presStyleLbl="sibTrans1D1" presStyleIdx="7" presStyleCnt="11"/>
      <dgm:spPr>
        <a:noFill/>
        <a:ln w="12700" cap="flat" cmpd="sng" algn="ctr">
          <a:solidFill>
            <a:schemeClr val="accent1">
              <a:hueOff val="0"/>
              <a:satOff val="0"/>
              <a:lumOff val="0"/>
              <a:alphaOff val="0"/>
            </a:schemeClr>
          </a:solidFill>
          <a:prstDash val="dash"/>
          <a:miter lim="800000"/>
        </a:ln>
        <a:effectLst/>
      </dgm:spPr>
    </dgm:pt>
    <dgm:pt modelId="{6086D424-337B-4FF2-BF7A-19B513D40B9A}" type="pres">
      <dgm:prSet presAssocID="{7B5AF249-CE93-498B-A21E-E2D02167135A}" presName="ConnectLineEnd" presStyleLbl="node1" presStyleIdx="7" presStyleCnt="11"/>
      <dgm:spPr/>
    </dgm:pt>
    <dgm:pt modelId="{DC4EE9EB-B1E5-4520-B38F-AF0D81DDE1A8}" type="pres">
      <dgm:prSet presAssocID="{7B5AF249-CE93-498B-A21E-E2D02167135A}" presName="EmptyPane" presStyleCnt="0"/>
      <dgm:spPr/>
    </dgm:pt>
    <dgm:pt modelId="{61503C41-2B92-4002-AC9C-0740A142C3F2}" type="pres">
      <dgm:prSet presAssocID="{2BD51EC1-75FA-4B37-A3BD-5D73C7165363}" presName="spaceBetweenRectangles" presStyleLbl="fgAcc1" presStyleIdx="7" presStyleCnt="10"/>
      <dgm:spPr/>
    </dgm:pt>
    <dgm:pt modelId="{7E23B840-A305-4504-A542-BD072B6790E6}" type="pres">
      <dgm:prSet presAssocID="{253E5535-ED02-4B3C-B6DB-3DF071BBD9C3}" presName="composite" presStyleCnt="0"/>
      <dgm:spPr/>
    </dgm:pt>
    <dgm:pt modelId="{E3C5F529-8BD5-45C0-9A51-DBE313E5860B}" type="pres">
      <dgm:prSet presAssocID="{253E5535-ED02-4B3C-B6DB-3DF071BBD9C3}" presName="Parent1" presStyleLbl="alignNode1" presStyleIdx="8" presStyleCnt="11">
        <dgm:presLayoutVars>
          <dgm:chMax val="1"/>
          <dgm:chPref val="1"/>
          <dgm:bulletEnabled val="1"/>
        </dgm:presLayoutVars>
      </dgm:prSet>
      <dgm:spPr/>
      <dgm:t>
        <a:bodyPr/>
        <a:lstStyle/>
        <a:p>
          <a:endParaRPr lang="en-US"/>
        </a:p>
      </dgm:t>
    </dgm:pt>
    <dgm:pt modelId="{517C81CD-FE66-49C7-827A-DAB9F3E1AD2D}" type="pres">
      <dgm:prSet presAssocID="{253E5535-ED02-4B3C-B6DB-3DF071BBD9C3}" presName="Childtext1" presStyleLbl="revTx" presStyleIdx="8" presStyleCnt="11">
        <dgm:presLayoutVars>
          <dgm:chMax val="0"/>
          <dgm:chPref val="0"/>
          <dgm:bulletEnabled/>
        </dgm:presLayoutVars>
      </dgm:prSet>
      <dgm:spPr/>
      <dgm:t>
        <a:bodyPr/>
        <a:lstStyle/>
        <a:p>
          <a:endParaRPr lang="en-US"/>
        </a:p>
      </dgm:t>
    </dgm:pt>
    <dgm:pt modelId="{E56F4B00-DBB2-4BFE-87B4-A3F090A6C9E9}" type="pres">
      <dgm:prSet presAssocID="{253E5535-ED02-4B3C-B6DB-3DF071BBD9C3}" presName="ConnectLine" presStyleLbl="sibTrans1D1" presStyleIdx="8" presStyleCnt="11"/>
      <dgm:spPr>
        <a:noFill/>
        <a:ln w="12700" cap="flat" cmpd="sng" algn="ctr">
          <a:solidFill>
            <a:schemeClr val="accent1">
              <a:hueOff val="0"/>
              <a:satOff val="0"/>
              <a:lumOff val="0"/>
              <a:alphaOff val="0"/>
            </a:schemeClr>
          </a:solidFill>
          <a:prstDash val="dash"/>
          <a:miter lim="800000"/>
        </a:ln>
        <a:effectLst/>
      </dgm:spPr>
    </dgm:pt>
    <dgm:pt modelId="{03283731-7F2B-419D-AA99-94AC5433A274}" type="pres">
      <dgm:prSet presAssocID="{253E5535-ED02-4B3C-B6DB-3DF071BBD9C3}" presName="ConnectLineEnd" presStyleLbl="node1" presStyleIdx="8" presStyleCnt="11"/>
      <dgm:spPr/>
    </dgm:pt>
    <dgm:pt modelId="{514C8398-55D1-41F4-950D-3AFFBD43631F}" type="pres">
      <dgm:prSet presAssocID="{253E5535-ED02-4B3C-B6DB-3DF071BBD9C3}" presName="EmptyPane" presStyleCnt="0"/>
      <dgm:spPr/>
    </dgm:pt>
    <dgm:pt modelId="{34450044-4120-4688-B1F6-135DB5AA9B52}" type="pres">
      <dgm:prSet presAssocID="{57C3E057-5F0D-49DD-91E2-485E1EF194E4}" presName="spaceBetweenRectangles" presStyleLbl="fgAcc1" presStyleIdx="8" presStyleCnt="10"/>
      <dgm:spPr/>
    </dgm:pt>
    <dgm:pt modelId="{8884B13C-48F1-477C-B2A2-281EE95B9D49}" type="pres">
      <dgm:prSet presAssocID="{FF3B709E-C2BF-42A1-B511-5D93A91188CD}" presName="composite" presStyleCnt="0"/>
      <dgm:spPr/>
    </dgm:pt>
    <dgm:pt modelId="{43B48778-6695-412F-ACB8-30E9475F3D20}" type="pres">
      <dgm:prSet presAssocID="{FF3B709E-C2BF-42A1-B511-5D93A91188CD}" presName="Parent1" presStyleLbl="alignNode1" presStyleIdx="9" presStyleCnt="11">
        <dgm:presLayoutVars>
          <dgm:chMax val="1"/>
          <dgm:chPref val="1"/>
          <dgm:bulletEnabled val="1"/>
        </dgm:presLayoutVars>
      </dgm:prSet>
      <dgm:spPr/>
      <dgm:t>
        <a:bodyPr/>
        <a:lstStyle/>
        <a:p>
          <a:endParaRPr lang="en-US"/>
        </a:p>
      </dgm:t>
    </dgm:pt>
    <dgm:pt modelId="{3F20B9B6-942D-4949-BDA2-96C5E539EE41}" type="pres">
      <dgm:prSet presAssocID="{FF3B709E-C2BF-42A1-B511-5D93A91188CD}" presName="Childtext1" presStyleLbl="revTx" presStyleIdx="9" presStyleCnt="11">
        <dgm:presLayoutVars>
          <dgm:chMax val="0"/>
          <dgm:chPref val="0"/>
          <dgm:bulletEnabled/>
        </dgm:presLayoutVars>
      </dgm:prSet>
      <dgm:spPr/>
      <dgm:t>
        <a:bodyPr/>
        <a:lstStyle/>
        <a:p>
          <a:endParaRPr lang="en-US"/>
        </a:p>
      </dgm:t>
    </dgm:pt>
    <dgm:pt modelId="{F59C8559-072B-4E3C-8124-CFD813E13DBC}" type="pres">
      <dgm:prSet presAssocID="{FF3B709E-C2BF-42A1-B511-5D93A91188CD}" presName="ConnectLine" presStyleLbl="sibTrans1D1" presStyleIdx="9" presStyleCnt="11"/>
      <dgm:spPr>
        <a:noFill/>
        <a:ln w="12700" cap="flat" cmpd="sng" algn="ctr">
          <a:solidFill>
            <a:schemeClr val="accent1">
              <a:hueOff val="0"/>
              <a:satOff val="0"/>
              <a:lumOff val="0"/>
              <a:alphaOff val="0"/>
            </a:schemeClr>
          </a:solidFill>
          <a:prstDash val="dash"/>
          <a:miter lim="800000"/>
        </a:ln>
        <a:effectLst/>
      </dgm:spPr>
    </dgm:pt>
    <dgm:pt modelId="{2858CFE2-BBB9-431C-B95B-C175EAC21711}" type="pres">
      <dgm:prSet presAssocID="{FF3B709E-C2BF-42A1-B511-5D93A91188CD}" presName="ConnectLineEnd" presStyleLbl="node1" presStyleIdx="9" presStyleCnt="11"/>
      <dgm:spPr/>
    </dgm:pt>
    <dgm:pt modelId="{472E5F57-0A39-478B-9290-28B2046188E4}" type="pres">
      <dgm:prSet presAssocID="{FF3B709E-C2BF-42A1-B511-5D93A91188CD}" presName="EmptyPane" presStyleCnt="0"/>
      <dgm:spPr/>
    </dgm:pt>
    <dgm:pt modelId="{3567068C-F06A-4842-A07C-1FF17CC3D388}" type="pres">
      <dgm:prSet presAssocID="{88B2E90A-A91A-4DBA-8C41-4DAD8360FB2E}" presName="spaceBetweenRectangles" presStyleLbl="fgAcc1" presStyleIdx="9" presStyleCnt="10"/>
      <dgm:spPr/>
    </dgm:pt>
    <dgm:pt modelId="{63CE95F2-D336-4AA9-8C80-37BF2CB38493}" type="pres">
      <dgm:prSet presAssocID="{8AD4212E-0EFD-46F8-999F-F8969C69496D}" presName="composite" presStyleCnt="0"/>
      <dgm:spPr/>
    </dgm:pt>
    <dgm:pt modelId="{C8FC6FBE-267F-4717-9A38-BE383F8FC723}" type="pres">
      <dgm:prSet presAssocID="{8AD4212E-0EFD-46F8-999F-F8969C69496D}" presName="Parent1" presStyleLbl="alignNode1" presStyleIdx="10" presStyleCnt="11">
        <dgm:presLayoutVars>
          <dgm:chMax val="1"/>
          <dgm:chPref val="1"/>
          <dgm:bulletEnabled val="1"/>
        </dgm:presLayoutVars>
      </dgm:prSet>
      <dgm:spPr/>
      <dgm:t>
        <a:bodyPr/>
        <a:lstStyle/>
        <a:p>
          <a:endParaRPr lang="en-US"/>
        </a:p>
      </dgm:t>
    </dgm:pt>
    <dgm:pt modelId="{6D1C5485-9474-454B-8DC5-09E4811DF3D7}" type="pres">
      <dgm:prSet presAssocID="{8AD4212E-0EFD-46F8-999F-F8969C69496D}" presName="Childtext1" presStyleLbl="revTx" presStyleIdx="10" presStyleCnt="11">
        <dgm:presLayoutVars>
          <dgm:chMax val="0"/>
          <dgm:chPref val="0"/>
          <dgm:bulletEnabled/>
        </dgm:presLayoutVars>
      </dgm:prSet>
      <dgm:spPr/>
      <dgm:t>
        <a:bodyPr/>
        <a:lstStyle/>
        <a:p>
          <a:endParaRPr lang="en-US"/>
        </a:p>
      </dgm:t>
    </dgm:pt>
    <dgm:pt modelId="{01595468-4E4C-482A-B8DD-F98969A99C43}" type="pres">
      <dgm:prSet presAssocID="{8AD4212E-0EFD-46F8-999F-F8969C69496D}" presName="ConnectLine" presStyleLbl="sibTrans1D1" presStyleIdx="10" presStyleCnt="11"/>
      <dgm:spPr>
        <a:noFill/>
        <a:ln w="12700" cap="flat" cmpd="sng" algn="ctr">
          <a:solidFill>
            <a:schemeClr val="accent1">
              <a:hueOff val="0"/>
              <a:satOff val="0"/>
              <a:lumOff val="0"/>
              <a:alphaOff val="0"/>
            </a:schemeClr>
          </a:solidFill>
          <a:prstDash val="dash"/>
          <a:miter lim="800000"/>
        </a:ln>
        <a:effectLst/>
      </dgm:spPr>
    </dgm:pt>
    <dgm:pt modelId="{E6F5E467-6BFD-41EC-AEE2-08809F76E12F}" type="pres">
      <dgm:prSet presAssocID="{8AD4212E-0EFD-46F8-999F-F8969C69496D}" presName="ConnectLineEnd" presStyleLbl="node1" presStyleIdx="10" presStyleCnt="11"/>
      <dgm:spPr/>
    </dgm:pt>
    <dgm:pt modelId="{61D2A8B5-4E92-4CFB-B622-1F15A29565F4}" type="pres">
      <dgm:prSet presAssocID="{8AD4212E-0EFD-46F8-999F-F8969C69496D}" presName="EmptyPane" presStyleCnt="0"/>
      <dgm:spPr/>
    </dgm:pt>
  </dgm:ptLst>
  <dgm:cxnLst>
    <dgm:cxn modelId="{06398124-CBFB-4B03-85D1-9734D915F913}" type="presOf" srcId="{F09C70A9-27F5-47FF-BFD1-333159CF1160}" destId="{F85F6E8D-D73B-4539-A8FE-B76395733A55}" srcOrd="0" destOrd="0" presId="urn:microsoft.com/office/officeart/2016/7/layout/HexagonTimeline"/>
    <dgm:cxn modelId="{89C65901-1BE9-4272-A64C-B298607A93AF}" type="presOf" srcId="{8AD4212E-0EFD-46F8-999F-F8969C69496D}" destId="{C8FC6FBE-267F-4717-9A38-BE383F8FC723}" srcOrd="0" destOrd="0" presId="urn:microsoft.com/office/officeart/2016/7/layout/HexagonTimeline"/>
    <dgm:cxn modelId="{A3CDD4BC-88C0-43A2-A94C-1241572E83C6}" srcId="{733B069F-5941-4E2F-BDD1-26762B73D423}" destId="{FF3B709E-C2BF-42A1-B511-5D93A91188CD}" srcOrd="9" destOrd="0" parTransId="{D0737E75-8D3F-43AC-BDB1-F9A03F4A1759}" sibTransId="{88B2E90A-A91A-4DBA-8C41-4DAD8360FB2E}"/>
    <dgm:cxn modelId="{D71E86E0-8AA4-4DAD-88AF-A40C89F691BA}" type="presOf" srcId="{DD1983AF-333C-4A57-B440-E7262824A4CA}" destId="{C7993E55-E11F-49F3-83E5-2614111E0C04}" srcOrd="0" destOrd="0" presId="urn:microsoft.com/office/officeart/2016/7/layout/HexagonTimeline"/>
    <dgm:cxn modelId="{52005D39-A494-46B9-8D7E-636E43617ABD}" type="presOf" srcId="{1045D4F0-8C79-4ADA-A417-C715F2929027}" destId="{BA1DAC70-A395-4007-8E17-032485909E2F}" srcOrd="0" destOrd="0" presId="urn:microsoft.com/office/officeart/2016/7/layout/HexagonTimeline"/>
    <dgm:cxn modelId="{0D588799-8F36-4672-85BD-5ADFE8D2B2D8}" srcId="{733B069F-5941-4E2F-BDD1-26762B73D423}" destId="{253E5535-ED02-4B3C-B6DB-3DF071BBD9C3}" srcOrd="8" destOrd="0" parTransId="{AE7C54E4-0366-4773-9131-A077D4E54178}" sibTransId="{57C3E057-5F0D-49DD-91E2-485E1EF194E4}"/>
    <dgm:cxn modelId="{8B46A9D1-8228-43C5-8077-DF2BCABC5653}" type="presOf" srcId="{157F9608-DA19-4038-B271-ABCBFCDC867C}" destId="{517C81CD-FE66-49C7-827A-DAB9F3E1AD2D}" srcOrd="0" destOrd="0" presId="urn:microsoft.com/office/officeart/2016/7/layout/HexagonTimeline"/>
    <dgm:cxn modelId="{24C2D962-2AE1-4E68-8C5D-97659BCABC24}" type="presOf" srcId="{8D4397FD-3314-4003-AE01-904D8E5F9184}" destId="{A49E3CDA-9082-4FF8-BA94-12A3F8CDB1A2}" srcOrd="0" destOrd="0" presId="urn:microsoft.com/office/officeart/2016/7/layout/HexagonTimeline"/>
    <dgm:cxn modelId="{7001AD11-C320-4537-8EC6-8EB9D6EDB007}" type="presOf" srcId="{38B65398-7665-44AA-A6CF-E123D9AAE451}" destId="{970C941A-F346-4D71-9317-E74E5113BC7F}" srcOrd="0" destOrd="0" presId="urn:microsoft.com/office/officeart/2016/7/layout/HexagonTimeline"/>
    <dgm:cxn modelId="{987ABA83-7AC7-430E-B5B6-FB1ADCAABC47}" type="presOf" srcId="{58CCC0F1-3F51-404F-A5C9-F58016E4F802}" destId="{3F20B9B6-942D-4949-BDA2-96C5E539EE41}" srcOrd="0" destOrd="0" presId="urn:microsoft.com/office/officeart/2016/7/layout/HexagonTimeline"/>
    <dgm:cxn modelId="{1364CF5B-A3E3-424A-89D4-31C18B3B1265}" type="presOf" srcId="{BED6474D-193D-4E4B-82AC-1C157599C345}" destId="{817EB2CC-480A-46BF-88A3-E6B3D306AB60}" srcOrd="0" destOrd="0" presId="urn:microsoft.com/office/officeart/2016/7/layout/HexagonTimeline"/>
    <dgm:cxn modelId="{C89124B7-E31D-4517-AC14-C7E41170C237}" srcId="{733B069F-5941-4E2F-BDD1-26762B73D423}" destId="{8AD4212E-0EFD-46F8-999F-F8969C69496D}" srcOrd="10" destOrd="0" parTransId="{ADEABFC2-9DB3-485F-A9AF-A2321F3DFE92}" sibTransId="{ECF0F880-217C-4EBE-AF9F-8BBF1E182290}"/>
    <dgm:cxn modelId="{A100D111-BC05-4219-AF3B-16E8715E098C}" srcId="{733B069F-5941-4E2F-BDD1-26762B73D423}" destId="{9D9B1C8D-2A61-47C5-B52B-FA123E280174}" srcOrd="5" destOrd="0" parTransId="{E033A668-E67E-474A-9B84-67DC8D99B21C}" sibTransId="{EFBD2118-C7A3-4B9F-BA0D-38E5C760CE11}"/>
    <dgm:cxn modelId="{27AA1656-6080-48A4-91EF-4666F2B3B54C}" type="presOf" srcId="{FF3B709E-C2BF-42A1-B511-5D93A91188CD}" destId="{43B48778-6695-412F-ACB8-30E9475F3D20}" srcOrd="0" destOrd="0" presId="urn:microsoft.com/office/officeart/2016/7/layout/HexagonTimeline"/>
    <dgm:cxn modelId="{C8FD6C76-41D1-45DF-A633-D6629E4F63CB}" type="presOf" srcId="{9D4A4522-DB96-4375-AC3C-2F3A07861236}" destId="{D2FCF889-78AE-4387-9BB1-DED79B0C764F}" srcOrd="0" destOrd="0" presId="urn:microsoft.com/office/officeart/2016/7/layout/HexagonTimeline"/>
    <dgm:cxn modelId="{EFD71F59-4F33-42C9-BE39-A32893AE93A0}" type="presOf" srcId="{9D9B1C8D-2A61-47C5-B52B-FA123E280174}" destId="{E647FD38-892C-45D2-A882-E67F374CF2B6}" srcOrd="0" destOrd="0" presId="urn:microsoft.com/office/officeart/2016/7/layout/HexagonTimeline"/>
    <dgm:cxn modelId="{213B58E6-645F-499C-BD76-1C6E84F91C79}" srcId="{DD1983AF-333C-4A57-B440-E7262824A4CA}" destId="{F09C70A9-27F5-47FF-BFD1-333159CF1160}" srcOrd="0" destOrd="0" parTransId="{D6C1E4BB-DE8B-4BAC-8DD1-5F8BC9E3F883}" sibTransId="{E51CA766-9843-4D96-970A-A480AD5C6C60}"/>
    <dgm:cxn modelId="{446352E1-DCEE-4EED-9910-0A34C28552E4}" srcId="{7B5AF249-CE93-498B-A21E-E2D02167135A}" destId="{38B65398-7665-44AA-A6CF-E123D9AAE451}" srcOrd="0" destOrd="0" parTransId="{4806B984-C68E-426D-ADE1-BC2DDFD4E051}" sibTransId="{4DDE2124-821A-4EBB-A174-88B6E1493A19}"/>
    <dgm:cxn modelId="{4FFEA966-EDB9-4042-8DBA-89AAB246A304}" srcId="{733B069F-5941-4E2F-BDD1-26762B73D423}" destId="{DD1983AF-333C-4A57-B440-E7262824A4CA}" srcOrd="2" destOrd="0" parTransId="{B411B62A-00B8-4A7C-9260-5E339AB0FD99}" sibTransId="{861478CF-AE4A-43FE-84B6-FA6275189BC7}"/>
    <dgm:cxn modelId="{E4344A20-2EB7-4276-8A5D-05FB2D37C5F4}" type="presOf" srcId="{3164A901-7443-4BBA-BC14-835F45867C1C}" destId="{99F1EF6B-B62F-460A-811A-0C8F06123A46}" srcOrd="0" destOrd="0" presId="urn:microsoft.com/office/officeart/2016/7/layout/HexagonTimeline"/>
    <dgm:cxn modelId="{E69D3AB1-5325-42A8-B595-7E655C3C203B}" type="presOf" srcId="{733B069F-5941-4E2F-BDD1-26762B73D423}" destId="{736C7124-C08F-4182-9B97-F350A7AD7FC4}" srcOrd="0" destOrd="0" presId="urn:microsoft.com/office/officeart/2016/7/layout/HexagonTimeline"/>
    <dgm:cxn modelId="{4D96EA65-492A-4BAA-8F48-C8C1B954DDBE}" srcId="{BED6474D-193D-4E4B-82AC-1C157599C345}" destId="{3164A901-7443-4BBA-BC14-835F45867C1C}" srcOrd="0" destOrd="0" parTransId="{DF654B94-F303-4EBE-9B14-DDD7A60A64FB}" sibTransId="{0C900154-5530-4776-9D74-D98EF3C556E7}"/>
    <dgm:cxn modelId="{C6D6AA10-4BC0-43C2-BE6C-2F2F3D96B8F8}" srcId="{BD09338F-DED3-4F8C-A4DD-0752F9428B71}" destId="{1045D4F0-8C79-4ADA-A417-C715F2929027}" srcOrd="0" destOrd="0" parTransId="{A426B04B-5C2B-4ECD-A70D-133E24C8F89B}" sibTransId="{1F92590B-1356-462B-AFD9-70FE4F378DE1}"/>
    <dgm:cxn modelId="{BD2C6C98-7EA8-4290-9B3E-A2E3E6C0EC95}" srcId="{733B069F-5941-4E2F-BDD1-26762B73D423}" destId="{BD09338F-DED3-4F8C-A4DD-0752F9428B71}" srcOrd="4" destOrd="0" parTransId="{D164D0C0-2C7A-4654-9C92-B0AB5EBF7BC1}" sibTransId="{4A709418-369F-49C7-BDD6-B16E01F44C37}"/>
    <dgm:cxn modelId="{7CD0F2A2-A823-4003-8A87-74F8DAA00AFA}" srcId="{9D4A4522-DB96-4375-AC3C-2F3A07861236}" destId="{B2B61EA9-D3A9-42F5-91C3-88FFA40139D0}" srcOrd="0" destOrd="0" parTransId="{F2198041-43C0-4A64-81FC-BD6A55239506}" sibTransId="{8D2C0853-6138-4B0C-8D8C-D96EF9A304B7}"/>
    <dgm:cxn modelId="{F2EB8250-4EEA-4115-9683-5AB1F2EFF336}" srcId="{253E5535-ED02-4B3C-B6DB-3DF071BBD9C3}" destId="{157F9608-DA19-4038-B271-ABCBFCDC867C}" srcOrd="0" destOrd="0" parTransId="{C9DBA411-6EB1-41CB-B17C-0D3170DE4D25}" sibTransId="{9ABC334A-53DB-4790-B642-A5AB96959437}"/>
    <dgm:cxn modelId="{274F39FF-11CF-4794-9842-1EB3D787F2B2}" type="presOf" srcId="{253E5535-ED02-4B3C-B6DB-3DF071BBD9C3}" destId="{E3C5F529-8BD5-45C0-9A51-DBE313E5860B}" srcOrd="0" destOrd="0" presId="urn:microsoft.com/office/officeart/2016/7/layout/HexagonTimeline"/>
    <dgm:cxn modelId="{21335595-79CF-43B6-9354-CD1D1E99D193}" srcId="{DB1EB897-4B85-40DB-80EE-19C60BE2F165}" destId="{8D4397FD-3314-4003-AE01-904D8E5F9184}" srcOrd="0" destOrd="0" parTransId="{1DF3BA49-3AFE-440E-B5A1-585D2A6A7C09}" sibTransId="{9EE96230-C071-4600-A079-7E7AEC6724B1}"/>
    <dgm:cxn modelId="{142FC818-DB85-4288-B94E-35AB05B502F4}" srcId="{733B069F-5941-4E2F-BDD1-26762B73D423}" destId="{E127E382-78D7-4A81-A42E-D0CEEFC5723E}" srcOrd="3" destOrd="0" parTransId="{4A48F59F-B794-4D96-BFC6-037AC6E454FB}" sibTransId="{A03EB563-A177-466B-A41C-EF0BAC954381}"/>
    <dgm:cxn modelId="{5835AC94-5809-4299-8E60-7EC90C318653}" type="presOf" srcId="{C47D597B-6A50-489C-917F-19FE51211DD1}" destId="{4B5C2D55-B53C-4285-810C-7790692C75B1}" srcOrd="0" destOrd="0" presId="urn:microsoft.com/office/officeart/2016/7/layout/HexagonTimeline"/>
    <dgm:cxn modelId="{B5975746-3207-46FC-BBA7-F3F6EBC0A932}" srcId="{E127E382-78D7-4A81-A42E-D0CEEFC5723E}" destId="{1456C7C9-3C43-434B-A76D-3C05A4B93CDF}" srcOrd="0" destOrd="0" parTransId="{5BC7559E-495B-414A-9FD0-BAD280D4E768}" sibTransId="{61322934-E2AC-4BD0-B70B-C70122A01A4E}"/>
    <dgm:cxn modelId="{638E18D9-AE56-459B-BC6A-6A3263F4B617}" type="presOf" srcId="{E127E382-78D7-4A81-A42E-D0CEEFC5723E}" destId="{3B0A87EB-CECC-4633-B006-8487CD8E4028}" srcOrd="0" destOrd="0" presId="urn:microsoft.com/office/officeart/2016/7/layout/HexagonTimeline"/>
    <dgm:cxn modelId="{5F9237D3-AC4D-4632-B24D-E4923553B8FC}" srcId="{733B069F-5941-4E2F-BDD1-26762B73D423}" destId="{DB1EB897-4B85-40DB-80EE-19C60BE2F165}" srcOrd="6" destOrd="0" parTransId="{0EF513BB-BEAF-409C-AB1A-EF6C8B76B07B}" sibTransId="{20DBDDAE-BE53-4188-B452-517376128A84}"/>
    <dgm:cxn modelId="{258EB54E-0536-4A01-95C5-B728B6BC0A24}" type="presOf" srcId="{DB1EB897-4B85-40DB-80EE-19C60BE2F165}" destId="{D6A9DF4B-3598-4B1D-9ADF-C6D1D82A2855}" srcOrd="0" destOrd="0" presId="urn:microsoft.com/office/officeart/2016/7/layout/HexagonTimeline"/>
    <dgm:cxn modelId="{3D9B51E4-5811-4A27-A6B4-C151E3954312}" srcId="{9D9B1C8D-2A61-47C5-B52B-FA123E280174}" destId="{C47D597B-6A50-489C-917F-19FE51211DD1}" srcOrd="0" destOrd="0" parTransId="{78D1490E-3094-4DF0-826E-73E666892D9D}" sibTransId="{48EE2375-5C4E-425A-BCD0-2A10F505A8DB}"/>
    <dgm:cxn modelId="{17A65416-803A-4187-A3E2-1079E8B30A70}" type="presOf" srcId="{7B5AF249-CE93-498B-A21E-E2D02167135A}" destId="{D434D865-C97A-4D61-B7DB-B08A50318EEA}" srcOrd="0" destOrd="0" presId="urn:microsoft.com/office/officeart/2016/7/layout/HexagonTimeline"/>
    <dgm:cxn modelId="{B75E730A-8040-4357-852E-3A081BCCC374}" type="presOf" srcId="{BD09338F-DED3-4F8C-A4DD-0752F9428B71}" destId="{51693C1C-A9AA-4C44-9F68-88DB2BF20AA0}" srcOrd="0" destOrd="0" presId="urn:microsoft.com/office/officeart/2016/7/layout/HexagonTimeline"/>
    <dgm:cxn modelId="{B26788C5-753F-4A91-B57C-1563376CAA83}" type="presOf" srcId="{1456C7C9-3C43-434B-A76D-3C05A4B93CDF}" destId="{55F34FB9-906C-4C30-8440-30260946F864}" srcOrd="0" destOrd="0" presId="urn:microsoft.com/office/officeart/2016/7/layout/HexagonTimeline"/>
    <dgm:cxn modelId="{9D4EEB00-37F7-43A0-805A-397F6F167B99}" type="presOf" srcId="{B88DA1F9-2B66-427E-8554-10B2F1163736}" destId="{6D1C5485-9474-454B-8DC5-09E4811DF3D7}" srcOrd="0" destOrd="0" presId="urn:microsoft.com/office/officeart/2016/7/layout/HexagonTimeline"/>
    <dgm:cxn modelId="{1EAFD3A0-50C6-4E96-B1B7-7B8A5EA27F0B}" type="presOf" srcId="{B2B61EA9-D3A9-42F5-91C3-88FFA40139D0}" destId="{14CE566B-6054-4184-AEF8-800BB4270024}" srcOrd="0" destOrd="0" presId="urn:microsoft.com/office/officeart/2016/7/layout/HexagonTimeline"/>
    <dgm:cxn modelId="{9A07B01C-6728-49B4-B8F0-44626EAFA68E}" srcId="{733B069F-5941-4E2F-BDD1-26762B73D423}" destId="{9D4A4522-DB96-4375-AC3C-2F3A07861236}" srcOrd="0" destOrd="0" parTransId="{1E203B3F-4130-4D1B-B2F6-0EC6E7B5209B}" sibTransId="{D4043420-2391-4038-986D-EEDC13F81879}"/>
    <dgm:cxn modelId="{390C4091-ADF2-4398-AF60-12FC95AFEDD4}" srcId="{733B069F-5941-4E2F-BDD1-26762B73D423}" destId="{7B5AF249-CE93-498B-A21E-E2D02167135A}" srcOrd="7" destOrd="0" parTransId="{07665AC1-6D63-4669-A7D0-6DA2F3EB2D88}" sibTransId="{2BD51EC1-75FA-4B37-A3BD-5D73C7165363}"/>
    <dgm:cxn modelId="{5D61494E-A46A-4450-9DA8-65BCEE379CEE}" srcId="{733B069F-5941-4E2F-BDD1-26762B73D423}" destId="{BED6474D-193D-4E4B-82AC-1C157599C345}" srcOrd="1" destOrd="0" parTransId="{6A21584D-902E-450E-86BB-C81E167237D5}" sibTransId="{D625B17B-1F41-4F17-B2DD-D7D29E8F6EB1}"/>
    <dgm:cxn modelId="{836B1C81-20B0-4028-BD4E-BBC829938CC0}" srcId="{FF3B709E-C2BF-42A1-B511-5D93A91188CD}" destId="{58CCC0F1-3F51-404F-A5C9-F58016E4F802}" srcOrd="0" destOrd="0" parTransId="{4082A4BC-3485-4516-BC01-22846FA21936}" sibTransId="{2FB742D3-C94C-49D7-BA04-FE2F4600185C}"/>
    <dgm:cxn modelId="{5191230D-8AB5-4F62-90E1-1633269C8F19}" srcId="{8AD4212E-0EFD-46F8-999F-F8969C69496D}" destId="{B88DA1F9-2B66-427E-8554-10B2F1163736}" srcOrd="0" destOrd="0" parTransId="{EF402052-11FA-417C-A494-446AF3C58D5F}" sibTransId="{C9BE2BBD-C32A-4D30-BA55-B73E664FF8B4}"/>
    <dgm:cxn modelId="{18EB3C1C-25E7-4BD0-912B-C8E19AC6E3D3}" type="presParOf" srcId="{736C7124-C08F-4182-9B97-F350A7AD7FC4}" destId="{790DF0CE-B535-4BA5-97AB-379EDDB9258C}" srcOrd="0" destOrd="0" presId="urn:microsoft.com/office/officeart/2016/7/layout/HexagonTimeline"/>
    <dgm:cxn modelId="{30214047-6C84-41BD-A925-833B2937A9D3}" type="presParOf" srcId="{790DF0CE-B535-4BA5-97AB-379EDDB9258C}" destId="{D2FCF889-78AE-4387-9BB1-DED79B0C764F}" srcOrd="0" destOrd="0" presId="urn:microsoft.com/office/officeart/2016/7/layout/HexagonTimeline"/>
    <dgm:cxn modelId="{632463BC-4BBF-4F4F-A456-2DA342A7AC25}" type="presParOf" srcId="{790DF0CE-B535-4BA5-97AB-379EDDB9258C}" destId="{14CE566B-6054-4184-AEF8-800BB4270024}" srcOrd="1" destOrd="0" presId="urn:microsoft.com/office/officeart/2016/7/layout/HexagonTimeline"/>
    <dgm:cxn modelId="{8F6FCB69-568C-4953-B19C-C76B5DF126A6}" type="presParOf" srcId="{790DF0CE-B535-4BA5-97AB-379EDDB9258C}" destId="{44505A78-59F0-4365-8D47-4E6A3F220685}" srcOrd="2" destOrd="0" presId="urn:microsoft.com/office/officeart/2016/7/layout/HexagonTimeline"/>
    <dgm:cxn modelId="{23C618C8-E568-4F93-BC6E-7BB1C9F56259}" type="presParOf" srcId="{790DF0CE-B535-4BA5-97AB-379EDDB9258C}" destId="{034CC54E-71B4-401D-AB5B-769B914750E9}" srcOrd="3" destOrd="0" presId="urn:microsoft.com/office/officeart/2016/7/layout/HexagonTimeline"/>
    <dgm:cxn modelId="{7A9DF1EF-7A6E-47E5-A077-F0E56F6882A6}" type="presParOf" srcId="{790DF0CE-B535-4BA5-97AB-379EDDB9258C}" destId="{594E8670-07FC-462D-817A-7D5AC92BBE1E}" srcOrd="4" destOrd="0" presId="urn:microsoft.com/office/officeart/2016/7/layout/HexagonTimeline"/>
    <dgm:cxn modelId="{C8DFAAF0-108B-43D9-AD46-FBEEABAAB68F}" type="presParOf" srcId="{736C7124-C08F-4182-9B97-F350A7AD7FC4}" destId="{50B24261-2795-4C0A-AA0F-CA8D7780D203}" srcOrd="1" destOrd="0" presId="urn:microsoft.com/office/officeart/2016/7/layout/HexagonTimeline"/>
    <dgm:cxn modelId="{8CE43239-671C-4828-A07B-C607EC0946D4}" type="presParOf" srcId="{736C7124-C08F-4182-9B97-F350A7AD7FC4}" destId="{FF1216DA-91E0-45D3-8BA2-207920AE7E90}" srcOrd="2" destOrd="0" presId="urn:microsoft.com/office/officeart/2016/7/layout/HexagonTimeline"/>
    <dgm:cxn modelId="{EF5FA5BE-8331-471E-81CF-C81BFCFD59A4}" type="presParOf" srcId="{FF1216DA-91E0-45D3-8BA2-207920AE7E90}" destId="{817EB2CC-480A-46BF-88A3-E6B3D306AB60}" srcOrd="0" destOrd="0" presId="urn:microsoft.com/office/officeart/2016/7/layout/HexagonTimeline"/>
    <dgm:cxn modelId="{1DCA76BE-335D-4347-849D-0369FF4C3E51}" type="presParOf" srcId="{FF1216DA-91E0-45D3-8BA2-207920AE7E90}" destId="{99F1EF6B-B62F-460A-811A-0C8F06123A46}" srcOrd="1" destOrd="0" presId="urn:microsoft.com/office/officeart/2016/7/layout/HexagonTimeline"/>
    <dgm:cxn modelId="{E459B468-A8C0-4A55-93E8-4F6892A08AA9}" type="presParOf" srcId="{FF1216DA-91E0-45D3-8BA2-207920AE7E90}" destId="{104C6DEA-F6AE-444A-BD98-209337DCD189}" srcOrd="2" destOrd="0" presId="urn:microsoft.com/office/officeart/2016/7/layout/HexagonTimeline"/>
    <dgm:cxn modelId="{D4E9E3E0-8C58-4D52-A308-C281CC6BE1E1}" type="presParOf" srcId="{FF1216DA-91E0-45D3-8BA2-207920AE7E90}" destId="{8E9E9D20-BAF0-42BB-A918-B21AC9BD7F0E}" srcOrd="3" destOrd="0" presId="urn:microsoft.com/office/officeart/2016/7/layout/HexagonTimeline"/>
    <dgm:cxn modelId="{2882B533-744C-4A69-972E-392655EE7F6E}" type="presParOf" srcId="{FF1216DA-91E0-45D3-8BA2-207920AE7E90}" destId="{8331505E-8420-4E97-9FE6-E666D17CEADF}" srcOrd="4" destOrd="0" presId="urn:microsoft.com/office/officeart/2016/7/layout/HexagonTimeline"/>
    <dgm:cxn modelId="{AF6CA257-3427-4CE0-A82C-46C53553AFA0}" type="presParOf" srcId="{736C7124-C08F-4182-9B97-F350A7AD7FC4}" destId="{AAE5F3A1-57BD-4018-80B8-1A8750F51D58}" srcOrd="3" destOrd="0" presId="urn:microsoft.com/office/officeart/2016/7/layout/HexagonTimeline"/>
    <dgm:cxn modelId="{74ADC671-C5DF-4F91-8F97-D800CC3B8A2B}" type="presParOf" srcId="{736C7124-C08F-4182-9B97-F350A7AD7FC4}" destId="{E8009E3E-832F-4654-B5A9-F09B3273112F}" srcOrd="4" destOrd="0" presId="urn:microsoft.com/office/officeart/2016/7/layout/HexagonTimeline"/>
    <dgm:cxn modelId="{7FB4C1FC-6E15-48BB-A4E1-83A872482F56}" type="presParOf" srcId="{E8009E3E-832F-4654-B5A9-F09B3273112F}" destId="{C7993E55-E11F-49F3-83E5-2614111E0C04}" srcOrd="0" destOrd="0" presId="urn:microsoft.com/office/officeart/2016/7/layout/HexagonTimeline"/>
    <dgm:cxn modelId="{756FB12D-10E1-4182-9268-8025EF738BD8}" type="presParOf" srcId="{E8009E3E-832F-4654-B5A9-F09B3273112F}" destId="{F85F6E8D-D73B-4539-A8FE-B76395733A55}" srcOrd="1" destOrd="0" presId="urn:microsoft.com/office/officeart/2016/7/layout/HexagonTimeline"/>
    <dgm:cxn modelId="{E6E0948B-D8D8-413C-9B8B-4026A414D32E}" type="presParOf" srcId="{E8009E3E-832F-4654-B5A9-F09B3273112F}" destId="{1188BEED-0AB7-43D4-A666-08638DF3305E}" srcOrd="2" destOrd="0" presId="urn:microsoft.com/office/officeart/2016/7/layout/HexagonTimeline"/>
    <dgm:cxn modelId="{C8CA46D5-E60F-46EB-9184-15AF88348CB0}" type="presParOf" srcId="{E8009E3E-832F-4654-B5A9-F09B3273112F}" destId="{BE74EFB1-F336-4C2D-A054-CCCF7E23F2AD}" srcOrd="3" destOrd="0" presId="urn:microsoft.com/office/officeart/2016/7/layout/HexagonTimeline"/>
    <dgm:cxn modelId="{10BA9111-F2BF-4FB7-8E52-8DAC178E2A60}" type="presParOf" srcId="{E8009E3E-832F-4654-B5A9-F09B3273112F}" destId="{A2554554-D8AB-47CE-AA9D-4BF586D9C482}" srcOrd="4" destOrd="0" presId="urn:microsoft.com/office/officeart/2016/7/layout/HexagonTimeline"/>
    <dgm:cxn modelId="{C5749E89-6741-4C5E-A805-7E2741EE767C}" type="presParOf" srcId="{736C7124-C08F-4182-9B97-F350A7AD7FC4}" destId="{88C64CFD-B3E5-4AEA-AADB-7533181A6648}" srcOrd="5" destOrd="0" presId="urn:microsoft.com/office/officeart/2016/7/layout/HexagonTimeline"/>
    <dgm:cxn modelId="{8FC3B6CF-353B-4EEF-8DE7-73F970063D84}" type="presParOf" srcId="{736C7124-C08F-4182-9B97-F350A7AD7FC4}" destId="{07201B54-4837-4624-B75C-17DB7EA27124}" srcOrd="6" destOrd="0" presId="urn:microsoft.com/office/officeart/2016/7/layout/HexagonTimeline"/>
    <dgm:cxn modelId="{4337827F-30FE-4104-9117-4DED71092E7B}" type="presParOf" srcId="{07201B54-4837-4624-B75C-17DB7EA27124}" destId="{3B0A87EB-CECC-4633-B006-8487CD8E4028}" srcOrd="0" destOrd="0" presId="urn:microsoft.com/office/officeart/2016/7/layout/HexagonTimeline"/>
    <dgm:cxn modelId="{F36875E4-CA87-4B03-9210-1D91E10D313C}" type="presParOf" srcId="{07201B54-4837-4624-B75C-17DB7EA27124}" destId="{55F34FB9-906C-4C30-8440-30260946F864}" srcOrd="1" destOrd="0" presId="urn:microsoft.com/office/officeart/2016/7/layout/HexagonTimeline"/>
    <dgm:cxn modelId="{4A8907BE-92EA-4205-ABCE-B5BA84684DE3}" type="presParOf" srcId="{07201B54-4837-4624-B75C-17DB7EA27124}" destId="{3D644433-5247-47B3-BBBF-AD867642779D}" srcOrd="2" destOrd="0" presId="urn:microsoft.com/office/officeart/2016/7/layout/HexagonTimeline"/>
    <dgm:cxn modelId="{38316B5B-A6D7-48DC-B3F7-8E929EC84EB8}" type="presParOf" srcId="{07201B54-4837-4624-B75C-17DB7EA27124}" destId="{C5A0B59E-96BA-4214-A3EA-AFE7881220C6}" srcOrd="3" destOrd="0" presId="urn:microsoft.com/office/officeart/2016/7/layout/HexagonTimeline"/>
    <dgm:cxn modelId="{B9B61545-7DE1-46EB-BB21-35BD48FC8347}" type="presParOf" srcId="{07201B54-4837-4624-B75C-17DB7EA27124}" destId="{C87891EC-8CDB-4F8D-B06D-118D2A76967E}" srcOrd="4" destOrd="0" presId="urn:microsoft.com/office/officeart/2016/7/layout/HexagonTimeline"/>
    <dgm:cxn modelId="{18EB050C-D8EB-43C0-8468-DFE43E8A6C54}" type="presParOf" srcId="{736C7124-C08F-4182-9B97-F350A7AD7FC4}" destId="{A6321F7F-EC47-4824-A2AF-22A0D131FBED}" srcOrd="7" destOrd="0" presId="urn:microsoft.com/office/officeart/2016/7/layout/HexagonTimeline"/>
    <dgm:cxn modelId="{75EFCAA5-244E-4D8B-AF9E-57D3ED05CF1F}" type="presParOf" srcId="{736C7124-C08F-4182-9B97-F350A7AD7FC4}" destId="{D5B67E9C-9D3C-463C-8D96-541949770C5F}" srcOrd="8" destOrd="0" presId="urn:microsoft.com/office/officeart/2016/7/layout/HexagonTimeline"/>
    <dgm:cxn modelId="{7BAA74A9-5F2C-4C60-A32A-5D108023CB70}" type="presParOf" srcId="{D5B67E9C-9D3C-463C-8D96-541949770C5F}" destId="{51693C1C-A9AA-4C44-9F68-88DB2BF20AA0}" srcOrd="0" destOrd="0" presId="urn:microsoft.com/office/officeart/2016/7/layout/HexagonTimeline"/>
    <dgm:cxn modelId="{0C52AA66-D5CB-44FF-AA07-CCFA2A04C588}" type="presParOf" srcId="{D5B67E9C-9D3C-463C-8D96-541949770C5F}" destId="{BA1DAC70-A395-4007-8E17-032485909E2F}" srcOrd="1" destOrd="0" presId="urn:microsoft.com/office/officeart/2016/7/layout/HexagonTimeline"/>
    <dgm:cxn modelId="{A2CA587D-A670-426E-B8DD-3C75939D5F77}" type="presParOf" srcId="{D5B67E9C-9D3C-463C-8D96-541949770C5F}" destId="{9E54FC21-0E27-4ACB-A0C1-974BC42AADD1}" srcOrd="2" destOrd="0" presId="urn:microsoft.com/office/officeart/2016/7/layout/HexagonTimeline"/>
    <dgm:cxn modelId="{3E23AA16-80F5-4DCA-954E-D899F9656A92}" type="presParOf" srcId="{D5B67E9C-9D3C-463C-8D96-541949770C5F}" destId="{F1EE8C5D-3275-46AB-A72D-AA5BF47C96E8}" srcOrd="3" destOrd="0" presId="urn:microsoft.com/office/officeart/2016/7/layout/HexagonTimeline"/>
    <dgm:cxn modelId="{1F9DFD20-8CE4-4478-8B89-52A5C334900B}" type="presParOf" srcId="{D5B67E9C-9D3C-463C-8D96-541949770C5F}" destId="{ACB45860-CAB0-406B-81A2-AE302A19BDCA}" srcOrd="4" destOrd="0" presId="urn:microsoft.com/office/officeart/2016/7/layout/HexagonTimeline"/>
    <dgm:cxn modelId="{B802E3C2-F70C-4BD5-8CE4-3216562432BC}" type="presParOf" srcId="{736C7124-C08F-4182-9B97-F350A7AD7FC4}" destId="{05FFFF72-F3C9-4949-B9F5-4757F0B51350}" srcOrd="9" destOrd="0" presId="urn:microsoft.com/office/officeart/2016/7/layout/HexagonTimeline"/>
    <dgm:cxn modelId="{C23DFEAD-9E40-40BA-8EB0-A3FA2C28C097}" type="presParOf" srcId="{736C7124-C08F-4182-9B97-F350A7AD7FC4}" destId="{7DFDC6D0-45AD-496A-B74C-AB26025931A5}" srcOrd="10" destOrd="0" presId="urn:microsoft.com/office/officeart/2016/7/layout/HexagonTimeline"/>
    <dgm:cxn modelId="{1CF91AA2-7DBA-4A0A-A96B-2AEB1D69A17B}" type="presParOf" srcId="{7DFDC6D0-45AD-496A-B74C-AB26025931A5}" destId="{E647FD38-892C-45D2-A882-E67F374CF2B6}" srcOrd="0" destOrd="0" presId="urn:microsoft.com/office/officeart/2016/7/layout/HexagonTimeline"/>
    <dgm:cxn modelId="{3C598797-F0E1-4097-B744-9B69BDF8540B}" type="presParOf" srcId="{7DFDC6D0-45AD-496A-B74C-AB26025931A5}" destId="{4B5C2D55-B53C-4285-810C-7790692C75B1}" srcOrd="1" destOrd="0" presId="urn:microsoft.com/office/officeart/2016/7/layout/HexagonTimeline"/>
    <dgm:cxn modelId="{881D9D95-0150-4B83-BAF8-CD633C2F983C}" type="presParOf" srcId="{7DFDC6D0-45AD-496A-B74C-AB26025931A5}" destId="{15B4DF6E-4654-4216-BCDA-EF4BD3568250}" srcOrd="2" destOrd="0" presId="urn:microsoft.com/office/officeart/2016/7/layout/HexagonTimeline"/>
    <dgm:cxn modelId="{362945FF-660E-4B04-9F40-72903452564B}" type="presParOf" srcId="{7DFDC6D0-45AD-496A-B74C-AB26025931A5}" destId="{F0716CE2-3D70-4534-83EC-52AC06EA36F4}" srcOrd="3" destOrd="0" presId="urn:microsoft.com/office/officeart/2016/7/layout/HexagonTimeline"/>
    <dgm:cxn modelId="{6CCCDAAC-F14C-4F91-B3ED-7A1200151927}" type="presParOf" srcId="{7DFDC6D0-45AD-496A-B74C-AB26025931A5}" destId="{EBAF53EC-14DF-4D0B-BD5E-96426DD34034}" srcOrd="4" destOrd="0" presId="urn:microsoft.com/office/officeart/2016/7/layout/HexagonTimeline"/>
    <dgm:cxn modelId="{482F0ACA-5456-45A8-81DD-435E43B6DC47}" type="presParOf" srcId="{736C7124-C08F-4182-9B97-F350A7AD7FC4}" destId="{9F2F3FFE-63D7-4063-B7E9-F05F888285EC}" srcOrd="11" destOrd="0" presId="urn:microsoft.com/office/officeart/2016/7/layout/HexagonTimeline"/>
    <dgm:cxn modelId="{A7904D82-44DB-4DA9-AB60-2EE1EDB7A03A}" type="presParOf" srcId="{736C7124-C08F-4182-9B97-F350A7AD7FC4}" destId="{EF4004C6-9D23-4137-9184-5D885399D701}" srcOrd="12" destOrd="0" presId="urn:microsoft.com/office/officeart/2016/7/layout/HexagonTimeline"/>
    <dgm:cxn modelId="{048248E9-E77C-46EB-811F-60DF09413417}" type="presParOf" srcId="{EF4004C6-9D23-4137-9184-5D885399D701}" destId="{D6A9DF4B-3598-4B1D-9ADF-C6D1D82A2855}" srcOrd="0" destOrd="0" presId="urn:microsoft.com/office/officeart/2016/7/layout/HexagonTimeline"/>
    <dgm:cxn modelId="{9B7933E8-A314-4D23-B934-A3934E60EC68}" type="presParOf" srcId="{EF4004C6-9D23-4137-9184-5D885399D701}" destId="{A49E3CDA-9082-4FF8-BA94-12A3F8CDB1A2}" srcOrd="1" destOrd="0" presId="urn:microsoft.com/office/officeart/2016/7/layout/HexagonTimeline"/>
    <dgm:cxn modelId="{DC976F9D-0916-4481-93E4-22EEDBBAF6C8}" type="presParOf" srcId="{EF4004C6-9D23-4137-9184-5D885399D701}" destId="{84058363-8BBC-4CC8-BE37-CE18223A8027}" srcOrd="2" destOrd="0" presId="urn:microsoft.com/office/officeart/2016/7/layout/HexagonTimeline"/>
    <dgm:cxn modelId="{DA00617F-79FC-42BF-BB4C-5D37B9FA62FD}" type="presParOf" srcId="{EF4004C6-9D23-4137-9184-5D885399D701}" destId="{9698EE2B-D7AA-4DDC-8751-423C39D5201A}" srcOrd="3" destOrd="0" presId="urn:microsoft.com/office/officeart/2016/7/layout/HexagonTimeline"/>
    <dgm:cxn modelId="{86749602-2B3A-4E04-94D7-DAAA1DABF799}" type="presParOf" srcId="{EF4004C6-9D23-4137-9184-5D885399D701}" destId="{166D437C-91BC-4E01-8B3D-75AF1F9A6B37}" srcOrd="4" destOrd="0" presId="urn:microsoft.com/office/officeart/2016/7/layout/HexagonTimeline"/>
    <dgm:cxn modelId="{78581053-FC70-4582-96AD-926CF86A64AF}" type="presParOf" srcId="{736C7124-C08F-4182-9B97-F350A7AD7FC4}" destId="{BF65DF44-6767-44A0-A110-580380B00BF4}" srcOrd="13" destOrd="0" presId="urn:microsoft.com/office/officeart/2016/7/layout/HexagonTimeline"/>
    <dgm:cxn modelId="{E8C4E262-5731-469E-94C3-29BCD9F98463}" type="presParOf" srcId="{736C7124-C08F-4182-9B97-F350A7AD7FC4}" destId="{F5681BC8-864E-4552-99D9-D04B36CAA34C}" srcOrd="14" destOrd="0" presId="urn:microsoft.com/office/officeart/2016/7/layout/HexagonTimeline"/>
    <dgm:cxn modelId="{4A62220D-F0B5-4DEC-82D6-7DDFC4EC23AF}" type="presParOf" srcId="{F5681BC8-864E-4552-99D9-D04B36CAA34C}" destId="{D434D865-C97A-4D61-B7DB-B08A50318EEA}" srcOrd="0" destOrd="0" presId="urn:microsoft.com/office/officeart/2016/7/layout/HexagonTimeline"/>
    <dgm:cxn modelId="{9C301DBD-5974-4785-815B-5A546A4A4135}" type="presParOf" srcId="{F5681BC8-864E-4552-99D9-D04B36CAA34C}" destId="{970C941A-F346-4D71-9317-E74E5113BC7F}" srcOrd="1" destOrd="0" presId="urn:microsoft.com/office/officeart/2016/7/layout/HexagonTimeline"/>
    <dgm:cxn modelId="{9284C5DD-9E29-4477-8198-F569A5664A90}" type="presParOf" srcId="{F5681BC8-864E-4552-99D9-D04B36CAA34C}" destId="{DF844216-B4DD-4682-8343-8E46FD413566}" srcOrd="2" destOrd="0" presId="urn:microsoft.com/office/officeart/2016/7/layout/HexagonTimeline"/>
    <dgm:cxn modelId="{DC6907E7-A926-4E03-B412-D261A3B6950A}" type="presParOf" srcId="{F5681BC8-864E-4552-99D9-D04B36CAA34C}" destId="{6086D424-337B-4FF2-BF7A-19B513D40B9A}" srcOrd="3" destOrd="0" presId="urn:microsoft.com/office/officeart/2016/7/layout/HexagonTimeline"/>
    <dgm:cxn modelId="{33D332BE-4831-4F45-A0D5-A21A3AAC7795}" type="presParOf" srcId="{F5681BC8-864E-4552-99D9-D04B36CAA34C}" destId="{DC4EE9EB-B1E5-4520-B38F-AF0D81DDE1A8}" srcOrd="4" destOrd="0" presId="urn:microsoft.com/office/officeart/2016/7/layout/HexagonTimeline"/>
    <dgm:cxn modelId="{7FDFD1B5-8A03-4D73-A21D-49EFB8EAC556}" type="presParOf" srcId="{736C7124-C08F-4182-9B97-F350A7AD7FC4}" destId="{61503C41-2B92-4002-AC9C-0740A142C3F2}" srcOrd="15" destOrd="0" presId="urn:microsoft.com/office/officeart/2016/7/layout/HexagonTimeline"/>
    <dgm:cxn modelId="{363DD7BD-B418-477D-B870-F1C5956FF088}" type="presParOf" srcId="{736C7124-C08F-4182-9B97-F350A7AD7FC4}" destId="{7E23B840-A305-4504-A542-BD072B6790E6}" srcOrd="16" destOrd="0" presId="urn:microsoft.com/office/officeart/2016/7/layout/HexagonTimeline"/>
    <dgm:cxn modelId="{8509BBAD-2596-4A32-A7E4-BB687EC3EFE4}" type="presParOf" srcId="{7E23B840-A305-4504-A542-BD072B6790E6}" destId="{E3C5F529-8BD5-45C0-9A51-DBE313E5860B}" srcOrd="0" destOrd="0" presId="urn:microsoft.com/office/officeart/2016/7/layout/HexagonTimeline"/>
    <dgm:cxn modelId="{60347AA4-6BB3-40C5-97BB-98630A745609}" type="presParOf" srcId="{7E23B840-A305-4504-A542-BD072B6790E6}" destId="{517C81CD-FE66-49C7-827A-DAB9F3E1AD2D}" srcOrd="1" destOrd="0" presId="urn:microsoft.com/office/officeart/2016/7/layout/HexagonTimeline"/>
    <dgm:cxn modelId="{92FE0AE3-170F-4B5D-802F-7137FB4536AC}" type="presParOf" srcId="{7E23B840-A305-4504-A542-BD072B6790E6}" destId="{E56F4B00-DBB2-4BFE-87B4-A3F090A6C9E9}" srcOrd="2" destOrd="0" presId="urn:microsoft.com/office/officeart/2016/7/layout/HexagonTimeline"/>
    <dgm:cxn modelId="{44907DB1-A2DD-4056-9036-A1DA46AE3635}" type="presParOf" srcId="{7E23B840-A305-4504-A542-BD072B6790E6}" destId="{03283731-7F2B-419D-AA99-94AC5433A274}" srcOrd="3" destOrd="0" presId="urn:microsoft.com/office/officeart/2016/7/layout/HexagonTimeline"/>
    <dgm:cxn modelId="{6FB04AB7-83A2-4995-B37D-8F027983DAA3}" type="presParOf" srcId="{7E23B840-A305-4504-A542-BD072B6790E6}" destId="{514C8398-55D1-41F4-950D-3AFFBD43631F}" srcOrd="4" destOrd="0" presId="urn:microsoft.com/office/officeart/2016/7/layout/HexagonTimeline"/>
    <dgm:cxn modelId="{46DF75F4-0C25-44F0-B4E3-FF0E55DC1B54}" type="presParOf" srcId="{736C7124-C08F-4182-9B97-F350A7AD7FC4}" destId="{34450044-4120-4688-B1F6-135DB5AA9B52}" srcOrd="17" destOrd="0" presId="urn:microsoft.com/office/officeart/2016/7/layout/HexagonTimeline"/>
    <dgm:cxn modelId="{76805D24-1D0F-4CE4-A28F-BB5D7E909620}" type="presParOf" srcId="{736C7124-C08F-4182-9B97-F350A7AD7FC4}" destId="{8884B13C-48F1-477C-B2A2-281EE95B9D49}" srcOrd="18" destOrd="0" presId="urn:microsoft.com/office/officeart/2016/7/layout/HexagonTimeline"/>
    <dgm:cxn modelId="{211DE6FF-D30A-4538-8D70-92F41D5AC129}" type="presParOf" srcId="{8884B13C-48F1-477C-B2A2-281EE95B9D49}" destId="{43B48778-6695-412F-ACB8-30E9475F3D20}" srcOrd="0" destOrd="0" presId="urn:microsoft.com/office/officeart/2016/7/layout/HexagonTimeline"/>
    <dgm:cxn modelId="{48734724-B927-415C-ADAF-CBD56F214A5D}" type="presParOf" srcId="{8884B13C-48F1-477C-B2A2-281EE95B9D49}" destId="{3F20B9B6-942D-4949-BDA2-96C5E539EE41}" srcOrd="1" destOrd="0" presId="urn:microsoft.com/office/officeart/2016/7/layout/HexagonTimeline"/>
    <dgm:cxn modelId="{E3724A48-5519-4267-BB4A-23C6A79818D2}" type="presParOf" srcId="{8884B13C-48F1-477C-B2A2-281EE95B9D49}" destId="{F59C8559-072B-4E3C-8124-CFD813E13DBC}" srcOrd="2" destOrd="0" presId="urn:microsoft.com/office/officeart/2016/7/layout/HexagonTimeline"/>
    <dgm:cxn modelId="{5944DDA4-86D0-4F8C-8566-F5E08943F718}" type="presParOf" srcId="{8884B13C-48F1-477C-B2A2-281EE95B9D49}" destId="{2858CFE2-BBB9-431C-B95B-C175EAC21711}" srcOrd="3" destOrd="0" presId="urn:microsoft.com/office/officeart/2016/7/layout/HexagonTimeline"/>
    <dgm:cxn modelId="{86010CE7-4B77-4D4A-8C38-588D7705C1A6}" type="presParOf" srcId="{8884B13C-48F1-477C-B2A2-281EE95B9D49}" destId="{472E5F57-0A39-478B-9290-28B2046188E4}" srcOrd="4" destOrd="0" presId="urn:microsoft.com/office/officeart/2016/7/layout/HexagonTimeline"/>
    <dgm:cxn modelId="{D4FD658D-555D-46AC-A8D2-4D581C2225B2}" type="presParOf" srcId="{736C7124-C08F-4182-9B97-F350A7AD7FC4}" destId="{3567068C-F06A-4842-A07C-1FF17CC3D388}" srcOrd="19" destOrd="0" presId="urn:microsoft.com/office/officeart/2016/7/layout/HexagonTimeline"/>
    <dgm:cxn modelId="{40B8686E-FB87-4BD9-AD48-104CE640C68D}" type="presParOf" srcId="{736C7124-C08F-4182-9B97-F350A7AD7FC4}" destId="{63CE95F2-D336-4AA9-8C80-37BF2CB38493}" srcOrd="20" destOrd="0" presId="urn:microsoft.com/office/officeart/2016/7/layout/HexagonTimeline"/>
    <dgm:cxn modelId="{9B9DBBB4-3D7A-493D-B4EA-F990D56E8C1A}" type="presParOf" srcId="{63CE95F2-D336-4AA9-8C80-37BF2CB38493}" destId="{C8FC6FBE-267F-4717-9A38-BE383F8FC723}" srcOrd="0" destOrd="0" presId="urn:microsoft.com/office/officeart/2016/7/layout/HexagonTimeline"/>
    <dgm:cxn modelId="{8D579C78-4B2B-4F4E-BC59-1576494A5D7E}" type="presParOf" srcId="{63CE95F2-D336-4AA9-8C80-37BF2CB38493}" destId="{6D1C5485-9474-454B-8DC5-09E4811DF3D7}" srcOrd="1" destOrd="0" presId="urn:microsoft.com/office/officeart/2016/7/layout/HexagonTimeline"/>
    <dgm:cxn modelId="{F4441DD1-95CF-49AF-81BA-82DB0279DCDD}" type="presParOf" srcId="{63CE95F2-D336-4AA9-8C80-37BF2CB38493}" destId="{01595468-4E4C-482A-B8DD-F98969A99C43}" srcOrd="2" destOrd="0" presId="urn:microsoft.com/office/officeart/2016/7/layout/HexagonTimeline"/>
    <dgm:cxn modelId="{F51F0ABA-08AC-4BA8-ACB5-A5AFE11934E4}" type="presParOf" srcId="{63CE95F2-D336-4AA9-8C80-37BF2CB38493}" destId="{E6F5E467-6BFD-41EC-AEE2-08809F76E12F}" srcOrd="3" destOrd="0" presId="urn:microsoft.com/office/officeart/2016/7/layout/HexagonTimeline"/>
    <dgm:cxn modelId="{63415263-2A5A-4670-A055-15DC2DFC58A5}" type="presParOf" srcId="{63CE95F2-D336-4AA9-8C80-37BF2CB38493}" destId="{61D2A8B5-4E92-4CFB-B622-1F15A29565F4}"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863887-17D3-4B33-8106-A926419B5B1C}"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LID4096"/>
        </a:p>
      </dgm:t>
    </dgm:pt>
    <dgm:pt modelId="{7A4C9951-B021-46D6-949A-C1E19679D840}">
      <dgm:prSet phldrT="[Text]" custT="1"/>
      <dgm:spPr/>
      <dgm:t>
        <a:bodyPr/>
        <a:lstStyle/>
        <a:p>
          <a:r>
            <a:rPr lang="en-US" sz="2000" dirty="0">
              <a:solidFill>
                <a:schemeClr val="accent1">
                  <a:lumMod val="50000"/>
                </a:schemeClr>
              </a:solidFill>
              <a:latin typeface="Tw Cen MT" panose="020B0602020104020603" pitchFamily="34" charset="0"/>
            </a:rPr>
            <a:t>Data Collection</a:t>
          </a:r>
          <a:endParaRPr lang="LID4096" sz="2000" dirty="0">
            <a:solidFill>
              <a:schemeClr val="accent1">
                <a:lumMod val="50000"/>
              </a:schemeClr>
            </a:solidFill>
            <a:latin typeface="Tw Cen MT" panose="020B0602020104020603" pitchFamily="34" charset="0"/>
          </a:endParaRPr>
        </a:p>
      </dgm:t>
    </dgm:pt>
    <dgm:pt modelId="{021BAE85-A924-448F-9C5F-ABCCECE34578}" type="parTrans" cxnId="{FF34A09D-3723-4F82-9A7E-006D4A4A483E}">
      <dgm:prSet/>
      <dgm:spPr/>
      <dgm:t>
        <a:bodyPr/>
        <a:lstStyle/>
        <a:p>
          <a:endParaRPr lang="LID4096">
            <a:solidFill>
              <a:schemeClr val="bg1"/>
            </a:solidFill>
          </a:endParaRPr>
        </a:p>
      </dgm:t>
    </dgm:pt>
    <dgm:pt modelId="{6CCA7A06-C45B-46A0-B699-7DCEA4967515}" type="sibTrans" cxnId="{FF34A09D-3723-4F82-9A7E-006D4A4A483E}">
      <dgm:prSet/>
      <dgm:spPr/>
      <dgm:t>
        <a:bodyPr/>
        <a:lstStyle/>
        <a:p>
          <a:endParaRPr lang="LID4096">
            <a:solidFill>
              <a:schemeClr val="bg1"/>
            </a:solidFill>
          </a:endParaRPr>
        </a:p>
      </dgm:t>
    </dgm:pt>
    <dgm:pt modelId="{BA0B7073-AC8A-4168-AA7B-118BB22C40AC}">
      <dgm:prSet phldrT="[Text]" custT="1"/>
      <dgm:spPr/>
      <dgm:t>
        <a:bodyPr/>
        <a:lstStyle/>
        <a:p>
          <a:r>
            <a:rPr lang="en-US" sz="2000" dirty="0">
              <a:solidFill>
                <a:schemeClr val="accent1">
                  <a:lumMod val="50000"/>
                </a:schemeClr>
              </a:solidFill>
              <a:latin typeface="Tw Cen MT" panose="020B0602020104020603" pitchFamily="34" charset="0"/>
            </a:rPr>
            <a:t>Feature Choice</a:t>
          </a:r>
          <a:endParaRPr lang="LID4096" sz="2000" dirty="0">
            <a:solidFill>
              <a:schemeClr val="accent1">
                <a:lumMod val="50000"/>
              </a:schemeClr>
            </a:solidFill>
            <a:latin typeface="Tw Cen MT" panose="020B0602020104020603" pitchFamily="34" charset="0"/>
          </a:endParaRPr>
        </a:p>
      </dgm:t>
    </dgm:pt>
    <dgm:pt modelId="{46D89D07-9976-4FF1-BCF6-74CBB47850FB}" type="parTrans" cxnId="{572699D2-77E3-4FBB-B2D7-6762C2BAA145}">
      <dgm:prSet/>
      <dgm:spPr/>
      <dgm:t>
        <a:bodyPr/>
        <a:lstStyle/>
        <a:p>
          <a:endParaRPr lang="LID4096">
            <a:solidFill>
              <a:schemeClr val="bg1"/>
            </a:solidFill>
          </a:endParaRPr>
        </a:p>
      </dgm:t>
    </dgm:pt>
    <dgm:pt modelId="{5D947E27-BF18-48F3-A2D9-03A7012BBEBC}" type="sibTrans" cxnId="{572699D2-77E3-4FBB-B2D7-6762C2BAA145}">
      <dgm:prSet/>
      <dgm:spPr/>
      <dgm:t>
        <a:bodyPr/>
        <a:lstStyle/>
        <a:p>
          <a:endParaRPr lang="LID4096">
            <a:solidFill>
              <a:schemeClr val="bg1"/>
            </a:solidFill>
          </a:endParaRPr>
        </a:p>
      </dgm:t>
    </dgm:pt>
    <dgm:pt modelId="{15CCA3B0-A2CB-4ED8-9761-FD5C3138D52D}">
      <dgm:prSet phldrT="[Text]" custT="1"/>
      <dgm:spPr/>
      <dgm:t>
        <a:bodyPr/>
        <a:lstStyle/>
        <a:p>
          <a:r>
            <a:rPr lang="en-US" sz="2000" dirty="0">
              <a:solidFill>
                <a:schemeClr val="accent6">
                  <a:lumMod val="75000"/>
                </a:schemeClr>
              </a:solidFill>
              <a:latin typeface="Tw Cen MT" panose="020B0602020104020603" pitchFamily="34" charset="0"/>
            </a:rPr>
            <a:t>Model Training</a:t>
          </a:r>
          <a:endParaRPr lang="LID4096" sz="2000" dirty="0">
            <a:solidFill>
              <a:schemeClr val="accent6">
                <a:lumMod val="75000"/>
              </a:schemeClr>
            </a:solidFill>
            <a:latin typeface="Tw Cen MT" panose="020B0602020104020603" pitchFamily="34" charset="0"/>
          </a:endParaRPr>
        </a:p>
      </dgm:t>
    </dgm:pt>
    <dgm:pt modelId="{B7897647-8C2A-4612-AE3F-4E21554B041E}" type="parTrans" cxnId="{57E7D8FC-F4EA-4E01-82E5-8C061E3A3AF4}">
      <dgm:prSet/>
      <dgm:spPr/>
      <dgm:t>
        <a:bodyPr/>
        <a:lstStyle/>
        <a:p>
          <a:endParaRPr lang="LID4096">
            <a:solidFill>
              <a:schemeClr val="bg1"/>
            </a:solidFill>
          </a:endParaRPr>
        </a:p>
      </dgm:t>
    </dgm:pt>
    <dgm:pt modelId="{664043D4-581C-40AF-8FE6-8252216C83E4}" type="sibTrans" cxnId="{57E7D8FC-F4EA-4E01-82E5-8C061E3A3AF4}">
      <dgm:prSet/>
      <dgm:spPr/>
      <dgm:t>
        <a:bodyPr/>
        <a:lstStyle/>
        <a:p>
          <a:endParaRPr lang="LID4096">
            <a:solidFill>
              <a:schemeClr val="bg1"/>
            </a:solidFill>
          </a:endParaRPr>
        </a:p>
      </dgm:t>
    </dgm:pt>
    <dgm:pt modelId="{263DD2E6-9875-49FF-AF43-C1565E4BF80A}">
      <dgm:prSet phldrT="[Text]" custT="1"/>
      <dgm:spPr/>
      <dgm:t>
        <a:bodyPr/>
        <a:lstStyle/>
        <a:p>
          <a:r>
            <a:rPr lang="en-US" sz="2000" dirty="0">
              <a:solidFill>
                <a:schemeClr val="accent6">
                  <a:lumMod val="75000"/>
                </a:schemeClr>
              </a:solidFill>
              <a:latin typeface="Tw Cen MT" panose="020B0602020104020603" pitchFamily="34" charset="0"/>
            </a:rPr>
            <a:t>Model Selection</a:t>
          </a:r>
          <a:endParaRPr lang="LID4096" sz="2000" dirty="0">
            <a:solidFill>
              <a:schemeClr val="accent6">
                <a:lumMod val="75000"/>
              </a:schemeClr>
            </a:solidFill>
            <a:latin typeface="Tw Cen MT" panose="020B0602020104020603" pitchFamily="34" charset="0"/>
          </a:endParaRPr>
        </a:p>
      </dgm:t>
    </dgm:pt>
    <dgm:pt modelId="{AD635B2E-9D6C-46B0-B947-A359BF47604D}" type="parTrans" cxnId="{6BE631ED-6E0B-454D-9DCF-2573C51EE7A4}">
      <dgm:prSet/>
      <dgm:spPr/>
      <dgm:t>
        <a:bodyPr/>
        <a:lstStyle/>
        <a:p>
          <a:endParaRPr lang="LID4096">
            <a:solidFill>
              <a:schemeClr val="bg1"/>
            </a:solidFill>
          </a:endParaRPr>
        </a:p>
      </dgm:t>
    </dgm:pt>
    <dgm:pt modelId="{6D270449-5236-4FF2-B22B-ABF582028617}" type="sibTrans" cxnId="{6BE631ED-6E0B-454D-9DCF-2573C51EE7A4}">
      <dgm:prSet/>
      <dgm:spPr/>
      <dgm:t>
        <a:bodyPr/>
        <a:lstStyle/>
        <a:p>
          <a:endParaRPr lang="LID4096">
            <a:solidFill>
              <a:schemeClr val="bg1"/>
            </a:solidFill>
          </a:endParaRPr>
        </a:p>
      </dgm:t>
    </dgm:pt>
    <dgm:pt modelId="{D6CCF9BA-B0A5-4C0A-BA5F-8B2200686058}">
      <dgm:prSet phldrT="[Text]" custT="1"/>
      <dgm:spPr/>
      <dgm:t>
        <a:bodyPr/>
        <a:lstStyle/>
        <a:p>
          <a:r>
            <a:rPr lang="en-US" sz="1800" dirty="0">
              <a:solidFill>
                <a:schemeClr val="accent2">
                  <a:lumMod val="50000"/>
                </a:schemeClr>
              </a:solidFill>
              <a:latin typeface="Tw Cen MT" panose="020B0602020104020603" pitchFamily="34" charset="0"/>
            </a:rPr>
            <a:t>Performance Evaluation</a:t>
          </a:r>
          <a:endParaRPr lang="LID4096" sz="1800" dirty="0">
            <a:solidFill>
              <a:schemeClr val="accent2">
                <a:lumMod val="50000"/>
              </a:schemeClr>
            </a:solidFill>
            <a:latin typeface="Tw Cen MT" panose="020B0602020104020603" pitchFamily="34" charset="0"/>
          </a:endParaRPr>
        </a:p>
      </dgm:t>
    </dgm:pt>
    <dgm:pt modelId="{96D4D859-ED88-471A-9E60-3C8991961EB5}" type="parTrans" cxnId="{732F17EA-0516-4A6C-AEC4-2AF8D162F613}">
      <dgm:prSet/>
      <dgm:spPr/>
      <dgm:t>
        <a:bodyPr/>
        <a:lstStyle/>
        <a:p>
          <a:endParaRPr lang="LID4096">
            <a:solidFill>
              <a:schemeClr val="bg1"/>
            </a:solidFill>
          </a:endParaRPr>
        </a:p>
      </dgm:t>
    </dgm:pt>
    <dgm:pt modelId="{542AF2D3-4163-47A8-BEFC-A1A296EB8530}" type="sibTrans" cxnId="{732F17EA-0516-4A6C-AEC4-2AF8D162F613}">
      <dgm:prSet/>
      <dgm:spPr/>
      <dgm:t>
        <a:bodyPr/>
        <a:lstStyle/>
        <a:p>
          <a:endParaRPr lang="LID4096">
            <a:solidFill>
              <a:schemeClr val="bg1"/>
            </a:solidFill>
          </a:endParaRPr>
        </a:p>
      </dgm:t>
    </dgm:pt>
    <dgm:pt modelId="{E8D4B107-E83E-49DC-92A2-C6BC1BCE5D3A}" type="pres">
      <dgm:prSet presAssocID="{3F863887-17D3-4B33-8106-A926419B5B1C}" presName="Name0" presStyleCnt="0">
        <dgm:presLayoutVars>
          <dgm:chMax val="11"/>
          <dgm:chPref val="11"/>
          <dgm:dir/>
          <dgm:resizeHandles/>
        </dgm:presLayoutVars>
      </dgm:prSet>
      <dgm:spPr/>
      <dgm:t>
        <a:bodyPr/>
        <a:lstStyle/>
        <a:p>
          <a:endParaRPr lang="en-US"/>
        </a:p>
      </dgm:t>
    </dgm:pt>
    <dgm:pt modelId="{0D790147-10FA-4742-A9C8-FD4C9BDD25A9}" type="pres">
      <dgm:prSet presAssocID="{D6CCF9BA-B0A5-4C0A-BA5F-8B2200686058}" presName="Accent5" presStyleCnt="0"/>
      <dgm:spPr/>
    </dgm:pt>
    <dgm:pt modelId="{C946D41D-C342-47EE-9F64-726F952094E6}" type="pres">
      <dgm:prSet presAssocID="{D6CCF9BA-B0A5-4C0A-BA5F-8B2200686058}" presName="Accent" presStyleLbl="node1" presStyleIdx="0" presStyleCnt="5"/>
      <dgm:spPr/>
    </dgm:pt>
    <dgm:pt modelId="{4AAB597B-4141-4347-B79E-5CFB25E3F9FB}" type="pres">
      <dgm:prSet presAssocID="{D6CCF9BA-B0A5-4C0A-BA5F-8B2200686058}" presName="ParentBackground5" presStyleCnt="0"/>
      <dgm:spPr/>
    </dgm:pt>
    <dgm:pt modelId="{E82B58A2-935F-45C0-8608-FB88865E8B71}" type="pres">
      <dgm:prSet presAssocID="{D6CCF9BA-B0A5-4C0A-BA5F-8B2200686058}" presName="ParentBackground" presStyleLbl="fgAcc1" presStyleIdx="0" presStyleCnt="5"/>
      <dgm:spPr/>
      <dgm:t>
        <a:bodyPr/>
        <a:lstStyle/>
        <a:p>
          <a:endParaRPr lang="en-US"/>
        </a:p>
      </dgm:t>
    </dgm:pt>
    <dgm:pt modelId="{28E684CB-99CF-47C0-BB6A-73F62E42AFF8}" type="pres">
      <dgm:prSet presAssocID="{D6CCF9BA-B0A5-4C0A-BA5F-8B2200686058}" presName="Parent5" presStyleLbl="revTx" presStyleIdx="0" presStyleCnt="0">
        <dgm:presLayoutVars>
          <dgm:chMax val="1"/>
          <dgm:chPref val="1"/>
          <dgm:bulletEnabled val="1"/>
        </dgm:presLayoutVars>
      </dgm:prSet>
      <dgm:spPr/>
      <dgm:t>
        <a:bodyPr/>
        <a:lstStyle/>
        <a:p>
          <a:endParaRPr lang="en-US"/>
        </a:p>
      </dgm:t>
    </dgm:pt>
    <dgm:pt modelId="{FD3C241E-43DE-43F3-9A2E-B09E931C6948}" type="pres">
      <dgm:prSet presAssocID="{15CCA3B0-A2CB-4ED8-9761-FD5C3138D52D}" presName="Accent4" presStyleCnt="0"/>
      <dgm:spPr/>
    </dgm:pt>
    <dgm:pt modelId="{E806E8EB-D035-4D4D-9F98-23EE29B70F05}" type="pres">
      <dgm:prSet presAssocID="{15CCA3B0-A2CB-4ED8-9761-FD5C3138D52D}" presName="Accent" presStyleLbl="node1" presStyleIdx="1" presStyleCnt="5"/>
      <dgm:spPr/>
    </dgm:pt>
    <dgm:pt modelId="{9178F112-B251-4AA3-8C69-8F9978B84CEC}" type="pres">
      <dgm:prSet presAssocID="{15CCA3B0-A2CB-4ED8-9761-FD5C3138D52D}" presName="ParentBackground4" presStyleCnt="0"/>
      <dgm:spPr/>
    </dgm:pt>
    <dgm:pt modelId="{0DA1D30B-2260-4B10-AA44-A15E51A5186B}" type="pres">
      <dgm:prSet presAssocID="{15CCA3B0-A2CB-4ED8-9761-FD5C3138D52D}" presName="ParentBackground" presStyleLbl="fgAcc1" presStyleIdx="1" presStyleCnt="5"/>
      <dgm:spPr/>
      <dgm:t>
        <a:bodyPr/>
        <a:lstStyle/>
        <a:p>
          <a:endParaRPr lang="en-US"/>
        </a:p>
      </dgm:t>
    </dgm:pt>
    <dgm:pt modelId="{F8C5618F-6F34-4FF0-87B8-3CACDA1DA203}" type="pres">
      <dgm:prSet presAssocID="{15CCA3B0-A2CB-4ED8-9761-FD5C3138D52D}" presName="Parent4" presStyleLbl="revTx" presStyleIdx="0" presStyleCnt="0">
        <dgm:presLayoutVars>
          <dgm:chMax val="1"/>
          <dgm:chPref val="1"/>
          <dgm:bulletEnabled val="1"/>
        </dgm:presLayoutVars>
      </dgm:prSet>
      <dgm:spPr/>
      <dgm:t>
        <a:bodyPr/>
        <a:lstStyle/>
        <a:p>
          <a:endParaRPr lang="en-US"/>
        </a:p>
      </dgm:t>
    </dgm:pt>
    <dgm:pt modelId="{CACAD5A9-C80D-4F12-82A6-149ED9EC6412}" type="pres">
      <dgm:prSet presAssocID="{263DD2E6-9875-49FF-AF43-C1565E4BF80A}" presName="Accent3" presStyleCnt="0"/>
      <dgm:spPr/>
    </dgm:pt>
    <dgm:pt modelId="{7C32D708-B397-4FBB-8663-CEFEFDA653BE}" type="pres">
      <dgm:prSet presAssocID="{263DD2E6-9875-49FF-AF43-C1565E4BF80A}" presName="Accent" presStyleLbl="node1" presStyleIdx="2" presStyleCnt="5"/>
      <dgm:spPr/>
    </dgm:pt>
    <dgm:pt modelId="{E74C206B-458B-4831-A603-BF9B0863FF28}" type="pres">
      <dgm:prSet presAssocID="{263DD2E6-9875-49FF-AF43-C1565E4BF80A}" presName="ParentBackground3" presStyleCnt="0"/>
      <dgm:spPr/>
    </dgm:pt>
    <dgm:pt modelId="{0E08B7BC-F581-4BAC-ABD3-7ED4F48DC52E}" type="pres">
      <dgm:prSet presAssocID="{263DD2E6-9875-49FF-AF43-C1565E4BF80A}" presName="ParentBackground" presStyleLbl="fgAcc1" presStyleIdx="2" presStyleCnt="5"/>
      <dgm:spPr/>
      <dgm:t>
        <a:bodyPr/>
        <a:lstStyle/>
        <a:p>
          <a:endParaRPr lang="en-US"/>
        </a:p>
      </dgm:t>
    </dgm:pt>
    <dgm:pt modelId="{9E88E828-4C8E-4193-8D3E-CD456E041780}" type="pres">
      <dgm:prSet presAssocID="{263DD2E6-9875-49FF-AF43-C1565E4BF80A}" presName="Parent3" presStyleLbl="revTx" presStyleIdx="0" presStyleCnt="0">
        <dgm:presLayoutVars>
          <dgm:chMax val="1"/>
          <dgm:chPref val="1"/>
          <dgm:bulletEnabled val="1"/>
        </dgm:presLayoutVars>
      </dgm:prSet>
      <dgm:spPr/>
      <dgm:t>
        <a:bodyPr/>
        <a:lstStyle/>
        <a:p>
          <a:endParaRPr lang="en-US"/>
        </a:p>
      </dgm:t>
    </dgm:pt>
    <dgm:pt modelId="{5ED8944C-9539-482C-8FA6-9833808A97B1}" type="pres">
      <dgm:prSet presAssocID="{BA0B7073-AC8A-4168-AA7B-118BB22C40AC}" presName="Accent2" presStyleCnt="0"/>
      <dgm:spPr/>
    </dgm:pt>
    <dgm:pt modelId="{61C56B7E-5799-4613-80DB-BA98DF42176D}" type="pres">
      <dgm:prSet presAssocID="{BA0B7073-AC8A-4168-AA7B-118BB22C40AC}" presName="Accent" presStyleLbl="node1" presStyleIdx="3" presStyleCnt="5"/>
      <dgm:spPr/>
    </dgm:pt>
    <dgm:pt modelId="{D62BCAC8-D00E-4984-86CE-7C19214273DE}" type="pres">
      <dgm:prSet presAssocID="{BA0B7073-AC8A-4168-AA7B-118BB22C40AC}" presName="ParentBackground2" presStyleCnt="0"/>
      <dgm:spPr/>
    </dgm:pt>
    <dgm:pt modelId="{7969608C-3BB6-4A8B-A5FD-826E345FA4F4}" type="pres">
      <dgm:prSet presAssocID="{BA0B7073-AC8A-4168-AA7B-118BB22C40AC}" presName="ParentBackground" presStyleLbl="fgAcc1" presStyleIdx="3" presStyleCnt="5"/>
      <dgm:spPr/>
      <dgm:t>
        <a:bodyPr/>
        <a:lstStyle/>
        <a:p>
          <a:endParaRPr lang="en-US"/>
        </a:p>
      </dgm:t>
    </dgm:pt>
    <dgm:pt modelId="{5A7BC68D-FAA5-4222-BB26-6E797B5B0CBC}" type="pres">
      <dgm:prSet presAssocID="{BA0B7073-AC8A-4168-AA7B-118BB22C40AC}" presName="Parent2" presStyleLbl="revTx" presStyleIdx="0" presStyleCnt="0">
        <dgm:presLayoutVars>
          <dgm:chMax val="1"/>
          <dgm:chPref val="1"/>
          <dgm:bulletEnabled val="1"/>
        </dgm:presLayoutVars>
      </dgm:prSet>
      <dgm:spPr/>
      <dgm:t>
        <a:bodyPr/>
        <a:lstStyle/>
        <a:p>
          <a:endParaRPr lang="en-US"/>
        </a:p>
      </dgm:t>
    </dgm:pt>
    <dgm:pt modelId="{D360C65D-942D-41C1-A0C9-90F027093006}" type="pres">
      <dgm:prSet presAssocID="{7A4C9951-B021-46D6-949A-C1E19679D840}" presName="Accent1" presStyleCnt="0"/>
      <dgm:spPr/>
    </dgm:pt>
    <dgm:pt modelId="{53A9E79B-C7E9-46E4-A510-25A4F84CA65C}" type="pres">
      <dgm:prSet presAssocID="{7A4C9951-B021-46D6-949A-C1E19679D840}" presName="Accent" presStyleLbl="node1" presStyleIdx="4" presStyleCnt="5"/>
      <dgm:spPr/>
    </dgm:pt>
    <dgm:pt modelId="{A0223B53-7826-4A72-8149-C2558D82D25B}" type="pres">
      <dgm:prSet presAssocID="{7A4C9951-B021-46D6-949A-C1E19679D840}" presName="ParentBackground1" presStyleCnt="0"/>
      <dgm:spPr/>
    </dgm:pt>
    <dgm:pt modelId="{7FD33AD8-AF6C-4A31-9033-9F96FD7DE9F1}" type="pres">
      <dgm:prSet presAssocID="{7A4C9951-B021-46D6-949A-C1E19679D840}" presName="ParentBackground" presStyleLbl="fgAcc1" presStyleIdx="4" presStyleCnt="5"/>
      <dgm:spPr/>
      <dgm:t>
        <a:bodyPr/>
        <a:lstStyle/>
        <a:p>
          <a:endParaRPr lang="en-US"/>
        </a:p>
      </dgm:t>
    </dgm:pt>
    <dgm:pt modelId="{81EEE0FA-897A-4D8E-A4FD-85475F9CFD0E}" type="pres">
      <dgm:prSet presAssocID="{7A4C9951-B021-46D6-949A-C1E19679D840}" presName="Parent1" presStyleLbl="revTx" presStyleIdx="0" presStyleCnt="0">
        <dgm:presLayoutVars>
          <dgm:chMax val="1"/>
          <dgm:chPref val="1"/>
          <dgm:bulletEnabled val="1"/>
        </dgm:presLayoutVars>
      </dgm:prSet>
      <dgm:spPr/>
      <dgm:t>
        <a:bodyPr/>
        <a:lstStyle/>
        <a:p>
          <a:endParaRPr lang="en-US"/>
        </a:p>
      </dgm:t>
    </dgm:pt>
  </dgm:ptLst>
  <dgm:cxnLst>
    <dgm:cxn modelId="{6313D7DD-4A1F-4CF6-AFA3-812BB8310289}" type="presOf" srcId="{BA0B7073-AC8A-4168-AA7B-118BB22C40AC}" destId="{7969608C-3BB6-4A8B-A5FD-826E345FA4F4}" srcOrd="0" destOrd="0" presId="urn:microsoft.com/office/officeart/2011/layout/CircleProcess"/>
    <dgm:cxn modelId="{1B7AAEB0-F3A0-423D-A629-C06D0D11A533}" type="presOf" srcId="{7A4C9951-B021-46D6-949A-C1E19679D840}" destId="{7FD33AD8-AF6C-4A31-9033-9F96FD7DE9F1}" srcOrd="0" destOrd="0" presId="urn:microsoft.com/office/officeart/2011/layout/CircleProcess"/>
    <dgm:cxn modelId="{6BE631ED-6E0B-454D-9DCF-2573C51EE7A4}" srcId="{3F863887-17D3-4B33-8106-A926419B5B1C}" destId="{263DD2E6-9875-49FF-AF43-C1565E4BF80A}" srcOrd="2" destOrd="0" parTransId="{AD635B2E-9D6C-46B0-B947-A359BF47604D}" sibTransId="{6D270449-5236-4FF2-B22B-ABF582028617}"/>
    <dgm:cxn modelId="{732F17EA-0516-4A6C-AEC4-2AF8D162F613}" srcId="{3F863887-17D3-4B33-8106-A926419B5B1C}" destId="{D6CCF9BA-B0A5-4C0A-BA5F-8B2200686058}" srcOrd="4" destOrd="0" parTransId="{96D4D859-ED88-471A-9E60-3C8991961EB5}" sibTransId="{542AF2D3-4163-47A8-BEFC-A1A296EB8530}"/>
    <dgm:cxn modelId="{57E7D8FC-F4EA-4E01-82E5-8C061E3A3AF4}" srcId="{3F863887-17D3-4B33-8106-A926419B5B1C}" destId="{15CCA3B0-A2CB-4ED8-9761-FD5C3138D52D}" srcOrd="3" destOrd="0" parTransId="{B7897647-8C2A-4612-AE3F-4E21554B041E}" sibTransId="{664043D4-581C-40AF-8FE6-8252216C83E4}"/>
    <dgm:cxn modelId="{8962ABFE-C289-422C-87CA-AA2A6077355E}" type="presOf" srcId="{263DD2E6-9875-49FF-AF43-C1565E4BF80A}" destId="{0E08B7BC-F581-4BAC-ABD3-7ED4F48DC52E}" srcOrd="0" destOrd="0" presId="urn:microsoft.com/office/officeart/2011/layout/CircleProcess"/>
    <dgm:cxn modelId="{572699D2-77E3-4FBB-B2D7-6762C2BAA145}" srcId="{3F863887-17D3-4B33-8106-A926419B5B1C}" destId="{BA0B7073-AC8A-4168-AA7B-118BB22C40AC}" srcOrd="1" destOrd="0" parTransId="{46D89D07-9976-4FF1-BCF6-74CBB47850FB}" sibTransId="{5D947E27-BF18-48F3-A2D9-03A7012BBEBC}"/>
    <dgm:cxn modelId="{74527797-9409-4AF6-93B2-04C3639C9838}" type="presOf" srcId="{BA0B7073-AC8A-4168-AA7B-118BB22C40AC}" destId="{5A7BC68D-FAA5-4222-BB26-6E797B5B0CBC}" srcOrd="1" destOrd="0" presId="urn:microsoft.com/office/officeart/2011/layout/CircleProcess"/>
    <dgm:cxn modelId="{4C1AF234-710F-4661-B676-D6EEFAF1722B}" type="presOf" srcId="{3F863887-17D3-4B33-8106-A926419B5B1C}" destId="{E8D4B107-E83E-49DC-92A2-C6BC1BCE5D3A}" srcOrd="0" destOrd="0" presId="urn:microsoft.com/office/officeart/2011/layout/CircleProcess"/>
    <dgm:cxn modelId="{30305893-B0B0-4920-990E-24C53E69ECE1}" type="presOf" srcId="{15CCA3B0-A2CB-4ED8-9761-FD5C3138D52D}" destId="{F8C5618F-6F34-4FF0-87B8-3CACDA1DA203}" srcOrd="1" destOrd="0" presId="urn:microsoft.com/office/officeart/2011/layout/CircleProcess"/>
    <dgm:cxn modelId="{59BBDFD2-DDE3-4F08-9BB6-F2142E17B954}" type="presOf" srcId="{263DD2E6-9875-49FF-AF43-C1565E4BF80A}" destId="{9E88E828-4C8E-4193-8D3E-CD456E041780}" srcOrd="1" destOrd="0" presId="urn:microsoft.com/office/officeart/2011/layout/CircleProcess"/>
    <dgm:cxn modelId="{433DF27C-B5A8-4B64-8B72-32D589CD98A9}" type="presOf" srcId="{D6CCF9BA-B0A5-4C0A-BA5F-8B2200686058}" destId="{28E684CB-99CF-47C0-BB6A-73F62E42AFF8}" srcOrd="1" destOrd="0" presId="urn:microsoft.com/office/officeart/2011/layout/CircleProcess"/>
    <dgm:cxn modelId="{FF34A09D-3723-4F82-9A7E-006D4A4A483E}" srcId="{3F863887-17D3-4B33-8106-A926419B5B1C}" destId="{7A4C9951-B021-46D6-949A-C1E19679D840}" srcOrd="0" destOrd="0" parTransId="{021BAE85-A924-448F-9C5F-ABCCECE34578}" sibTransId="{6CCA7A06-C45B-46A0-B699-7DCEA4967515}"/>
    <dgm:cxn modelId="{6570FE7D-891C-41E6-B8AF-7A1055C2FBED}" type="presOf" srcId="{D6CCF9BA-B0A5-4C0A-BA5F-8B2200686058}" destId="{E82B58A2-935F-45C0-8608-FB88865E8B71}" srcOrd="0" destOrd="0" presId="urn:microsoft.com/office/officeart/2011/layout/CircleProcess"/>
    <dgm:cxn modelId="{70CA3651-CE11-4F81-A675-B81F16972F35}" type="presOf" srcId="{15CCA3B0-A2CB-4ED8-9761-FD5C3138D52D}" destId="{0DA1D30B-2260-4B10-AA44-A15E51A5186B}" srcOrd="0" destOrd="0" presId="urn:microsoft.com/office/officeart/2011/layout/CircleProcess"/>
    <dgm:cxn modelId="{BE0CA8AB-CE24-4851-A6AA-49C8A5E39C5F}" type="presOf" srcId="{7A4C9951-B021-46D6-949A-C1E19679D840}" destId="{81EEE0FA-897A-4D8E-A4FD-85475F9CFD0E}" srcOrd="1" destOrd="0" presId="urn:microsoft.com/office/officeart/2011/layout/CircleProcess"/>
    <dgm:cxn modelId="{F3F0D923-BFE8-4BB4-ACAA-FE3A7373AA77}" type="presParOf" srcId="{E8D4B107-E83E-49DC-92A2-C6BC1BCE5D3A}" destId="{0D790147-10FA-4742-A9C8-FD4C9BDD25A9}" srcOrd="0" destOrd="0" presId="urn:microsoft.com/office/officeart/2011/layout/CircleProcess"/>
    <dgm:cxn modelId="{E7A2FE50-230F-46E1-9F70-DCBF679F0794}" type="presParOf" srcId="{0D790147-10FA-4742-A9C8-FD4C9BDD25A9}" destId="{C946D41D-C342-47EE-9F64-726F952094E6}" srcOrd="0" destOrd="0" presId="urn:microsoft.com/office/officeart/2011/layout/CircleProcess"/>
    <dgm:cxn modelId="{68C6026D-11D3-46CA-8195-33E3CA0F91B2}" type="presParOf" srcId="{E8D4B107-E83E-49DC-92A2-C6BC1BCE5D3A}" destId="{4AAB597B-4141-4347-B79E-5CFB25E3F9FB}" srcOrd="1" destOrd="0" presId="urn:microsoft.com/office/officeart/2011/layout/CircleProcess"/>
    <dgm:cxn modelId="{08D2B53F-E9A4-4ACC-802C-6337DC4B325C}" type="presParOf" srcId="{4AAB597B-4141-4347-B79E-5CFB25E3F9FB}" destId="{E82B58A2-935F-45C0-8608-FB88865E8B71}" srcOrd="0" destOrd="0" presId="urn:microsoft.com/office/officeart/2011/layout/CircleProcess"/>
    <dgm:cxn modelId="{3149BA04-AF48-4371-810B-C38C1766B29B}" type="presParOf" srcId="{E8D4B107-E83E-49DC-92A2-C6BC1BCE5D3A}" destId="{28E684CB-99CF-47C0-BB6A-73F62E42AFF8}" srcOrd="2" destOrd="0" presId="urn:microsoft.com/office/officeart/2011/layout/CircleProcess"/>
    <dgm:cxn modelId="{04025299-9238-4D47-8B49-4CA3B26B4EB0}" type="presParOf" srcId="{E8D4B107-E83E-49DC-92A2-C6BC1BCE5D3A}" destId="{FD3C241E-43DE-43F3-9A2E-B09E931C6948}" srcOrd="3" destOrd="0" presId="urn:microsoft.com/office/officeart/2011/layout/CircleProcess"/>
    <dgm:cxn modelId="{3C1BF68A-C8CF-48BE-A708-C5D0C56CA0C1}" type="presParOf" srcId="{FD3C241E-43DE-43F3-9A2E-B09E931C6948}" destId="{E806E8EB-D035-4D4D-9F98-23EE29B70F05}" srcOrd="0" destOrd="0" presId="urn:microsoft.com/office/officeart/2011/layout/CircleProcess"/>
    <dgm:cxn modelId="{144F5D30-F181-46C6-980C-AFE5089A407B}" type="presParOf" srcId="{E8D4B107-E83E-49DC-92A2-C6BC1BCE5D3A}" destId="{9178F112-B251-4AA3-8C69-8F9978B84CEC}" srcOrd="4" destOrd="0" presId="urn:microsoft.com/office/officeart/2011/layout/CircleProcess"/>
    <dgm:cxn modelId="{818F6C7A-7748-4627-9B29-6C2ECF9DCB93}" type="presParOf" srcId="{9178F112-B251-4AA3-8C69-8F9978B84CEC}" destId="{0DA1D30B-2260-4B10-AA44-A15E51A5186B}" srcOrd="0" destOrd="0" presId="urn:microsoft.com/office/officeart/2011/layout/CircleProcess"/>
    <dgm:cxn modelId="{934A0F3E-14B0-4606-9F66-F97E1856F9E6}" type="presParOf" srcId="{E8D4B107-E83E-49DC-92A2-C6BC1BCE5D3A}" destId="{F8C5618F-6F34-4FF0-87B8-3CACDA1DA203}" srcOrd="5" destOrd="0" presId="urn:microsoft.com/office/officeart/2011/layout/CircleProcess"/>
    <dgm:cxn modelId="{12C05D72-6B2E-4BFD-948C-634C6EBB7A0A}" type="presParOf" srcId="{E8D4B107-E83E-49DC-92A2-C6BC1BCE5D3A}" destId="{CACAD5A9-C80D-4F12-82A6-149ED9EC6412}" srcOrd="6" destOrd="0" presId="urn:microsoft.com/office/officeart/2011/layout/CircleProcess"/>
    <dgm:cxn modelId="{E64F9C55-51C5-4319-9B28-34F23387DCAE}" type="presParOf" srcId="{CACAD5A9-C80D-4F12-82A6-149ED9EC6412}" destId="{7C32D708-B397-4FBB-8663-CEFEFDA653BE}" srcOrd="0" destOrd="0" presId="urn:microsoft.com/office/officeart/2011/layout/CircleProcess"/>
    <dgm:cxn modelId="{FE2FE883-EB71-4C7F-AF96-7F9874919558}" type="presParOf" srcId="{E8D4B107-E83E-49DC-92A2-C6BC1BCE5D3A}" destId="{E74C206B-458B-4831-A603-BF9B0863FF28}" srcOrd="7" destOrd="0" presId="urn:microsoft.com/office/officeart/2011/layout/CircleProcess"/>
    <dgm:cxn modelId="{70F9B025-1854-4F73-9DD3-C5BD3C498522}" type="presParOf" srcId="{E74C206B-458B-4831-A603-BF9B0863FF28}" destId="{0E08B7BC-F581-4BAC-ABD3-7ED4F48DC52E}" srcOrd="0" destOrd="0" presId="urn:microsoft.com/office/officeart/2011/layout/CircleProcess"/>
    <dgm:cxn modelId="{0E274685-139C-4A8F-ADE6-308748D5FA19}" type="presParOf" srcId="{E8D4B107-E83E-49DC-92A2-C6BC1BCE5D3A}" destId="{9E88E828-4C8E-4193-8D3E-CD456E041780}" srcOrd="8" destOrd="0" presId="urn:microsoft.com/office/officeart/2011/layout/CircleProcess"/>
    <dgm:cxn modelId="{582DFC7C-DFAB-4CD0-9515-C4C76DDCD28B}" type="presParOf" srcId="{E8D4B107-E83E-49DC-92A2-C6BC1BCE5D3A}" destId="{5ED8944C-9539-482C-8FA6-9833808A97B1}" srcOrd="9" destOrd="0" presId="urn:microsoft.com/office/officeart/2011/layout/CircleProcess"/>
    <dgm:cxn modelId="{E18904FA-CF50-4BAE-BD22-A8F93382E5AA}" type="presParOf" srcId="{5ED8944C-9539-482C-8FA6-9833808A97B1}" destId="{61C56B7E-5799-4613-80DB-BA98DF42176D}" srcOrd="0" destOrd="0" presId="urn:microsoft.com/office/officeart/2011/layout/CircleProcess"/>
    <dgm:cxn modelId="{5115B139-FD40-4E50-B9F1-E8B7D25D3238}" type="presParOf" srcId="{E8D4B107-E83E-49DC-92A2-C6BC1BCE5D3A}" destId="{D62BCAC8-D00E-4984-86CE-7C19214273DE}" srcOrd="10" destOrd="0" presId="urn:microsoft.com/office/officeart/2011/layout/CircleProcess"/>
    <dgm:cxn modelId="{093BD528-F5C5-4AE7-96CD-CBA46E0FB0B0}" type="presParOf" srcId="{D62BCAC8-D00E-4984-86CE-7C19214273DE}" destId="{7969608C-3BB6-4A8B-A5FD-826E345FA4F4}" srcOrd="0" destOrd="0" presId="urn:microsoft.com/office/officeart/2011/layout/CircleProcess"/>
    <dgm:cxn modelId="{DB5A8F96-A40B-4DB4-8D07-D0A6AEC1AC2C}" type="presParOf" srcId="{E8D4B107-E83E-49DC-92A2-C6BC1BCE5D3A}" destId="{5A7BC68D-FAA5-4222-BB26-6E797B5B0CBC}" srcOrd="11" destOrd="0" presId="urn:microsoft.com/office/officeart/2011/layout/CircleProcess"/>
    <dgm:cxn modelId="{A194D0D2-975B-419A-9856-683F134D81C3}" type="presParOf" srcId="{E8D4B107-E83E-49DC-92A2-C6BC1BCE5D3A}" destId="{D360C65D-942D-41C1-A0C9-90F027093006}" srcOrd="12" destOrd="0" presId="urn:microsoft.com/office/officeart/2011/layout/CircleProcess"/>
    <dgm:cxn modelId="{5A008320-D37D-4631-92C5-5C96422D74F8}" type="presParOf" srcId="{D360C65D-942D-41C1-A0C9-90F027093006}" destId="{53A9E79B-C7E9-46E4-A510-25A4F84CA65C}" srcOrd="0" destOrd="0" presId="urn:microsoft.com/office/officeart/2011/layout/CircleProcess"/>
    <dgm:cxn modelId="{CCE8CEAF-C76B-424D-8D34-DD35DFAD4B25}" type="presParOf" srcId="{E8D4B107-E83E-49DC-92A2-C6BC1BCE5D3A}" destId="{A0223B53-7826-4A72-8149-C2558D82D25B}" srcOrd="13" destOrd="0" presId="urn:microsoft.com/office/officeart/2011/layout/CircleProcess"/>
    <dgm:cxn modelId="{5B536137-9D38-481B-8AB4-8E1BD7BB324C}" type="presParOf" srcId="{A0223B53-7826-4A72-8149-C2558D82D25B}" destId="{7FD33AD8-AF6C-4A31-9033-9F96FD7DE9F1}" srcOrd="0" destOrd="0" presId="urn:microsoft.com/office/officeart/2011/layout/CircleProcess"/>
    <dgm:cxn modelId="{43E57B64-D375-40D1-9335-89C751B449B3}" type="presParOf" srcId="{E8D4B107-E83E-49DC-92A2-C6BC1BCE5D3A}" destId="{81EEE0FA-897A-4D8E-A4FD-85475F9CFD0E}"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863887-17D3-4B33-8106-A926419B5B1C}"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LID4096"/>
        </a:p>
      </dgm:t>
    </dgm:pt>
    <dgm:pt modelId="{7A4C9951-B021-46D6-949A-C1E19679D840}">
      <dgm:prSet phldrT="[Text]" custT="1"/>
      <dgm:spPr/>
      <dgm:t>
        <a:bodyPr/>
        <a:lstStyle/>
        <a:p>
          <a:r>
            <a:rPr lang="en-US" sz="2000" dirty="0">
              <a:solidFill>
                <a:schemeClr val="accent1">
                  <a:lumMod val="50000"/>
                </a:schemeClr>
              </a:solidFill>
              <a:latin typeface="Tw Cen MT" panose="020B0602020104020603" pitchFamily="34" charset="0"/>
            </a:rPr>
            <a:t>Data Collection</a:t>
          </a:r>
          <a:endParaRPr lang="LID4096" sz="2000" dirty="0">
            <a:solidFill>
              <a:schemeClr val="accent1">
                <a:lumMod val="50000"/>
              </a:schemeClr>
            </a:solidFill>
            <a:latin typeface="Tw Cen MT" panose="020B0602020104020603" pitchFamily="34" charset="0"/>
          </a:endParaRPr>
        </a:p>
      </dgm:t>
    </dgm:pt>
    <dgm:pt modelId="{021BAE85-A924-448F-9C5F-ABCCECE34578}" type="parTrans" cxnId="{FF34A09D-3723-4F82-9A7E-006D4A4A483E}">
      <dgm:prSet/>
      <dgm:spPr/>
      <dgm:t>
        <a:bodyPr/>
        <a:lstStyle/>
        <a:p>
          <a:endParaRPr lang="LID4096">
            <a:solidFill>
              <a:schemeClr val="bg1"/>
            </a:solidFill>
          </a:endParaRPr>
        </a:p>
      </dgm:t>
    </dgm:pt>
    <dgm:pt modelId="{6CCA7A06-C45B-46A0-B699-7DCEA4967515}" type="sibTrans" cxnId="{FF34A09D-3723-4F82-9A7E-006D4A4A483E}">
      <dgm:prSet/>
      <dgm:spPr/>
      <dgm:t>
        <a:bodyPr/>
        <a:lstStyle/>
        <a:p>
          <a:endParaRPr lang="LID4096">
            <a:solidFill>
              <a:schemeClr val="bg1"/>
            </a:solidFill>
          </a:endParaRPr>
        </a:p>
      </dgm:t>
    </dgm:pt>
    <dgm:pt modelId="{BA0B7073-AC8A-4168-AA7B-118BB22C40AC}">
      <dgm:prSet phldrT="[Text]" custT="1"/>
      <dgm:spPr/>
      <dgm:t>
        <a:bodyPr/>
        <a:lstStyle/>
        <a:p>
          <a:r>
            <a:rPr lang="en-US" sz="2000" dirty="0">
              <a:solidFill>
                <a:schemeClr val="accent1">
                  <a:lumMod val="50000"/>
                </a:schemeClr>
              </a:solidFill>
              <a:latin typeface="Tw Cen MT" panose="020B0602020104020603" pitchFamily="34" charset="0"/>
            </a:rPr>
            <a:t>Feature Choice</a:t>
          </a:r>
          <a:endParaRPr lang="LID4096" sz="2000" dirty="0">
            <a:solidFill>
              <a:schemeClr val="accent1">
                <a:lumMod val="50000"/>
              </a:schemeClr>
            </a:solidFill>
            <a:latin typeface="Tw Cen MT" panose="020B0602020104020603" pitchFamily="34" charset="0"/>
          </a:endParaRPr>
        </a:p>
      </dgm:t>
    </dgm:pt>
    <dgm:pt modelId="{46D89D07-9976-4FF1-BCF6-74CBB47850FB}" type="parTrans" cxnId="{572699D2-77E3-4FBB-B2D7-6762C2BAA145}">
      <dgm:prSet/>
      <dgm:spPr/>
      <dgm:t>
        <a:bodyPr/>
        <a:lstStyle/>
        <a:p>
          <a:endParaRPr lang="LID4096">
            <a:solidFill>
              <a:schemeClr val="bg1"/>
            </a:solidFill>
          </a:endParaRPr>
        </a:p>
      </dgm:t>
    </dgm:pt>
    <dgm:pt modelId="{5D947E27-BF18-48F3-A2D9-03A7012BBEBC}" type="sibTrans" cxnId="{572699D2-77E3-4FBB-B2D7-6762C2BAA145}">
      <dgm:prSet/>
      <dgm:spPr/>
      <dgm:t>
        <a:bodyPr/>
        <a:lstStyle/>
        <a:p>
          <a:endParaRPr lang="LID4096">
            <a:solidFill>
              <a:schemeClr val="bg1"/>
            </a:solidFill>
          </a:endParaRPr>
        </a:p>
      </dgm:t>
    </dgm:pt>
    <dgm:pt modelId="{15CCA3B0-A2CB-4ED8-9761-FD5C3138D52D}">
      <dgm:prSet phldrT="[Text]" custT="1"/>
      <dgm:spPr/>
      <dgm:t>
        <a:bodyPr/>
        <a:lstStyle/>
        <a:p>
          <a:r>
            <a:rPr lang="en-US" sz="2000" dirty="0">
              <a:solidFill>
                <a:schemeClr val="accent6">
                  <a:lumMod val="75000"/>
                </a:schemeClr>
              </a:solidFill>
              <a:latin typeface="Tw Cen MT" panose="020B0602020104020603" pitchFamily="34" charset="0"/>
            </a:rPr>
            <a:t>Model Training</a:t>
          </a:r>
          <a:endParaRPr lang="LID4096" sz="2000" dirty="0">
            <a:solidFill>
              <a:schemeClr val="accent6">
                <a:lumMod val="75000"/>
              </a:schemeClr>
            </a:solidFill>
            <a:latin typeface="Tw Cen MT" panose="020B0602020104020603" pitchFamily="34" charset="0"/>
          </a:endParaRPr>
        </a:p>
      </dgm:t>
    </dgm:pt>
    <dgm:pt modelId="{B7897647-8C2A-4612-AE3F-4E21554B041E}" type="parTrans" cxnId="{57E7D8FC-F4EA-4E01-82E5-8C061E3A3AF4}">
      <dgm:prSet/>
      <dgm:spPr/>
      <dgm:t>
        <a:bodyPr/>
        <a:lstStyle/>
        <a:p>
          <a:endParaRPr lang="LID4096">
            <a:solidFill>
              <a:schemeClr val="bg1"/>
            </a:solidFill>
          </a:endParaRPr>
        </a:p>
      </dgm:t>
    </dgm:pt>
    <dgm:pt modelId="{664043D4-581C-40AF-8FE6-8252216C83E4}" type="sibTrans" cxnId="{57E7D8FC-F4EA-4E01-82E5-8C061E3A3AF4}">
      <dgm:prSet/>
      <dgm:spPr/>
      <dgm:t>
        <a:bodyPr/>
        <a:lstStyle/>
        <a:p>
          <a:endParaRPr lang="LID4096">
            <a:solidFill>
              <a:schemeClr val="bg1"/>
            </a:solidFill>
          </a:endParaRPr>
        </a:p>
      </dgm:t>
    </dgm:pt>
    <dgm:pt modelId="{263DD2E6-9875-49FF-AF43-C1565E4BF80A}">
      <dgm:prSet phldrT="[Text]" custT="1"/>
      <dgm:spPr/>
      <dgm:t>
        <a:bodyPr/>
        <a:lstStyle/>
        <a:p>
          <a:r>
            <a:rPr lang="en-US" sz="2000" dirty="0">
              <a:solidFill>
                <a:schemeClr val="accent6">
                  <a:lumMod val="75000"/>
                </a:schemeClr>
              </a:solidFill>
              <a:latin typeface="Tw Cen MT" panose="020B0602020104020603" pitchFamily="34" charset="0"/>
            </a:rPr>
            <a:t>Model Selection</a:t>
          </a:r>
          <a:endParaRPr lang="LID4096" sz="2000" dirty="0">
            <a:solidFill>
              <a:schemeClr val="accent6">
                <a:lumMod val="75000"/>
              </a:schemeClr>
            </a:solidFill>
            <a:latin typeface="Tw Cen MT" panose="020B0602020104020603" pitchFamily="34" charset="0"/>
          </a:endParaRPr>
        </a:p>
      </dgm:t>
    </dgm:pt>
    <dgm:pt modelId="{AD635B2E-9D6C-46B0-B947-A359BF47604D}" type="parTrans" cxnId="{6BE631ED-6E0B-454D-9DCF-2573C51EE7A4}">
      <dgm:prSet/>
      <dgm:spPr/>
      <dgm:t>
        <a:bodyPr/>
        <a:lstStyle/>
        <a:p>
          <a:endParaRPr lang="LID4096">
            <a:solidFill>
              <a:schemeClr val="bg1"/>
            </a:solidFill>
          </a:endParaRPr>
        </a:p>
      </dgm:t>
    </dgm:pt>
    <dgm:pt modelId="{6D270449-5236-4FF2-B22B-ABF582028617}" type="sibTrans" cxnId="{6BE631ED-6E0B-454D-9DCF-2573C51EE7A4}">
      <dgm:prSet/>
      <dgm:spPr/>
      <dgm:t>
        <a:bodyPr/>
        <a:lstStyle/>
        <a:p>
          <a:endParaRPr lang="LID4096">
            <a:solidFill>
              <a:schemeClr val="bg1"/>
            </a:solidFill>
          </a:endParaRPr>
        </a:p>
      </dgm:t>
    </dgm:pt>
    <dgm:pt modelId="{D6CCF9BA-B0A5-4C0A-BA5F-8B2200686058}">
      <dgm:prSet phldrT="[Text]" custT="1"/>
      <dgm:spPr/>
      <dgm:t>
        <a:bodyPr/>
        <a:lstStyle/>
        <a:p>
          <a:r>
            <a:rPr lang="en-US" sz="1800">
              <a:solidFill>
                <a:schemeClr val="accent2">
                  <a:lumMod val="50000"/>
                </a:schemeClr>
              </a:solidFill>
              <a:latin typeface="Tw Cen MT" panose="020B0602020104020603" pitchFamily="34" charset="0"/>
            </a:rPr>
            <a:t>Performance Evaluation</a:t>
          </a:r>
          <a:endParaRPr lang="LID4096" sz="1800" dirty="0">
            <a:solidFill>
              <a:schemeClr val="accent2">
                <a:lumMod val="50000"/>
              </a:schemeClr>
            </a:solidFill>
            <a:latin typeface="Tw Cen MT" panose="020B0602020104020603" pitchFamily="34" charset="0"/>
          </a:endParaRPr>
        </a:p>
      </dgm:t>
    </dgm:pt>
    <dgm:pt modelId="{96D4D859-ED88-471A-9E60-3C8991961EB5}" type="parTrans" cxnId="{732F17EA-0516-4A6C-AEC4-2AF8D162F613}">
      <dgm:prSet/>
      <dgm:spPr/>
      <dgm:t>
        <a:bodyPr/>
        <a:lstStyle/>
        <a:p>
          <a:endParaRPr lang="LID4096">
            <a:solidFill>
              <a:schemeClr val="bg1"/>
            </a:solidFill>
          </a:endParaRPr>
        </a:p>
      </dgm:t>
    </dgm:pt>
    <dgm:pt modelId="{542AF2D3-4163-47A8-BEFC-A1A296EB8530}" type="sibTrans" cxnId="{732F17EA-0516-4A6C-AEC4-2AF8D162F613}">
      <dgm:prSet/>
      <dgm:spPr/>
      <dgm:t>
        <a:bodyPr/>
        <a:lstStyle/>
        <a:p>
          <a:endParaRPr lang="LID4096">
            <a:solidFill>
              <a:schemeClr val="bg1"/>
            </a:solidFill>
          </a:endParaRPr>
        </a:p>
      </dgm:t>
    </dgm:pt>
    <dgm:pt modelId="{E8D4B107-E83E-49DC-92A2-C6BC1BCE5D3A}" type="pres">
      <dgm:prSet presAssocID="{3F863887-17D3-4B33-8106-A926419B5B1C}" presName="Name0" presStyleCnt="0">
        <dgm:presLayoutVars>
          <dgm:chMax val="11"/>
          <dgm:chPref val="11"/>
          <dgm:dir/>
          <dgm:resizeHandles/>
        </dgm:presLayoutVars>
      </dgm:prSet>
      <dgm:spPr/>
      <dgm:t>
        <a:bodyPr/>
        <a:lstStyle/>
        <a:p>
          <a:endParaRPr lang="en-US"/>
        </a:p>
      </dgm:t>
    </dgm:pt>
    <dgm:pt modelId="{0D790147-10FA-4742-A9C8-FD4C9BDD25A9}" type="pres">
      <dgm:prSet presAssocID="{D6CCF9BA-B0A5-4C0A-BA5F-8B2200686058}" presName="Accent5" presStyleCnt="0"/>
      <dgm:spPr/>
    </dgm:pt>
    <dgm:pt modelId="{C946D41D-C342-47EE-9F64-726F952094E6}" type="pres">
      <dgm:prSet presAssocID="{D6CCF9BA-B0A5-4C0A-BA5F-8B2200686058}" presName="Accent" presStyleLbl="node1" presStyleIdx="0" presStyleCnt="5"/>
      <dgm:spPr/>
    </dgm:pt>
    <dgm:pt modelId="{4AAB597B-4141-4347-B79E-5CFB25E3F9FB}" type="pres">
      <dgm:prSet presAssocID="{D6CCF9BA-B0A5-4C0A-BA5F-8B2200686058}" presName="ParentBackground5" presStyleCnt="0"/>
      <dgm:spPr/>
    </dgm:pt>
    <dgm:pt modelId="{E82B58A2-935F-45C0-8608-FB88865E8B71}" type="pres">
      <dgm:prSet presAssocID="{D6CCF9BA-B0A5-4C0A-BA5F-8B2200686058}" presName="ParentBackground" presStyleLbl="fgAcc1" presStyleIdx="0" presStyleCnt="5"/>
      <dgm:spPr/>
      <dgm:t>
        <a:bodyPr/>
        <a:lstStyle/>
        <a:p>
          <a:endParaRPr lang="en-US"/>
        </a:p>
      </dgm:t>
    </dgm:pt>
    <dgm:pt modelId="{28E684CB-99CF-47C0-BB6A-73F62E42AFF8}" type="pres">
      <dgm:prSet presAssocID="{D6CCF9BA-B0A5-4C0A-BA5F-8B2200686058}" presName="Parent5" presStyleLbl="revTx" presStyleIdx="0" presStyleCnt="0">
        <dgm:presLayoutVars>
          <dgm:chMax val="1"/>
          <dgm:chPref val="1"/>
          <dgm:bulletEnabled val="1"/>
        </dgm:presLayoutVars>
      </dgm:prSet>
      <dgm:spPr/>
      <dgm:t>
        <a:bodyPr/>
        <a:lstStyle/>
        <a:p>
          <a:endParaRPr lang="en-US"/>
        </a:p>
      </dgm:t>
    </dgm:pt>
    <dgm:pt modelId="{FD3C241E-43DE-43F3-9A2E-B09E931C6948}" type="pres">
      <dgm:prSet presAssocID="{15CCA3B0-A2CB-4ED8-9761-FD5C3138D52D}" presName="Accent4" presStyleCnt="0"/>
      <dgm:spPr/>
    </dgm:pt>
    <dgm:pt modelId="{E806E8EB-D035-4D4D-9F98-23EE29B70F05}" type="pres">
      <dgm:prSet presAssocID="{15CCA3B0-A2CB-4ED8-9761-FD5C3138D52D}" presName="Accent" presStyleLbl="node1" presStyleIdx="1" presStyleCnt="5"/>
      <dgm:spPr/>
    </dgm:pt>
    <dgm:pt modelId="{9178F112-B251-4AA3-8C69-8F9978B84CEC}" type="pres">
      <dgm:prSet presAssocID="{15CCA3B0-A2CB-4ED8-9761-FD5C3138D52D}" presName="ParentBackground4" presStyleCnt="0"/>
      <dgm:spPr/>
    </dgm:pt>
    <dgm:pt modelId="{0DA1D30B-2260-4B10-AA44-A15E51A5186B}" type="pres">
      <dgm:prSet presAssocID="{15CCA3B0-A2CB-4ED8-9761-FD5C3138D52D}" presName="ParentBackground" presStyleLbl="fgAcc1" presStyleIdx="1" presStyleCnt="5"/>
      <dgm:spPr/>
      <dgm:t>
        <a:bodyPr/>
        <a:lstStyle/>
        <a:p>
          <a:endParaRPr lang="en-US"/>
        </a:p>
      </dgm:t>
    </dgm:pt>
    <dgm:pt modelId="{F8C5618F-6F34-4FF0-87B8-3CACDA1DA203}" type="pres">
      <dgm:prSet presAssocID="{15CCA3B0-A2CB-4ED8-9761-FD5C3138D52D}" presName="Parent4" presStyleLbl="revTx" presStyleIdx="0" presStyleCnt="0">
        <dgm:presLayoutVars>
          <dgm:chMax val="1"/>
          <dgm:chPref val="1"/>
          <dgm:bulletEnabled val="1"/>
        </dgm:presLayoutVars>
      </dgm:prSet>
      <dgm:spPr/>
      <dgm:t>
        <a:bodyPr/>
        <a:lstStyle/>
        <a:p>
          <a:endParaRPr lang="en-US"/>
        </a:p>
      </dgm:t>
    </dgm:pt>
    <dgm:pt modelId="{CACAD5A9-C80D-4F12-82A6-149ED9EC6412}" type="pres">
      <dgm:prSet presAssocID="{263DD2E6-9875-49FF-AF43-C1565E4BF80A}" presName="Accent3" presStyleCnt="0"/>
      <dgm:spPr/>
    </dgm:pt>
    <dgm:pt modelId="{7C32D708-B397-4FBB-8663-CEFEFDA653BE}" type="pres">
      <dgm:prSet presAssocID="{263DD2E6-9875-49FF-AF43-C1565E4BF80A}" presName="Accent" presStyleLbl="node1" presStyleIdx="2" presStyleCnt="5"/>
      <dgm:spPr/>
    </dgm:pt>
    <dgm:pt modelId="{E74C206B-458B-4831-A603-BF9B0863FF28}" type="pres">
      <dgm:prSet presAssocID="{263DD2E6-9875-49FF-AF43-C1565E4BF80A}" presName="ParentBackground3" presStyleCnt="0"/>
      <dgm:spPr/>
    </dgm:pt>
    <dgm:pt modelId="{0E08B7BC-F581-4BAC-ABD3-7ED4F48DC52E}" type="pres">
      <dgm:prSet presAssocID="{263DD2E6-9875-49FF-AF43-C1565E4BF80A}" presName="ParentBackground" presStyleLbl="fgAcc1" presStyleIdx="2" presStyleCnt="5"/>
      <dgm:spPr/>
      <dgm:t>
        <a:bodyPr/>
        <a:lstStyle/>
        <a:p>
          <a:endParaRPr lang="en-US"/>
        </a:p>
      </dgm:t>
    </dgm:pt>
    <dgm:pt modelId="{9E88E828-4C8E-4193-8D3E-CD456E041780}" type="pres">
      <dgm:prSet presAssocID="{263DD2E6-9875-49FF-AF43-C1565E4BF80A}" presName="Parent3" presStyleLbl="revTx" presStyleIdx="0" presStyleCnt="0">
        <dgm:presLayoutVars>
          <dgm:chMax val="1"/>
          <dgm:chPref val="1"/>
          <dgm:bulletEnabled val="1"/>
        </dgm:presLayoutVars>
      </dgm:prSet>
      <dgm:spPr/>
      <dgm:t>
        <a:bodyPr/>
        <a:lstStyle/>
        <a:p>
          <a:endParaRPr lang="en-US"/>
        </a:p>
      </dgm:t>
    </dgm:pt>
    <dgm:pt modelId="{5ED8944C-9539-482C-8FA6-9833808A97B1}" type="pres">
      <dgm:prSet presAssocID="{BA0B7073-AC8A-4168-AA7B-118BB22C40AC}" presName="Accent2" presStyleCnt="0"/>
      <dgm:spPr/>
    </dgm:pt>
    <dgm:pt modelId="{61C56B7E-5799-4613-80DB-BA98DF42176D}" type="pres">
      <dgm:prSet presAssocID="{BA0B7073-AC8A-4168-AA7B-118BB22C40AC}" presName="Accent" presStyleLbl="node1" presStyleIdx="3" presStyleCnt="5"/>
      <dgm:spPr/>
    </dgm:pt>
    <dgm:pt modelId="{D62BCAC8-D00E-4984-86CE-7C19214273DE}" type="pres">
      <dgm:prSet presAssocID="{BA0B7073-AC8A-4168-AA7B-118BB22C40AC}" presName="ParentBackground2" presStyleCnt="0"/>
      <dgm:spPr/>
    </dgm:pt>
    <dgm:pt modelId="{7969608C-3BB6-4A8B-A5FD-826E345FA4F4}" type="pres">
      <dgm:prSet presAssocID="{BA0B7073-AC8A-4168-AA7B-118BB22C40AC}" presName="ParentBackground" presStyleLbl="fgAcc1" presStyleIdx="3" presStyleCnt="5"/>
      <dgm:spPr/>
      <dgm:t>
        <a:bodyPr/>
        <a:lstStyle/>
        <a:p>
          <a:endParaRPr lang="en-US"/>
        </a:p>
      </dgm:t>
    </dgm:pt>
    <dgm:pt modelId="{5A7BC68D-FAA5-4222-BB26-6E797B5B0CBC}" type="pres">
      <dgm:prSet presAssocID="{BA0B7073-AC8A-4168-AA7B-118BB22C40AC}" presName="Parent2" presStyleLbl="revTx" presStyleIdx="0" presStyleCnt="0">
        <dgm:presLayoutVars>
          <dgm:chMax val="1"/>
          <dgm:chPref val="1"/>
          <dgm:bulletEnabled val="1"/>
        </dgm:presLayoutVars>
      </dgm:prSet>
      <dgm:spPr/>
      <dgm:t>
        <a:bodyPr/>
        <a:lstStyle/>
        <a:p>
          <a:endParaRPr lang="en-US"/>
        </a:p>
      </dgm:t>
    </dgm:pt>
    <dgm:pt modelId="{D360C65D-942D-41C1-A0C9-90F027093006}" type="pres">
      <dgm:prSet presAssocID="{7A4C9951-B021-46D6-949A-C1E19679D840}" presName="Accent1" presStyleCnt="0"/>
      <dgm:spPr/>
    </dgm:pt>
    <dgm:pt modelId="{53A9E79B-C7E9-46E4-A510-25A4F84CA65C}" type="pres">
      <dgm:prSet presAssocID="{7A4C9951-B021-46D6-949A-C1E19679D840}" presName="Accent" presStyleLbl="node1" presStyleIdx="4" presStyleCnt="5"/>
      <dgm:spPr/>
    </dgm:pt>
    <dgm:pt modelId="{A0223B53-7826-4A72-8149-C2558D82D25B}" type="pres">
      <dgm:prSet presAssocID="{7A4C9951-B021-46D6-949A-C1E19679D840}" presName="ParentBackground1" presStyleCnt="0"/>
      <dgm:spPr/>
    </dgm:pt>
    <dgm:pt modelId="{7FD33AD8-AF6C-4A31-9033-9F96FD7DE9F1}" type="pres">
      <dgm:prSet presAssocID="{7A4C9951-B021-46D6-949A-C1E19679D840}" presName="ParentBackground" presStyleLbl="fgAcc1" presStyleIdx="4" presStyleCnt="5" custScaleX="129366" custScaleY="129367"/>
      <dgm:spPr/>
      <dgm:t>
        <a:bodyPr/>
        <a:lstStyle/>
        <a:p>
          <a:endParaRPr lang="en-US"/>
        </a:p>
      </dgm:t>
    </dgm:pt>
    <dgm:pt modelId="{81EEE0FA-897A-4D8E-A4FD-85475F9CFD0E}" type="pres">
      <dgm:prSet presAssocID="{7A4C9951-B021-46D6-949A-C1E19679D840}" presName="Parent1" presStyleLbl="revTx" presStyleIdx="0" presStyleCnt="0">
        <dgm:presLayoutVars>
          <dgm:chMax val="1"/>
          <dgm:chPref val="1"/>
          <dgm:bulletEnabled val="1"/>
        </dgm:presLayoutVars>
      </dgm:prSet>
      <dgm:spPr/>
      <dgm:t>
        <a:bodyPr/>
        <a:lstStyle/>
        <a:p>
          <a:endParaRPr lang="en-US"/>
        </a:p>
      </dgm:t>
    </dgm:pt>
  </dgm:ptLst>
  <dgm:cxnLst>
    <dgm:cxn modelId="{6313D7DD-4A1F-4CF6-AFA3-812BB8310289}" type="presOf" srcId="{BA0B7073-AC8A-4168-AA7B-118BB22C40AC}" destId="{7969608C-3BB6-4A8B-A5FD-826E345FA4F4}" srcOrd="0" destOrd="0" presId="urn:microsoft.com/office/officeart/2011/layout/CircleProcess"/>
    <dgm:cxn modelId="{1B7AAEB0-F3A0-423D-A629-C06D0D11A533}" type="presOf" srcId="{7A4C9951-B021-46D6-949A-C1E19679D840}" destId="{7FD33AD8-AF6C-4A31-9033-9F96FD7DE9F1}" srcOrd="0" destOrd="0" presId="urn:microsoft.com/office/officeart/2011/layout/CircleProcess"/>
    <dgm:cxn modelId="{6BE631ED-6E0B-454D-9DCF-2573C51EE7A4}" srcId="{3F863887-17D3-4B33-8106-A926419B5B1C}" destId="{263DD2E6-9875-49FF-AF43-C1565E4BF80A}" srcOrd="2" destOrd="0" parTransId="{AD635B2E-9D6C-46B0-B947-A359BF47604D}" sibTransId="{6D270449-5236-4FF2-B22B-ABF582028617}"/>
    <dgm:cxn modelId="{732F17EA-0516-4A6C-AEC4-2AF8D162F613}" srcId="{3F863887-17D3-4B33-8106-A926419B5B1C}" destId="{D6CCF9BA-B0A5-4C0A-BA5F-8B2200686058}" srcOrd="4" destOrd="0" parTransId="{96D4D859-ED88-471A-9E60-3C8991961EB5}" sibTransId="{542AF2D3-4163-47A8-BEFC-A1A296EB8530}"/>
    <dgm:cxn modelId="{57E7D8FC-F4EA-4E01-82E5-8C061E3A3AF4}" srcId="{3F863887-17D3-4B33-8106-A926419B5B1C}" destId="{15CCA3B0-A2CB-4ED8-9761-FD5C3138D52D}" srcOrd="3" destOrd="0" parTransId="{B7897647-8C2A-4612-AE3F-4E21554B041E}" sibTransId="{664043D4-581C-40AF-8FE6-8252216C83E4}"/>
    <dgm:cxn modelId="{8962ABFE-C289-422C-87CA-AA2A6077355E}" type="presOf" srcId="{263DD2E6-9875-49FF-AF43-C1565E4BF80A}" destId="{0E08B7BC-F581-4BAC-ABD3-7ED4F48DC52E}" srcOrd="0" destOrd="0" presId="urn:microsoft.com/office/officeart/2011/layout/CircleProcess"/>
    <dgm:cxn modelId="{572699D2-77E3-4FBB-B2D7-6762C2BAA145}" srcId="{3F863887-17D3-4B33-8106-A926419B5B1C}" destId="{BA0B7073-AC8A-4168-AA7B-118BB22C40AC}" srcOrd="1" destOrd="0" parTransId="{46D89D07-9976-4FF1-BCF6-74CBB47850FB}" sibTransId="{5D947E27-BF18-48F3-A2D9-03A7012BBEBC}"/>
    <dgm:cxn modelId="{74527797-9409-4AF6-93B2-04C3639C9838}" type="presOf" srcId="{BA0B7073-AC8A-4168-AA7B-118BB22C40AC}" destId="{5A7BC68D-FAA5-4222-BB26-6E797B5B0CBC}" srcOrd="1" destOrd="0" presId="urn:microsoft.com/office/officeart/2011/layout/CircleProcess"/>
    <dgm:cxn modelId="{4C1AF234-710F-4661-B676-D6EEFAF1722B}" type="presOf" srcId="{3F863887-17D3-4B33-8106-A926419B5B1C}" destId="{E8D4B107-E83E-49DC-92A2-C6BC1BCE5D3A}" srcOrd="0" destOrd="0" presId="urn:microsoft.com/office/officeart/2011/layout/CircleProcess"/>
    <dgm:cxn modelId="{30305893-B0B0-4920-990E-24C53E69ECE1}" type="presOf" srcId="{15CCA3B0-A2CB-4ED8-9761-FD5C3138D52D}" destId="{F8C5618F-6F34-4FF0-87B8-3CACDA1DA203}" srcOrd="1" destOrd="0" presId="urn:microsoft.com/office/officeart/2011/layout/CircleProcess"/>
    <dgm:cxn modelId="{59BBDFD2-DDE3-4F08-9BB6-F2142E17B954}" type="presOf" srcId="{263DD2E6-9875-49FF-AF43-C1565E4BF80A}" destId="{9E88E828-4C8E-4193-8D3E-CD456E041780}" srcOrd="1" destOrd="0" presId="urn:microsoft.com/office/officeart/2011/layout/CircleProcess"/>
    <dgm:cxn modelId="{433DF27C-B5A8-4B64-8B72-32D589CD98A9}" type="presOf" srcId="{D6CCF9BA-B0A5-4C0A-BA5F-8B2200686058}" destId="{28E684CB-99CF-47C0-BB6A-73F62E42AFF8}" srcOrd="1" destOrd="0" presId="urn:microsoft.com/office/officeart/2011/layout/CircleProcess"/>
    <dgm:cxn modelId="{FF34A09D-3723-4F82-9A7E-006D4A4A483E}" srcId="{3F863887-17D3-4B33-8106-A926419B5B1C}" destId="{7A4C9951-B021-46D6-949A-C1E19679D840}" srcOrd="0" destOrd="0" parTransId="{021BAE85-A924-448F-9C5F-ABCCECE34578}" sibTransId="{6CCA7A06-C45B-46A0-B699-7DCEA4967515}"/>
    <dgm:cxn modelId="{6570FE7D-891C-41E6-B8AF-7A1055C2FBED}" type="presOf" srcId="{D6CCF9BA-B0A5-4C0A-BA5F-8B2200686058}" destId="{E82B58A2-935F-45C0-8608-FB88865E8B71}" srcOrd="0" destOrd="0" presId="urn:microsoft.com/office/officeart/2011/layout/CircleProcess"/>
    <dgm:cxn modelId="{70CA3651-CE11-4F81-A675-B81F16972F35}" type="presOf" srcId="{15CCA3B0-A2CB-4ED8-9761-FD5C3138D52D}" destId="{0DA1D30B-2260-4B10-AA44-A15E51A5186B}" srcOrd="0" destOrd="0" presId="urn:microsoft.com/office/officeart/2011/layout/CircleProcess"/>
    <dgm:cxn modelId="{BE0CA8AB-CE24-4851-A6AA-49C8A5E39C5F}" type="presOf" srcId="{7A4C9951-B021-46D6-949A-C1E19679D840}" destId="{81EEE0FA-897A-4D8E-A4FD-85475F9CFD0E}" srcOrd="1" destOrd="0" presId="urn:microsoft.com/office/officeart/2011/layout/CircleProcess"/>
    <dgm:cxn modelId="{F3F0D923-BFE8-4BB4-ACAA-FE3A7373AA77}" type="presParOf" srcId="{E8D4B107-E83E-49DC-92A2-C6BC1BCE5D3A}" destId="{0D790147-10FA-4742-A9C8-FD4C9BDD25A9}" srcOrd="0" destOrd="0" presId="urn:microsoft.com/office/officeart/2011/layout/CircleProcess"/>
    <dgm:cxn modelId="{E7A2FE50-230F-46E1-9F70-DCBF679F0794}" type="presParOf" srcId="{0D790147-10FA-4742-A9C8-FD4C9BDD25A9}" destId="{C946D41D-C342-47EE-9F64-726F952094E6}" srcOrd="0" destOrd="0" presId="urn:microsoft.com/office/officeart/2011/layout/CircleProcess"/>
    <dgm:cxn modelId="{68C6026D-11D3-46CA-8195-33E3CA0F91B2}" type="presParOf" srcId="{E8D4B107-E83E-49DC-92A2-C6BC1BCE5D3A}" destId="{4AAB597B-4141-4347-B79E-5CFB25E3F9FB}" srcOrd="1" destOrd="0" presId="urn:microsoft.com/office/officeart/2011/layout/CircleProcess"/>
    <dgm:cxn modelId="{08D2B53F-E9A4-4ACC-802C-6337DC4B325C}" type="presParOf" srcId="{4AAB597B-4141-4347-B79E-5CFB25E3F9FB}" destId="{E82B58A2-935F-45C0-8608-FB88865E8B71}" srcOrd="0" destOrd="0" presId="urn:microsoft.com/office/officeart/2011/layout/CircleProcess"/>
    <dgm:cxn modelId="{3149BA04-AF48-4371-810B-C38C1766B29B}" type="presParOf" srcId="{E8D4B107-E83E-49DC-92A2-C6BC1BCE5D3A}" destId="{28E684CB-99CF-47C0-BB6A-73F62E42AFF8}" srcOrd="2" destOrd="0" presId="urn:microsoft.com/office/officeart/2011/layout/CircleProcess"/>
    <dgm:cxn modelId="{04025299-9238-4D47-8B49-4CA3B26B4EB0}" type="presParOf" srcId="{E8D4B107-E83E-49DC-92A2-C6BC1BCE5D3A}" destId="{FD3C241E-43DE-43F3-9A2E-B09E931C6948}" srcOrd="3" destOrd="0" presId="urn:microsoft.com/office/officeart/2011/layout/CircleProcess"/>
    <dgm:cxn modelId="{3C1BF68A-C8CF-48BE-A708-C5D0C56CA0C1}" type="presParOf" srcId="{FD3C241E-43DE-43F3-9A2E-B09E931C6948}" destId="{E806E8EB-D035-4D4D-9F98-23EE29B70F05}" srcOrd="0" destOrd="0" presId="urn:microsoft.com/office/officeart/2011/layout/CircleProcess"/>
    <dgm:cxn modelId="{144F5D30-F181-46C6-980C-AFE5089A407B}" type="presParOf" srcId="{E8D4B107-E83E-49DC-92A2-C6BC1BCE5D3A}" destId="{9178F112-B251-4AA3-8C69-8F9978B84CEC}" srcOrd="4" destOrd="0" presId="urn:microsoft.com/office/officeart/2011/layout/CircleProcess"/>
    <dgm:cxn modelId="{818F6C7A-7748-4627-9B29-6C2ECF9DCB93}" type="presParOf" srcId="{9178F112-B251-4AA3-8C69-8F9978B84CEC}" destId="{0DA1D30B-2260-4B10-AA44-A15E51A5186B}" srcOrd="0" destOrd="0" presId="urn:microsoft.com/office/officeart/2011/layout/CircleProcess"/>
    <dgm:cxn modelId="{934A0F3E-14B0-4606-9F66-F97E1856F9E6}" type="presParOf" srcId="{E8D4B107-E83E-49DC-92A2-C6BC1BCE5D3A}" destId="{F8C5618F-6F34-4FF0-87B8-3CACDA1DA203}" srcOrd="5" destOrd="0" presId="urn:microsoft.com/office/officeart/2011/layout/CircleProcess"/>
    <dgm:cxn modelId="{12C05D72-6B2E-4BFD-948C-634C6EBB7A0A}" type="presParOf" srcId="{E8D4B107-E83E-49DC-92A2-C6BC1BCE5D3A}" destId="{CACAD5A9-C80D-4F12-82A6-149ED9EC6412}" srcOrd="6" destOrd="0" presId="urn:microsoft.com/office/officeart/2011/layout/CircleProcess"/>
    <dgm:cxn modelId="{E64F9C55-51C5-4319-9B28-34F23387DCAE}" type="presParOf" srcId="{CACAD5A9-C80D-4F12-82A6-149ED9EC6412}" destId="{7C32D708-B397-4FBB-8663-CEFEFDA653BE}" srcOrd="0" destOrd="0" presId="urn:microsoft.com/office/officeart/2011/layout/CircleProcess"/>
    <dgm:cxn modelId="{FE2FE883-EB71-4C7F-AF96-7F9874919558}" type="presParOf" srcId="{E8D4B107-E83E-49DC-92A2-C6BC1BCE5D3A}" destId="{E74C206B-458B-4831-A603-BF9B0863FF28}" srcOrd="7" destOrd="0" presId="urn:microsoft.com/office/officeart/2011/layout/CircleProcess"/>
    <dgm:cxn modelId="{70F9B025-1854-4F73-9DD3-C5BD3C498522}" type="presParOf" srcId="{E74C206B-458B-4831-A603-BF9B0863FF28}" destId="{0E08B7BC-F581-4BAC-ABD3-7ED4F48DC52E}" srcOrd="0" destOrd="0" presId="urn:microsoft.com/office/officeart/2011/layout/CircleProcess"/>
    <dgm:cxn modelId="{0E274685-139C-4A8F-ADE6-308748D5FA19}" type="presParOf" srcId="{E8D4B107-E83E-49DC-92A2-C6BC1BCE5D3A}" destId="{9E88E828-4C8E-4193-8D3E-CD456E041780}" srcOrd="8" destOrd="0" presId="urn:microsoft.com/office/officeart/2011/layout/CircleProcess"/>
    <dgm:cxn modelId="{582DFC7C-DFAB-4CD0-9515-C4C76DDCD28B}" type="presParOf" srcId="{E8D4B107-E83E-49DC-92A2-C6BC1BCE5D3A}" destId="{5ED8944C-9539-482C-8FA6-9833808A97B1}" srcOrd="9" destOrd="0" presId="urn:microsoft.com/office/officeart/2011/layout/CircleProcess"/>
    <dgm:cxn modelId="{E18904FA-CF50-4BAE-BD22-A8F93382E5AA}" type="presParOf" srcId="{5ED8944C-9539-482C-8FA6-9833808A97B1}" destId="{61C56B7E-5799-4613-80DB-BA98DF42176D}" srcOrd="0" destOrd="0" presId="urn:microsoft.com/office/officeart/2011/layout/CircleProcess"/>
    <dgm:cxn modelId="{5115B139-FD40-4E50-B9F1-E8B7D25D3238}" type="presParOf" srcId="{E8D4B107-E83E-49DC-92A2-C6BC1BCE5D3A}" destId="{D62BCAC8-D00E-4984-86CE-7C19214273DE}" srcOrd="10" destOrd="0" presId="urn:microsoft.com/office/officeart/2011/layout/CircleProcess"/>
    <dgm:cxn modelId="{093BD528-F5C5-4AE7-96CD-CBA46E0FB0B0}" type="presParOf" srcId="{D62BCAC8-D00E-4984-86CE-7C19214273DE}" destId="{7969608C-3BB6-4A8B-A5FD-826E345FA4F4}" srcOrd="0" destOrd="0" presId="urn:microsoft.com/office/officeart/2011/layout/CircleProcess"/>
    <dgm:cxn modelId="{DB5A8F96-A40B-4DB4-8D07-D0A6AEC1AC2C}" type="presParOf" srcId="{E8D4B107-E83E-49DC-92A2-C6BC1BCE5D3A}" destId="{5A7BC68D-FAA5-4222-BB26-6E797B5B0CBC}" srcOrd="11" destOrd="0" presId="urn:microsoft.com/office/officeart/2011/layout/CircleProcess"/>
    <dgm:cxn modelId="{A194D0D2-975B-419A-9856-683F134D81C3}" type="presParOf" srcId="{E8D4B107-E83E-49DC-92A2-C6BC1BCE5D3A}" destId="{D360C65D-942D-41C1-A0C9-90F027093006}" srcOrd="12" destOrd="0" presId="urn:microsoft.com/office/officeart/2011/layout/CircleProcess"/>
    <dgm:cxn modelId="{5A008320-D37D-4631-92C5-5C96422D74F8}" type="presParOf" srcId="{D360C65D-942D-41C1-A0C9-90F027093006}" destId="{53A9E79B-C7E9-46E4-A510-25A4F84CA65C}" srcOrd="0" destOrd="0" presId="urn:microsoft.com/office/officeart/2011/layout/CircleProcess"/>
    <dgm:cxn modelId="{CCE8CEAF-C76B-424D-8D34-DD35DFAD4B25}" type="presParOf" srcId="{E8D4B107-E83E-49DC-92A2-C6BC1BCE5D3A}" destId="{A0223B53-7826-4A72-8149-C2558D82D25B}" srcOrd="13" destOrd="0" presId="urn:microsoft.com/office/officeart/2011/layout/CircleProcess"/>
    <dgm:cxn modelId="{5B536137-9D38-481B-8AB4-8E1BD7BB324C}" type="presParOf" srcId="{A0223B53-7826-4A72-8149-C2558D82D25B}" destId="{7FD33AD8-AF6C-4A31-9033-9F96FD7DE9F1}" srcOrd="0" destOrd="0" presId="urn:microsoft.com/office/officeart/2011/layout/CircleProcess"/>
    <dgm:cxn modelId="{43E57B64-D375-40D1-9335-89C751B449B3}" type="presParOf" srcId="{E8D4B107-E83E-49DC-92A2-C6BC1BCE5D3A}" destId="{81EEE0FA-897A-4D8E-A4FD-85475F9CFD0E}"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863887-17D3-4B33-8106-A926419B5B1C}"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LID4096"/>
        </a:p>
      </dgm:t>
    </dgm:pt>
    <dgm:pt modelId="{7A4C9951-B021-46D6-949A-C1E19679D840}">
      <dgm:prSet phldrT="[Text]" custT="1"/>
      <dgm:spPr/>
      <dgm:t>
        <a:bodyPr/>
        <a:lstStyle/>
        <a:p>
          <a:r>
            <a:rPr lang="en-US" sz="2000" dirty="0">
              <a:solidFill>
                <a:schemeClr val="accent1">
                  <a:lumMod val="50000"/>
                </a:schemeClr>
              </a:solidFill>
              <a:latin typeface="Tw Cen MT" panose="020B0602020104020603" pitchFamily="34" charset="0"/>
            </a:rPr>
            <a:t>Data Collection</a:t>
          </a:r>
          <a:endParaRPr lang="LID4096" sz="2000" dirty="0">
            <a:solidFill>
              <a:schemeClr val="accent1">
                <a:lumMod val="50000"/>
              </a:schemeClr>
            </a:solidFill>
            <a:latin typeface="Tw Cen MT" panose="020B0602020104020603" pitchFamily="34" charset="0"/>
          </a:endParaRPr>
        </a:p>
      </dgm:t>
    </dgm:pt>
    <dgm:pt modelId="{021BAE85-A924-448F-9C5F-ABCCECE34578}" type="parTrans" cxnId="{FF34A09D-3723-4F82-9A7E-006D4A4A483E}">
      <dgm:prSet/>
      <dgm:spPr/>
      <dgm:t>
        <a:bodyPr/>
        <a:lstStyle/>
        <a:p>
          <a:endParaRPr lang="LID4096">
            <a:solidFill>
              <a:schemeClr val="bg1"/>
            </a:solidFill>
          </a:endParaRPr>
        </a:p>
      </dgm:t>
    </dgm:pt>
    <dgm:pt modelId="{6CCA7A06-C45B-46A0-B699-7DCEA4967515}" type="sibTrans" cxnId="{FF34A09D-3723-4F82-9A7E-006D4A4A483E}">
      <dgm:prSet/>
      <dgm:spPr/>
      <dgm:t>
        <a:bodyPr/>
        <a:lstStyle/>
        <a:p>
          <a:endParaRPr lang="LID4096">
            <a:solidFill>
              <a:schemeClr val="bg1"/>
            </a:solidFill>
          </a:endParaRPr>
        </a:p>
      </dgm:t>
    </dgm:pt>
    <dgm:pt modelId="{BA0B7073-AC8A-4168-AA7B-118BB22C40AC}">
      <dgm:prSet phldrT="[Text]" custT="1"/>
      <dgm:spPr/>
      <dgm:t>
        <a:bodyPr/>
        <a:lstStyle/>
        <a:p>
          <a:r>
            <a:rPr lang="en-US" sz="2000" dirty="0">
              <a:solidFill>
                <a:schemeClr val="accent1">
                  <a:lumMod val="50000"/>
                </a:schemeClr>
              </a:solidFill>
              <a:latin typeface="Tw Cen MT" panose="020B0602020104020603" pitchFamily="34" charset="0"/>
            </a:rPr>
            <a:t>Feature Choice</a:t>
          </a:r>
          <a:endParaRPr lang="LID4096" sz="2000" dirty="0">
            <a:solidFill>
              <a:schemeClr val="accent1">
                <a:lumMod val="50000"/>
              </a:schemeClr>
            </a:solidFill>
            <a:latin typeface="Tw Cen MT" panose="020B0602020104020603" pitchFamily="34" charset="0"/>
          </a:endParaRPr>
        </a:p>
      </dgm:t>
    </dgm:pt>
    <dgm:pt modelId="{46D89D07-9976-4FF1-BCF6-74CBB47850FB}" type="parTrans" cxnId="{572699D2-77E3-4FBB-B2D7-6762C2BAA145}">
      <dgm:prSet/>
      <dgm:spPr/>
      <dgm:t>
        <a:bodyPr/>
        <a:lstStyle/>
        <a:p>
          <a:endParaRPr lang="LID4096">
            <a:solidFill>
              <a:schemeClr val="bg1"/>
            </a:solidFill>
          </a:endParaRPr>
        </a:p>
      </dgm:t>
    </dgm:pt>
    <dgm:pt modelId="{5D947E27-BF18-48F3-A2D9-03A7012BBEBC}" type="sibTrans" cxnId="{572699D2-77E3-4FBB-B2D7-6762C2BAA145}">
      <dgm:prSet/>
      <dgm:spPr/>
      <dgm:t>
        <a:bodyPr/>
        <a:lstStyle/>
        <a:p>
          <a:endParaRPr lang="LID4096">
            <a:solidFill>
              <a:schemeClr val="bg1"/>
            </a:solidFill>
          </a:endParaRPr>
        </a:p>
      </dgm:t>
    </dgm:pt>
    <dgm:pt modelId="{15CCA3B0-A2CB-4ED8-9761-FD5C3138D52D}">
      <dgm:prSet phldrT="[Text]" custT="1"/>
      <dgm:spPr/>
      <dgm:t>
        <a:bodyPr/>
        <a:lstStyle/>
        <a:p>
          <a:r>
            <a:rPr lang="en-US" sz="2000" dirty="0">
              <a:solidFill>
                <a:schemeClr val="accent6">
                  <a:lumMod val="75000"/>
                </a:schemeClr>
              </a:solidFill>
              <a:latin typeface="Tw Cen MT" panose="020B0602020104020603" pitchFamily="34" charset="0"/>
            </a:rPr>
            <a:t>Model Training</a:t>
          </a:r>
          <a:endParaRPr lang="LID4096" sz="2000" dirty="0">
            <a:solidFill>
              <a:schemeClr val="accent6">
                <a:lumMod val="75000"/>
              </a:schemeClr>
            </a:solidFill>
            <a:latin typeface="Tw Cen MT" panose="020B0602020104020603" pitchFamily="34" charset="0"/>
          </a:endParaRPr>
        </a:p>
      </dgm:t>
    </dgm:pt>
    <dgm:pt modelId="{B7897647-8C2A-4612-AE3F-4E21554B041E}" type="parTrans" cxnId="{57E7D8FC-F4EA-4E01-82E5-8C061E3A3AF4}">
      <dgm:prSet/>
      <dgm:spPr/>
      <dgm:t>
        <a:bodyPr/>
        <a:lstStyle/>
        <a:p>
          <a:endParaRPr lang="LID4096">
            <a:solidFill>
              <a:schemeClr val="bg1"/>
            </a:solidFill>
          </a:endParaRPr>
        </a:p>
      </dgm:t>
    </dgm:pt>
    <dgm:pt modelId="{664043D4-581C-40AF-8FE6-8252216C83E4}" type="sibTrans" cxnId="{57E7D8FC-F4EA-4E01-82E5-8C061E3A3AF4}">
      <dgm:prSet/>
      <dgm:spPr/>
      <dgm:t>
        <a:bodyPr/>
        <a:lstStyle/>
        <a:p>
          <a:endParaRPr lang="LID4096">
            <a:solidFill>
              <a:schemeClr val="bg1"/>
            </a:solidFill>
          </a:endParaRPr>
        </a:p>
      </dgm:t>
    </dgm:pt>
    <dgm:pt modelId="{263DD2E6-9875-49FF-AF43-C1565E4BF80A}">
      <dgm:prSet phldrT="[Text]" custT="1"/>
      <dgm:spPr/>
      <dgm:t>
        <a:bodyPr/>
        <a:lstStyle/>
        <a:p>
          <a:r>
            <a:rPr lang="en-US" sz="2000" dirty="0">
              <a:solidFill>
                <a:schemeClr val="accent6">
                  <a:lumMod val="75000"/>
                </a:schemeClr>
              </a:solidFill>
              <a:latin typeface="Tw Cen MT" panose="020B0602020104020603" pitchFamily="34" charset="0"/>
            </a:rPr>
            <a:t>Model Selection</a:t>
          </a:r>
          <a:endParaRPr lang="LID4096" sz="2000" dirty="0">
            <a:solidFill>
              <a:schemeClr val="accent6">
                <a:lumMod val="75000"/>
              </a:schemeClr>
            </a:solidFill>
            <a:latin typeface="Tw Cen MT" panose="020B0602020104020603" pitchFamily="34" charset="0"/>
          </a:endParaRPr>
        </a:p>
      </dgm:t>
    </dgm:pt>
    <dgm:pt modelId="{AD635B2E-9D6C-46B0-B947-A359BF47604D}" type="parTrans" cxnId="{6BE631ED-6E0B-454D-9DCF-2573C51EE7A4}">
      <dgm:prSet/>
      <dgm:spPr/>
      <dgm:t>
        <a:bodyPr/>
        <a:lstStyle/>
        <a:p>
          <a:endParaRPr lang="LID4096">
            <a:solidFill>
              <a:schemeClr val="bg1"/>
            </a:solidFill>
          </a:endParaRPr>
        </a:p>
      </dgm:t>
    </dgm:pt>
    <dgm:pt modelId="{6D270449-5236-4FF2-B22B-ABF582028617}" type="sibTrans" cxnId="{6BE631ED-6E0B-454D-9DCF-2573C51EE7A4}">
      <dgm:prSet/>
      <dgm:spPr/>
      <dgm:t>
        <a:bodyPr/>
        <a:lstStyle/>
        <a:p>
          <a:endParaRPr lang="LID4096">
            <a:solidFill>
              <a:schemeClr val="bg1"/>
            </a:solidFill>
          </a:endParaRPr>
        </a:p>
      </dgm:t>
    </dgm:pt>
    <dgm:pt modelId="{D6CCF9BA-B0A5-4C0A-BA5F-8B2200686058}">
      <dgm:prSet phldrT="[Text]" custT="1"/>
      <dgm:spPr/>
      <dgm:t>
        <a:bodyPr/>
        <a:lstStyle/>
        <a:p>
          <a:r>
            <a:rPr lang="en-US" sz="1800" dirty="0">
              <a:solidFill>
                <a:schemeClr val="accent2">
                  <a:lumMod val="50000"/>
                </a:schemeClr>
              </a:solidFill>
              <a:latin typeface="Tw Cen MT" panose="020B0602020104020603" pitchFamily="34" charset="0"/>
            </a:rPr>
            <a:t>Performance Evaluation</a:t>
          </a:r>
          <a:endParaRPr lang="LID4096" sz="1800" dirty="0">
            <a:solidFill>
              <a:schemeClr val="accent2">
                <a:lumMod val="50000"/>
              </a:schemeClr>
            </a:solidFill>
            <a:latin typeface="Tw Cen MT" panose="020B0602020104020603" pitchFamily="34" charset="0"/>
          </a:endParaRPr>
        </a:p>
      </dgm:t>
    </dgm:pt>
    <dgm:pt modelId="{96D4D859-ED88-471A-9E60-3C8991961EB5}" type="parTrans" cxnId="{732F17EA-0516-4A6C-AEC4-2AF8D162F613}">
      <dgm:prSet/>
      <dgm:spPr/>
      <dgm:t>
        <a:bodyPr/>
        <a:lstStyle/>
        <a:p>
          <a:endParaRPr lang="LID4096">
            <a:solidFill>
              <a:schemeClr val="bg1"/>
            </a:solidFill>
          </a:endParaRPr>
        </a:p>
      </dgm:t>
    </dgm:pt>
    <dgm:pt modelId="{542AF2D3-4163-47A8-BEFC-A1A296EB8530}" type="sibTrans" cxnId="{732F17EA-0516-4A6C-AEC4-2AF8D162F613}">
      <dgm:prSet/>
      <dgm:spPr/>
      <dgm:t>
        <a:bodyPr/>
        <a:lstStyle/>
        <a:p>
          <a:endParaRPr lang="LID4096">
            <a:solidFill>
              <a:schemeClr val="bg1"/>
            </a:solidFill>
          </a:endParaRPr>
        </a:p>
      </dgm:t>
    </dgm:pt>
    <dgm:pt modelId="{E8D4B107-E83E-49DC-92A2-C6BC1BCE5D3A}" type="pres">
      <dgm:prSet presAssocID="{3F863887-17D3-4B33-8106-A926419B5B1C}" presName="Name0" presStyleCnt="0">
        <dgm:presLayoutVars>
          <dgm:chMax val="11"/>
          <dgm:chPref val="11"/>
          <dgm:dir/>
          <dgm:resizeHandles/>
        </dgm:presLayoutVars>
      </dgm:prSet>
      <dgm:spPr/>
      <dgm:t>
        <a:bodyPr/>
        <a:lstStyle/>
        <a:p>
          <a:endParaRPr lang="en-US"/>
        </a:p>
      </dgm:t>
    </dgm:pt>
    <dgm:pt modelId="{0D790147-10FA-4742-A9C8-FD4C9BDD25A9}" type="pres">
      <dgm:prSet presAssocID="{D6CCF9BA-B0A5-4C0A-BA5F-8B2200686058}" presName="Accent5" presStyleCnt="0"/>
      <dgm:spPr/>
    </dgm:pt>
    <dgm:pt modelId="{C946D41D-C342-47EE-9F64-726F952094E6}" type="pres">
      <dgm:prSet presAssocID="{D6CCF9BA-B0A5-4C0A-BA5F-8B2200686058}" presName="Accent" presStyleLbl="node1" presStyleIdx="0" presStyleCnt="5"/>
      <dgm:spPr/>
    </dgm:pt>
    <dgm:pt modelId="{4AAB597B-4141-4347-B79E-5CFB25E3F9FB}" type="pres">
      <dgm:prSet presAssocID="{D6CCF9BA-B0A5-4C0A-BA5F-8B2200686058}" presName="ParentBackground5" presStyleCnt="0"/>
      <dgm:spPr/>
    </dgm:pt>
    <dgm:pt modelId="{E82B58A2-935F-45C0-8608-FB88865E8B71}" type="pres">
      <dgm:prSet presAssocID="{D6CCF9BA-B0A5-4C0A-BA5F-8B2200686058}" presName="ParentBackground" presStyleLbl="fgAcc1" presStyleIdx="0" presStyleCnt="5"/>
      <dgm:spPr/>
      <dgm:t>
        <a:bodyPr/>
        <a:lstStyle/>
        <a:p>
          <a:endParaRPr lang="en-US"/>
        </a:p>
      </dgm:t>
    </dgm:pt>
    <dgm:pt modelId="{28E684CB-99CF-47C0-BB6A-73F62E42AFF8}" type="pres">
      <dgm:prSet presAssocID="{D6CCF9BA-B0A5-4C0A-BA5F-8B2200686058}" presName="Parent5" presStyleLbl="revTx" presStyleIdx="0" presStyleCnt="0">
        <dgm:presLayoutVars>
          <dgm:chMax val="1"/>
          <dgm:chPref val="1"/>
          <dgm:bulletEnabled val="1"/>
        </dgm:presLayoutVars>
      </dgm:prSet>
      <dgm:spPr/>
      <dgm:t>
        <a:bodyPr/>
        <a:lstStyle/>
        <a:p>
          <a:endParaRPr lang="en-US"/>
        </a:p>
      </dgm:t>
    </dgm:pt>
    <dgm:pt modelId="{FD3C241E-43DE-43F3-9A2E-B09E931C6948}" type="pres">
      <dgm:prSet presAssocID="{15CCA3B0-A2CB-4ED8-9761-FD5C3138D52D}" presName="Accent4" presStyleCnt="0"/>
      <dgm:spPr/>
    </dgm:pt>
    <dgm:pt modelId="{E806E8EB-D035-4D4D-9F98-23EE29B70F05}" type="pres">
      <dgm:prSet presAssocID="{15CCA3B0-A2CB-4ED8-9761-FD5C3138D52D}" presName="Accent" presStyleLbl="node1" presStyleIdx="1" presStyleCnt="5"/>
      <dgm:spPr/>
    </dgm:pt>
    <dgm:pt modelId="{9178F112-B251-4AA3-8C69-8F9978B84CEC}" type="pres">
      <dgm:prSet presAssocID="{15CCA3B0-A2CB-4ED8-9761-FD5C3138D52D}" presName="ParentBackground4" presStyleCnt="0"/>
      <dgm:spPr/>
    </dgm:pt>
    <dgm:pt modelId="{0DA1D30B-2260-4B10-AA44-A15E51A5186B}" type="pres">
      <dgm:prSet presAssocID="{15CCA3B0-A2CB-4ED8-9761-FD5C3138D52D}" presName="ParentBackground" presStyleLbl="fgAcc1" presStyleIdx="1" presStyleCnt="5"/>
      <dgm:spPr/>
      <dgm:t>
        <a:bodyPr/>
        <a:lstStyle/>
        <a:p>
          <a:endParaRPr lang="en-US"/>
        </a:p>
      </dgm:t>
    </dgm:pt>
    <dgm:pt modelId="{F8C5618F-6F34-4FF0-87B8-3CACDA1DA203}" type="pres">
      <dgm:prSet presAssocID="{15CCA3B0-A2CB-4ED8-9761-FD5C3138D52D}" presName="Parent4" presStyleLbl="revTx" presStyleIdx="0" presStyleCnt="0">
        <dgm:presLayoutVars>
          <dgm:chMax val="1"/>
          <dgm:chPref val="1"/>
          <dgm:bulletEnabled val="1"/>
        </dgm:presLayoutVars>
      </dgm:prSet>
      <dgm:spPr/>
      <dgm:t>
        <a:bodyPr/>
        <a:lstStyle/>
        <a:p>
          <a:endParaRPr lang="en-US"/>
        </a:p>
      </dgm:t>
    </dgm:pt>
    <dgm:pt modelId="{CACAD5A9-C80D-4F12-82A6-149ED9EC6412}" type="pres">
      <dgm:prSet presAssocID="{263DD2E6-9875-49FF-AF43-C1565E4BF80A}" presName="Accent3" presStyleCnt="0"/>
      <dgm:spPr/>
    </dgm:pt>
    <dgm:pt modelId="{7C32D708-B397-4FBB-8663-CEFEFDA653BE}" type="pres">
      <dgm:prSet presAssocID="{263DD2E6-9875-49FF-AF43-C1565E4BF80A}" presName="Accent" presStyleLbl="node1" presStyleIdx="2" presStyleCnt="5"/>
      <dgm:spPr/>
    </dgm:pt>
    <dgm:pt modelId="{E74C206B-458B-4831-A603-BF9B0863FF28}" type="pres">
      <dgm:prSet presAssocID="{263DD2E6-9875-49FF-AF43-C1565E4BF80A}" presName="ParentBackground3" presStyleCnt="0"/>
      <dgm:spPr/>
    </dgm:pt>
    <dgm:pt modelId="{0E08B7BC-F581-4BAC-ABD3-7ED4F48DC52E}" type="pres">
      <dgm:prSet presAssocID="{263DD2E6-9875-49FF-AF43-C1565E4BF80A}" presName="ParentBackground" presStyleLbl="fgAcc1" presStyleIdx="2" presStyleCnt="5"/>
      <dgm:spPr/>
      <dgm:t>
        <a:bodyPr/>
        <a:lstStyle/>
        <a:p>
          <a:endParaRPr lang="en-US"/>
        </a:p>
      </dgm:t>
    </dgm:pt>
    <dgm:pt modelId="{9E88E828-4C8E-4193-8D3E-CD456E041780}" type="pres">
      <dgm:prSet presAssocID="{263DD2E6-9875-49FF-AF43-C1565E4BF80A}" presName="Parent3" presStyleLbl="revTx" presStyleIdx="0" presStyleCnt="0">
        <dgm:presLayoutVars>
          <dgm:chMax val="1"/>
          <dgm:chPref val="1"/>
          <dgm:bulletEnabled val="1"/>
        </dgm:presLayoutVars>
      </dgm:prSet>
      <dgm:spPr/>
      <dgm:t>
        <a:bodyPr/>
        <a:lstStyle/>
        <a:p>
          <a:endParaRPr lang="en-US"/>
        </a:p>
      </dgm:t>
    </dgm:pt>
    <dgm:pt modelId="{5ED8944C-9539-482C-8FA6-9833808A97B1}" type="pres">
      <dgm:prSet presAssocID="{BA0B7073-AC8A-4168-AA7B-118BB22C40AC}" presName="Accent2" presStyleCnt="0"/>
      <dgm:spPr/>
    </dgm:pt>
    <dgm:pt modelId="{61C56B7E-5799-4613-80DB-BA98DF42176D}" type="pres">
      <dgm:prSet presAssocID="{BA0B7073-AC8A-4168-AA7B-118BB22C40AC}" presName="Accent" presStyleLbl="node1" presStyleIdx="3" presStyleCnt="5"/>
      <dgm:spPr/>
    </dgm:pt>
    <dgm:pt modelId="{D62BCAC8-D00E-4984-86CE-7C19214273DE}" type="pres">
      <dgm:prSet presAssocID="{BA0B7073-AC8A-4168-AA7B-118BB22C40AC}" presName="ParentBackground2" presStyleCnt="0"/>
      <dgm:spPr/>
    </dgm:pt>
    <dgm:pt modelId="{7969608C-3BB6-4A8B-A5FD-826E345FA4F4}" type="pres">
      <dgm:prSet presAssocID="{BA0B7073-AC8A-4168-AA7B-118BB22C40AC}" presName="ParentBackground" presStyleLbl="fgAcc1" presStyleIdx="3" presStyleCnt="5" custScaleX="128486" custScaleY="128486"/>
      <dgm:spPr/>
      <dgm:t>
        <a:bodyPr/>
        <a:lstStyle/>
        <a:p>
          <a:endParaRPr lang="en-US"/>
        </a:p>
      </dgm:t>
    </dgm:pt>
    <dgm:pt modelId="{5A7BC68D-FAA5-4222-BB26-6E797B5B0CBC}" type="pres">
      <dgm:prSet presAssocID="{BA0B7073-AC8A-4168-AA7B-118BB22C40AC}" presName="Parent2" presStyleLbl="revTx" presStyleIdx="0" presStyleCnt="0">
        <dgm:presLayoutVars>
          <dgm:chMax val="1"/>
          <dgm:chPref val="1"/>
          <dgm:bulletEnabled val="1"/>
        </dgm:presLayoutVars>
      </dgm:prSet>
      <dgm:spPr/>
      <dgm:t>
        <a:bodyPr/>
        <a:lstStyle/>
        <a:p>
          <a:endParaRPr lang="en-US"/>
        </a:p>
      </dgm:t>
    </dgm:pt>
    <dgm:pt modelId="{D360C65D-942D-41C1-A0C9-90F027093006}" type="pres">
      <dgm:prSet presAssocID="{7A4C9951-B021-46D6-949A-C1E19679D840}" presName="Accent1" presStyleCnt="0"/>
      <dgm:spPr/>
    </dgm:pt>
    <dgm:pt modelId="{53A9E79B-C7E9-46E4-A510-25A4F84CA65C}" type="pres">
      <dgm:prSet presAssocID="{7A4C9951-B021-46D6-949A-C1E19679D840}" presName="Accent" presStyleLbl="node1" presStyleIdx="4" presStyleCnt="5"/>
      <dgm:spPr/>
    </dgm:pt>
    <dgm:pt modelId="{A0223B53-7826-4A72-8149-C2558D82D25B}" type="pres">
      <dgm:prSet presAssocID="{7A4C9951-B021-46D6-949A-C1E19679D840}" presName="ParentBackground1" presStyleCnt="0"/>
      <dgm:spPr/>
    </dgm:pt>
    <dgm:pt modelId="{7FD33AD8-AF6C-4A31-9033-9F96FD7DE9F1}" type="pres">
      <dgm:prSet presAssocID="{7A4C9951-B021-46D6-949A-C1E19679D840}" presName="ParentBackground" presStyleLbl="fgAcc1" presStyleIdx="4" presStyleCnt="5"/>
      <dgm:spPr/>
      <dgm:t>
        <a:bodyPr/>
        <a:lstStyle/>
        <a:p>
          <a:endParaRPr lang="en-US"/>
        </a:p>
      </dgm:t>
    </dgm:pt>
    <dgm:pt modelId="{81EEE0FA-897A-4D8E-A4FD-85475F9CFD0E}" type="pres">
      <dgm:prSet presAssocID="{7A4C9951-B021-46D6-949A-C1E19679D840}" presName="Parent1" presStyleLbl="revTx" presStyleIdx="0" presStyleCnt="0">
        <dgm:presLayoutVars>
          <dgm:chMax val="1"/>
          <dgm:chPref val="1"/>
          <dgm:bulletEnabled val="1"/>
        </dgm:presLayoutVars>
      </dgm:prSet>
      <dgm:spPr/>
      <dgm:t>
        <a:bodyPr/>
        <a:lstStyle/>
        <a:p>
          <a:endParaRPr lang="en-US"/>
        </a:p>
      </dgm:t>
    </dgm:pt>
  </dgm:ptLst>
  <dgm:cxnLst>
    <dgm:cxn modelId="{6313D7DD-4A1F-4CF6-AFA3-812BB8310289}" type="presOf" srcId="{BA0B7073-AC8A-4168-AA7B-118BB22C40AC}" destId="{7969608C-3BB6-4A8B-A5FD-826E345FA4F4}" srcOrd="0" destOrd="0" presId="urn:microsoft.com/office/officeart/2011/layout/CircleProcess"/>
    <dgm:cxn modelId="{1B7AAEB0-F3A0-423D-A629-C06D0D11A533}" type="presOf" srcId="{7A4C9951-B021-46D6-949A-C1E19679D840}" destId="{7FD33AD8-AF6C-4A31-9033-9F96FD7DE9F1}" srcOrd="0" destOrd="0" presId="urn:microsoft.com/office/officeart/2011/layout/CircleProcess"/>
    <dgm:cxn modelId="{6BE631ED-6E0B-454D-9DCF-2573C51EE7A4}" srcId="{3F863887-17D3-4B33-8106-A926419B5B1C}" destId="{263DD2E6-9875-49FF-AF43-C1565E4BF80A}" srcOrd="2" destOrd="0" parTransId="{AD635B2E-9D6C-46B0-B947-A359BF47604D}" sibTransId="{6D270449-5236-4FF2-B22B-ABF582028617}"/>
    <dgm:cxn modelId="{732F17EA-0516-4A6C-AEC4-2AF8D162F613}" srcId="{3F863887-17D3-4B33-8106-A926419B5B1C}" destId="{D6CCF9BA-B0A5-4C0A-BA5F-8B2200686058}" srcOrd="4" destOrd="0" parTransId="{96D4D859-ED88-471A-9E60-3C8991961EB5}" sibTransId="{542AF2D3-4163-47A8-BEFC-A1A296EB8530}"/>
    <dgm:cxn modelId="{57E7D8FC-F4EA-4E01-82E5-8C061E3A3AF4}" srcId="{3F863887-17D3-4B33-8106-A926419B5B1C}" destId="{15CCA3B0-A2CB-4ED8-9761-FD5C3138D52D}" srcOrd="3" destOrd="0" parTransId="{B7897647-8C2A-4612-AE3F-4E21554B041E}" sibTransId="{664043D4-581C-40AF-8FE6-8252216C83E4}"/>
    <dgm:cxn modelId="{8962ABFE-C289-422C-87CA-AA2A6077355E}" type="presOf" srcId="{263DD2E6-9875-49FF-AF43-C1565E4BF80A}" destId="{0E08B7BC-F581-4BAC-ABD3-7ED4F48DC52E}" srcOrd="0" destOrd="0" presId="urn:microsoft.com/office/officeart/2011/layout/CircleProcess"/>
    <dgm:cxn modelId="{572699D2-77E3-4FBB-B2D7-6762C2BAA145}" srcId="{3F863887-17D3-4B33-8106-A926419B5B1C}" destId="{BA0B7073-AC8A-4168-AA7B-118BB22C40AC}" srcOrd="1" destOrd="0" parTransId="{46D89D07-9976-4FF1-BCF6-74CBB47850FB}" sibTransId="{5D947E27-BF18-48F3-A2D9-03A7012BBEBC}"/>
    <dgm:cxn modelId="{74527797-9409-4AF6-93B2-04C3639C9838}" type="presOf" srcId="{BA0B7073-AC8A-4168-AA7B-118BB22C40AC}" destId="{5A7BC68D-FAA5-4222-BB26-6E797B5B0CBC}" srcOrd="1" destOrd="0" presId="urn:microsoft.com/office/officeart/2011/layout/CircleProcess"/>
    <dgm:cxn modelId="{4C1AF234-710F-4661-B676-D6EEFAF1722B}" type="presOf" srcId="{3F863887-17D3-4B33-8106-A926419B5B1C}" destId="{E8D4B107-E83E-49DC-92A2-C6BC1BCE5D3A}" srcOrd="0" destOrd="0" presId="urn:microsoft.com/office/officeart/2011/layout/CircleProcess"/>
    <dgm:cxn modelId="{30305893-B0B0-4920-990E-24C53E69ECE1}" type="presOf" srcId="{15CCA3B0-A2CB-4ED8-9761-FD5C3138D52D}" destId="{F8C5618F-6F34-4FF0-87B8-3CACDA1DA203}" srcOrd="1" destOrd="0" presId="urn:microsoft.com/office/officeart/2011/layout/CircleProcess"/>
    <dgm:cxn modelId="{59BBDFD2-DDE3-4F08-9BB6-F2142E17B954}" type="presOf" srcId="{263DD2E6-9875-49FF-AF43-C1565E4BF80A}" destId="{9E88E828-4C8E-4193-8D3E-CD456E041780}" srcOrd="1" destOrd="0" presId="urn:microsoft.com/office/officeart/2011/layout/CircleProcess"/>
    <dgm:cxn modelId="{433DF27C-B5A8-4B64-8B72-32D589CD98A9}" type="presOf" srcId="{D6CCF9BA-B0A5-4C0A-BA5F-8B2200686058}" destId="{28E684CB-99CF-47C0-BB6A-73F62E42AFF8}" srcOrd="1" destOrd="0" presId="urn:microsoft.com/office/officeart/2011/layout/CircleProcess"/>
    <dgm:cxn modelId="{FF34A09D-3723-4F82-9A7E-006D4A4A483E}" srcId="{3F863887-17D3-4B33-8106-A926419B5B1C}" destId="{7A4C9951-B021-46D6-949A-C1E19679D840}" srcOrd="0" destOrd="0" parTransId="{021BAE85-A924-448F-9C5F-ABCCECE34578}" sibTransId="{6CCA7A06-C45B-46A0-B699-7DCEA4967515}"/>
    <dgm:cxn modelId="{6570FE7D-891C-41E6-B8AF-7A1055C2FBED}" type="presOf" srcId="{D6CCF9BA-B0A5-4C0A-BA5F-8B2200686058}" destId="{E82B58A2-935F-45C0-8608-FB88865E8B71}" srcOrd="0" destOrd="0" presId="urn:microsoft.com/office/officeart/2011/layout/CircleProcess"/>
    <dgm:cxn modelId="{70CA3651-CE11-4F81-A675-B81F16972F35}" type="presOf" srcId="{15CCA3B0-A2CB-4ED8-9761-FD5C3138D52D}" destId="{0DA1D30B-2260-4B10-AA44-A15E51A5186B}" srcOrd="0" destOrd="0" presId="urn:microsoft.com/office/officeart/2011/layout/CircleProcess"/>
    <dgm:cxn modelId="{BE0CA8AB-CE24-4851-A6AA-49C8A5E39C5F}" type="presOf" srcId="{7A4C9951-B021-46D6-949A-C1E19679D840}" destId="{81EEE0FA-897A-4D8E-A4FD-85475F9CFD0E}" srcOrd="1" destOrd="0" presId="urn:microsoft.com/office/officeart/2011/layout/CircleProcess"/>
    <dgm:cxn modelId="{F3F0D923-BFE8-4BB4-ACAA-FE3A7373AA77}" type="presParOf" srcId="{E8D4B107-E83E-49DC-92A2-C6BC1BCE5D3A}" destId="{0D790147-10FA-4742-A9C8-FD4C9BDD25A9}" srcOrd="0" destOrd="0" presId="urn:microsoft.com/office/officeart/2011/layout/CircleProcess"/>
    <dgm:cxn modelId="{E7A2FE50-230F-46E1-9F70-DCBF679F0794}" type="presParOf" srcId="{0D790147-10FA-4742-A9C8-FD4C9BDD25A9}" destId="{C946D41D-C342-47EE-9F64-726F952094E6}" srcOrd="0" destOrd="0" presId="urn:microsoft.com/office/officeart/2011/layout/CircleProcess"/>
    <dgm:cxn modelId="{68C6026D-11D3-46CA-8195-33E3CA0F91B2}" type="presParOf" srcId="{E8D4B107-E83E-49DC-92A2-C6BC1BCE5D3A}" destId="{4AAB597B-4141-4347-B79E-5CFB25E3F9FB}" srcOrd="1" destOrd="0" presId="urn:microsoft.com/office/officeart/2011/layout/CircleProcess"/>
    <dgm:cxn modelId="{08D2B53F-E9A4-4ACC-802C-6337DC4B325C}" type="presParOf" srcId="{4AAB597B-4141-4347-B79E-5CFB25E3F9FB}" destId="{E82B58A2-935F-45C0-8608-FB88865E8B71}" srcOrd="0" destOrd="0" presId="urn:microsoft.com/office/officeart/2011/layout/CircleProcess"/>
    <dgm:cxn modelId="{3149BA04-AF48-4371-810B-C38C1766B29B}" type="presParOf" srcId="{E8D4B107-E83E-49DC-92A2-C6BC1BCE5D3A}" destId="{28E684CB-99CF-47C0-BB6A-73F62E42AFF8}" srcOrd="2" destOrd="0" presId="urn:microsoft.com/office/officeart/2011/layout/CircleProcess"/>
    <dgm:cxn modelId="{04025299-9238-4D47-8B49-4CA3B26B4EB0}" type="presParOf" srcId="{E8D4B107-E83E-49DC-92A2-C6BC1BCE5D3A}" destId="{FD3C241E-43DE-43F3-9A2E-B09E931C6948}" srcOrd="3" destOrd="0" presId="urn:microsoft.com/office/officeart/2011/layout/CircleProcess"/>
    <dgm:cxn modelId="{3C1BF68A-C8CF-48BE-A708-C5D0C56CA0C1}" type="presParOf" srcId="{FD3C241E-43DE-43F3-9A2E-B09E931C6948}" destId="{E806E8EB-D035-4D4D-9F98-23EE29B70F05}" srcOrd="0" destOrd="0" presId="urn:microsoft.com/office/officeart/2011/layout/CircleProcess"/>
    <dgm:cxn modelId="{144F5D30-F181-46C6-980C-AFE5089A407B}" type="presParOf" srcId="{E8D4B107-E83E-49DC-92A2-C6BC1BCE5D3A}" destId="{9178F112-B251-4AA3-8C69-8F9978B84CEC}" srcOrd="4" destOrd="0" presId="urn:microsoft.com/office/officeart/2011/layout/CircleProcess"/>
    <dgm:cxn modelId="{818F6C7A-7748-4627-9B29-6C2ECF9DCB93}" type="presParOf" srcId="{9178F112-B251-4AA3-8C69-8F9978B84CEC}" destId="{0DA1D30B-2260-4B10-AA44-A15E51A5186B}" srcOrd="0" destOrd="0" presId="urn:microsoft.com/office/officeart/2011/layout/CircleProcess"/>
    <dgm:cxn modelId="{934A0F3E-14B0-4606-9F66-F97E1856F9E6}" type="presParOf" srcId="{E8D4B107-E83E-49DC-92A2-C6BC1BCE5D3A}" destId="{F8C5618F-6F34-4FF0-87B8-3CACDA1DA203}" srcOrd="5" destOrd="0" presId="urn:microsoft.com/office/officeart/2011/layout/CircleProcess"/>
    <dgm:cxn modelId="{12C05D72-6B2E-4BFD-948C-634C6EBB7A0A}" type="presParOf" srcId="{E8D4B107-E83E-49DC-92A2-C6BC1BCE5D3A}" destId="{CACAD5A9-C80D-4F12-82A6-149ED9EC6412}" srcOrd="6" destOrd="0" presId="urn:microsoft.com/office/officeart/2011/layout/CircleProcess"/>
    <dgm:cxn modelId="{E64F9C55-51C5-4319-9B28-34F23387DCAE}" type="presParOf" srcId="{CACAD5A9-C80D-4F12-82A6-149ED9EC6412}" destId="{7C32D708-B397-4FBB-8663-CEFEFDA653BE}" srcOrd="0" destOrd="0" presId="urn:microsoft.com/office/officeart/2011/layout/CircleProcess"/>
    <dgm:cxn modelId="{FE2FE883-EB71-4C7F-AF96-7F9874919558}" type="presParOf" srcId="{E8D4B107-E83E-49DC-92A2-C6BC1BCE5D3A}" destId="{E74C206B-458B-4831-A603-BF9B0863FF28}" srcOrd="7" destOrd="0" presId="urn:microsoft.com/office/officeart/2011/layout/CircleProcess"/>
    <dgm:cxn modelId="{70F9B025-1854-4F73-9DD3-C5BD3C498522}" type="presParOf" srcId="{E74C206B-458B-4831-A603-BF9B0863FF28}" destId="{0E08B7BC-F581-4BAC-ABD3-7ED4F48DC52E}" srcOrd="0" destOrd="0" presId="urn:microsoft.com/office/officeart/2011/layout/CircleProcess"/>
    <dgm:cxn modelId="{0E274685-139C-4A8F-ADE6-308748D5FA19}" type="presParOf" srcId="{E8D4B107-E83E-49DC-92A2-C6BC1BCE5D3A}" destId="{9E88E828-4C8E-4193-8D3E-CD456E041780}" srcOrd="8" destOrd="0" presId="urn:microsoft.com/office/officeart/2011/layout/CircleProcess"/>
    <dgm:cxn modelId="{582DFC7C-DFAB-4CD0-9515-C4C76DDCD28B}" type="presParOf" srcId="{E8D4B107-E83E-49DC-92A2-C6BC1BCE5D3A}" destId="{5ED8944C-9539-482C-8FA6-9833808A97B1}" srcOrd="9" destOrd="0" presId="urn:microsoft.com/office/officeart/2011/layout/CircleProcess"/>
    <dgm:cxn modelId="{E18904FA-CF50-4BAE-BD22-A8F93382E5AA}" type="presParOf" srcId="{5ED8944C-9539-482C-8FA6-9833808A97B1}" destId="{61C56B7E-5799-4613-80DB-BA98DF42176D}" srcOrd="0" destOrd="0" presId="urn:microsoft.com/office/officeart/2011/layout/CircleProcess"/>
    <dgm:cxn modelId="{5115B139-FD40-4E50-B9F1-E8B7D25D3238}" type="presParOf" srcId="{E8D4B107-E83E-49DC-92A2-C6BC1BCE5D3A}" destId="{D62BCAC8-D00E-4984-86CE-7C19214273DE}" srcOrd="10" destOrd="0" presId="urn:microsoft.com/office/officeart/2011/layout/CircleProcess"/>
    <dgm:cxn modelId="{093BD528-F5C5-4AE7-96CD-CBA46E0FB0B0}" type="presParOf" srcId="{D62BCAC8-D00E-4984-86CE-7C19214273DE}" destId="{7969608C-3BB6-4A8B-A5FD-826E345FA4F4}" srcOrd="0" destOrd="0" presId="urn:microsoft.com/office/officeart/2011/layout/CircleProcess"/>
    <dgm:cxn modelId="{DB5A8F96-A40B-4DB4-8D07-D0A6AEC1AC2C}" type="presParOf" srcId="{E8D4B107-E83E-49DC-92A2-C6BC1BCE5D3A}" destId="{5A7BC68D-FAA5-4222-BB26-6E797B5B0CBC}" srcOrd="11" destOrd="0" presId="urn:microsoft.com/office/officeart/2011/layout/CircleProcess"/>
    <dgm:cxn modelId="{A194D0D2-975B-419A-9856-683F134D81C3}" type="presParOf" srcId="{E8D4B107-E83E-49DC-92A2-C6BC1BCE5D3A}" destId="{D360C65D-942D-41C1-A0C9-90F027093006}" srcOrd="12" destOrd="0" presId="urn:microsoft.com/office/officeart/2011/layout/CircleProcess"/>
    <dgm:cxn modelId="{5A008320-D37D-4631-92C5-5C96422D74F8}" type="presParOf" srcId="{D360C65D-942D-41C1-A0C9-90F027093006}" destId="{53A9E79B-C7E9-46E4-A510-25A4F84CA65C}" srcOrd="0" destOrd="0" presId="urn:microsoft.com/office/officeart/2011/layout/CircleProcess"/>
    <dgm:cxn modelId="{CCE8CEAF-C76B-424D-8D34-DD35DFAD4B25}" type="presParOf" srcId="{E8D4B107-E83E-49DC-92A2-C6BC1BCE5D3A}" destId="{A0223B53-7826-4A72-8149-C2558D82D25B}" srcOrd="13" destOrd="0" presId="urn:microsoft.com/office/officeart/2011/layout/CircleProcess"/>
    <dgm:cxn modelId="{5B536137-9D38-481B-8AB4-8E1BD7BB324C}" type="presParOf" srcId="{A0223B53-7826-4A72-8149-C2558D82D25B}" destId="{7FD33AD8-AF6C-4A31-9033-9F96FD7DE9F1}" srcOrd="0" destOrd="0" presId="urn:microsoft.com/office/officeart/2011/layout/CircleProcess"/>
    <dgm:cxn modelId="{43E57B64-D375-40D1-9335-89C751B449B3}" type="presParOf" srcId="{E8D4B107-E83E-49DC-92A2-C6BC1BCE5D3A}" destId="{81EEE0FA-897A-4D8E-A4FD-85475F9CFD0E}"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863887-17D3-4B33-8106-A926419B5B1C}"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LID4096"/>
        </a:p>
      </dgm:t>
    </dgm:pt>
    <dgm:pt modelId="{7A4C9951-B021-46D6-949A-C1E19679D840}">
      <dgm:prSet phldrT="[Text]" custT="1"/>
      <dgm:spPr/>
      <dgm:t>
        <a:bodyPr/>
        <a:lstStyle/>
        <a:p>
          <a:r>
            <a:rPr lang="en-US" sz="2000" dirty="0">
              <a:solidFill>
                <a:schemeClr val="accent1">
                  <a:lumMod val="50000"/>
                </a:schemeClr>
              </a:solidFill>
              <a:latin typeface="Tw Cen MT" panose="020B0602020104020603" pitchFamily="34" charset="0"/>
            </a:rPr>
            <a:t>Data Collection</a:t>
          </a:r>
          <a:endParaRPr lang="LID4096" sz="2000" dirty="0">
            <a:solidFill>
              <a:schemeClr val="accent1">
                <a:lumMod val="50000"/>
              </a:schemeClr>
            </a:solidFill>
            <a:latin typeface="Tw Cen MT" panose="020B0602020104020603" pitchFamily="34" charset="0"/>
          </a:endParaRPr>
        </a:p>
      </dgm:t>
    </dgm:pt>
    <dgm:pt modelId="{021BAE85-A924-448F-9C5F-ABCCECE34578}" type="parTrans" cxnId="{FF34A09D-3723-4F82-9A7E-006D4A4A483E}">
      <dgm:prSet/>
      <dgm:spPr/>
      <dgm:t>
        <a:bodyPr/>
        <a:lstStyle/>
        <a:p>
          <a:endParaRPr lang="LID4096">
            <a:solidFill>
              <a:schemeClr val="bg1"/>
            </a:solidFill>
          </a:endParaRPr>
        </a:p>
      </dgm:t>
    </dgm:pt>
    <dgm:pt modelId="{6CCA7A06-C45B-46A0-B699-7DCEA4967515}" type="sibTrans" cxnId="{FF34A09D-3723-4F82-9A7E-006D4A4A483E}">
      <dgm:prSet/>
      <dgm:spPr/>
      <dgm:t>
        <a:bodyPr/>
        <a:lstStyle/>
        <a:p>
          <a:endParaRPr lang="LID4096">
            <a:solidFill>
              <a:schemeClr val="bg1"/>
            </a:solidFill>
          </a:endParaRPr>
        </a:p>
      </dgm:t>
    </dgm:pt>
    <dgm:pt modelId="{BA0B7073-AC8A-4168-AA7B-118BB22C40AC}">
      <dgm:prSet phldrT="[Text]" custT="1"/>
      <dgm:spPr/>
      <dgm:t>
        <a:bodyPr/>
        <a:lstStyle/>
        <a:p>
          <a:r>
            <a:rPr lang="en-US" sz="2000" dirty="0">
              <a:solidFill>
                <a:schemeClr val="accent1">
                  <a:lumMod val="50000"/>
                </a:schemeClr>
              </a:solidFill>
              <a:latin typeface="Tw Cen MT" panose="020B0602020104020603" pitchFamily="34" charset="0"/>
            </a:rPr>
            <a:t>Feature Choice</a:t>
          </a:r>
          <a:endParaRPr lang="LID4096" sz="2000" dirty="0">
            <a:solidFill>
              <a:schemeClr val="accent1">
                <a:lumMod val="50000"/>
              </a:schemeClr>
            </a:solidFill>
            <a:latin typeface="Tw Cen MT" panose="020B0602020104020603" pitchFamily="34" charset="0"/>
          </a:endParaRPr>
        </a:p>
      </dgm:t>
    </dgm:pt>
    <dgm:pt modelId="{46D89D07-9976-4FF1-BCF6-74CBB47850FB}" type="parTrans" cxnId="{572699D2-77E3-4FBB-B2D7-6762C2BAA145}">
      <dgm:prSet/>
      <dgm:spPr/>
      <dgm:t>
        <a:bodyPr/>
        <a:lstStyle/>
        <a:p>
          <a:endParaRPr lang="LID4096">
            <a:solidFill>
              <a:schemeClr val="bg1"/>
            </a:solidFill>
          </a:endParaRPr>
        </a:p>
      </dgm:t>
    </dgm:pt>
    <dgm:pt modelId="{5D947E27-BF18-48F3-A2D9-03A7012BBEBC}" type="sibTrans" cxnId="{572699D2-77E3-4FBB-B2D7-6762C2BAA145}">
      <dgm:prSet/>
      <dgm:spPr/>
      <dgm:t>
        <a:bodyPr/>
        <a:lstStyle/>
        <a:p>
          <a:endParaRPr lang="LID4096">
            <a:solidFill>
              <a:schemeClr val="bg1"/>
            </a:solidFill>
          </a:endParaRPr>
        </a:p>
      </dgm:t>
    </dgm:pt>
    <dgm:pt modelId="{15CCA3B0-A2CB-4ED8-9761-FD5C3138D52D}">
      <dgm:prSet phldrT="[Text]" custT="1"/>
      <dgm:spPr/>
      <dgm:t>
        <a:bodyPr/>
        <a:lstStyle/>
        <a:p>
          <a:r>
            <a:rPr lang="en-US" sz="2000" dirty="0">
              <a:solidFill>
                <a:schemeClr val="accent6">
                  <a:lumMod val="75000"/>
                </a:schemeClr>
              </a:solidFill>
              <a:latin typeface="Tw Cen MT" panose="020B0602020104020603" pitchFamily="34" charset="0"/>
            </a:rPr>
            <a:t>Model Training</a:t>
          </a:r>
          <a:endParaRPr lang="LID4096" sz="2000" dirty="0">
            <a:solidFill>
              <a:schemeClr val="accent6">
                <a:lumMod val="75000"/>
              </a:schemeClr>
            </a:solidFill>
            <a:latin typeface="Tw Cen MT" panose="020B0602020104020603" pitchFamily="34" charset="0"/>
          </a:endParaRPr>
        </a:p>
      </dgm:t>
    </dgm:pt>
    <dgm:pt modelId="{B7897647-8C2A-4612-AE3F-4E21554B041E}" type="parTrans" cxnId="{57E7D8FC-F4EA-4E01-82E5-8C061E3A3AF4}">
      <dgm:prSet/>
      <dgm:spPr/>
      <dgm:t>
        <a:bodyPr/>
        <a:lstStyle/>
        <a:p>
          <a:endParaRPr lang="LID4096">
            <a:solidFill>
              <a:schemeClr val="bg1"/>
            </a:solidFill>
          </a:endParaRPr>
        </a:p>
      </dgm:t>
    </dgm:pt>
    <dgm:pt modelId="{664043D4-581C-40AF-8FE6-8252216C83E4}" type="sibTrans" cxnId="{57E7D8FC-F4EA-4E01-82E5-8C061E3A3AF4}">
      <dgm:prSet/>
      <dgm:spPr/>
      <dgm:t>
        <a:bodyPr/>
        <a:lstStyle/>
        <a:p>
          <a:endParaRPr lang="LID4096">
            <a:solidFill>
              <a:schemeClr val="bg1"/>
            </a:solidFill>
          </a:endParaRPr>
        </a:p>
      </dgm:t>
    </dgm:pt>
    <dgm:pt modelId="{263DD2E6-9875-49FF-AF43-C1565E4BF80A}">
      <dgm:prSet phldrT="[Text]" custT="1"/>
      <dgm:spPr/>
      <dgm:t>
        <a:bodyPr/>
        <a:lstStyle/>
        <a:p>
          <a:r>
            <a:rPr lang="en-US" sz="2000" dirty="0">
              <a:solidFill>
                <a:schemeClr val="accent6">
                  <a:lumMod val="75000"/>
                </a:schemeClr>
              </a:solidFill>
              <a:latin typeface="Tw Cen MT" panose="020B0602020104020603" pitchFamily="34" charset="0"/>
            </a:rPr>
            <a:t>Model Selection</a:t>
          </a:r>
          <a:endParaRPr lang="LID4096" sz="2000" dirty="0">
            <a:solidFill>
              <a:schemeClr val="accent6">
                <a:lumMod val="75000"/>
              </a:schemeClr>
            </a:solidFill>
            <a:latin typeface="Tw Cen MT" panose="020B0602020104020603" pitchFamily="34" charset="0"/>
          </a:endParaRPr>
        </a:p>
      </dgm:t>
    </dgm:pt>
    <dgm:pt modelId="{AD635B2E-9D6C-46B0-B947-A359BF47604D}" type="parTrans" cxnId="{6BE631ED-6E0B-454D-9DCF-2573C51EE7A4}">
      <dgm:prSet/>
      <dgm:spPr/>
      <dgm:t>
        <a:bodyPr/>
        <a:lstStyle/>
        <a:p>
          <a:endParaRPr lang="LID4096">
            <a:solidFill>
              <a:schemeClr val="bg1"/>
            </a:solidFill>
          </a:endParaRPr>
        </a:p>
      </dgm:t>
    </dgm:pt>
    <dgm:pt modelId="{6D270449-5236-4FF2-B22B-ABF582028617}" type="sibTrans" cxnId="{6BE631ED-6E0B-454D-9DCF-2573C51EE7A4}">
      <dgm:prSet/>
      <dgm:spPr/>
      <dgm:t>
        <a:bodyPr/>
        <a:lstStyle/>
        <a:p>
          <a:endParaRPr lang="LID4096">
            <a:solidFill>
              <a:schemeClr val="bg1"/>
            </a:solidFill>
          </a:endParaRPr>
        </a:p>
      </dgm:t>
    </dgm:pt>
    <dgm:pt modelId="{D6CCF9BA-B0A5-4C0A-BA5F-8B2200686058}">
      <dgm:prSet phldrT="[Text]" custT="1"/>
      <dgm:spPr/>
      <dgm:t>
        <a:bodyPr/>
        <a:lstStyle/>
        <a:p>
          <a:r>
            <a:rPr lang="en-US" sz="1800" dirty="0">
              <a:solidFill>
                <a:schemeClr val="accent2">
                  <a:lumMod val="50000"/>
                </a:schemeClr>
              </a:solidFill>
              <a:latin typeface="Tw Cen MT" panose="020B0602020104020603" pitchFamily="34" charset="0"/>
            </a:rPr>
            <a:t>Performance Evaluation</a:t>
          </a:r>
          <a:endParaRPr lang="LID4096" sz="1800" dirty="0">
            <a:solidFill>
              <a:schemeClr val="accent2">
                <a:lumMod val="50000"/>
              </a:schemeClr>
            </a:solidFill>
            <a:latin typeface="Tw Cen MT" panose="020B0602020104020603" pitchFamily="34" charset="0"/>
          </a:endParaRPr>
        </a:p>
      </dgm:t>
    </dgm:pt>
    <dgm:pt modelId="{96D4D859-ED88-471A-9E60-3C8991961EB5}" type="parTrans" cxnId="{732F17EA-0516-4A6C-AEC4-2AF8D162F613}">
      <dgm:prSet/>
      <dgm:spPr/>
      <dgm:t>
        <a:bodyPr/>
        <a:lstStyle/>
        <a:p>
          <a:endParaRPr lang="LID4096">
            <a:solidFill>
              <a:schemeClr val="bg1"/>
            </a:solidFill>
          </a:endParaRPr>
        </a:p>
      </dgm:t>
    </dgm:pt>
    <dgm:pt modelId="{542AF2D3-4163-47A8-BEFC-A1A296EB8530}" type="sibTrans" cxnId="{732F17EA-0516-4A6C-AEC4-2AF8D162F613}">
      <dgm:prSet/>
      <dgm:spPr/>
      <dgm:t>
        <a:bodyPr/>
        <a:lstStyle/>
        <a:p>
          <a:endParaRPr lang="LID4096">
            <a:solidFill>
              <a:schemeClr val="bg1"/>
            </a:solidFill>
          </a:endParaRPr>
        </a:p>
      </dgm:t>
    </dgm:pt>
    <dgm:pt modelId="{E8D4B107-E83E-49DC-92A2-C6BC1BCE5D3A}" type="pres">
      <dgm:prSet presAssocID="{3F863887-17D3-4B33-8106-A926419B5B1C}" presName="Name0" presStyleCnt="0">
        <dgm:presLayoutVars>
          <dgm:chMax val="11"/>
          <dgm:chPref val="11"/>
          <dgm:dir/>
          <dgm:resizeHandles/>
        </dgm:presLayoutVars>
      </dgm:prSet>
      <dgm:spPr/>
      <dgm:t>
        <a:bodyPr/>
        <a:lstStyle/>
        <a:p>
          <a:endParaRPr lang="en-US"/>
        </a:p>
      </dgm:t>
    </dgm:pt>
    <dgm:pt modelId="{0D790147-10FA-4742-A9C8-FD4C9BDD25A9}" type="pres">
      <dgm:prSet presAssocID="{D6CCF9BA-B0A5-4C0A-BA5F-8B2200686058}" presName="Accent5" presStyleCnt="0"/>
      <dgm:spPr/>
    </dgm:pt>
    <dgm:pt modelId="{C946D41D-C342-47EE-9F64-726F952094E6}" type="pres">
      <dgm:prSet presAssocID="{D6CCF9BA-B0A5-4C0A-BA5F-8B2200686058}" presName="Accent" presStyleLbl="node1" presStyleIdx="0" presStyleCnt="5"/>
      <dgm:spPr/>
    </dgm:pt>
    <dgm:pt modelId="{4AAB597B-4141-4347-B79E-5CFB25E3F9FB}" type="pres">
      <dgm:prSet presAssocID="{D6CCF9BA-B0A5-4C0A-BA5F-8B2200686058}" presName="ParentBackground5" presStyleCnt="0"/>
      <dgm:spPr/>
    </dgm:pt>
    <dgm:pt modelId="{E82B58A2-935F-45C0-8608-FB88865E8B71}" type="pres">
      <dgm:prSet presAssocID="{D6CCF9BA-B0A5-4C0A-BA5F-8B2200686058}" presName="ParentBackground" presStyleLbl="fgAcc1" presStyleIdx="0" presStyleCnt="5"/>
      <dgm:spPr/>
      <dgm:t>
        <a:bodyPr/>
        <a:lstStyle/>
        <a:p>
          <a:endParaRPr lang="en-US"/>
        </a:p>
      </dgm:t>
    </dgm:pt>
    <dgm:pt modelId="{28E684CB-99CF-47C0-BB6A-73F62E42AFF8}" type="pres">
      <dgm:prSet presAssocID="{D6CCF9BA-B0A5-4C0A-BA5F-8B2200686058}" presName="Parent5" presStyleLbl="revTx" presStyleIdx="0" presStyleCnt="0">
        <dgm:presLayoutVars>
          <dgm:chMax val="1"/>
          <dgm:chPref val="1"/>
          <dgm:bulletEnabled val="1"/>
        </dgm:presLayoutVars>
      </dgm:prSet>
      <dgm:spPr/>
      <dgm:t>
        <a:bodyPr/>
        <a:lstStyle/>
        <a:p>
          <a:endParaRPr lang="en-US"/>
        </a:p>
      </dgm:t>
    </dgm:pt>
    <dgm:pt modelId="{FD3C241E-43DE-43F3-9A2E-B09E931C6948}" type="pres">
      <dgm:prSet presAssocID="{15CCA3B0-A2CB-4ED8-9761-FD5C3138D52D}" presName="Accent4" presStyleCnt="0"/>
      <dgm:spPr/>
    </dgm:pt>
    <dgm:pt modelId="{E806E8EB-D035-4D4D-9F98-23EE29B70F05}" type="pres">
      <dgm:prSet presAssocID="{15CCA3B0-A2CB-4ED8-9761-FD5C3138D52D}" presName="Accent" presStyleLbl="node1" presStyleIdx="1" presStyleCnt="5"/>
      <dgm:spPr/>
    </dgm:pt>
    <dgm:pt modelId="{9178F112-B251-4AA3-8C69-8F9978B84CEC}" type="pres">
      <dgm:prSet presAssocID="{15CCA3B0-A2CB-4ED8-9761-FD5C3138D52D}" presName="ParentBackground4" presStyleCnt="0"/>
      <dgm:spPr/>
    </dgm:pt>
    <dgm:pt modelId="{0DA1D30B-2260-4B10-AA44-A15E51A5186B}" type="pres">
      <dgm:prSet presAssocID="{15CCA3B0-A2CB-4ED8-9761-FD5C3138D52D}" presName="ParentBackground" presStyleLbl="fgAcc1" presStyleIdx="1" presStyleCnt="5"/>
      <dgm:spPr/>
      <dgm:t>
        <a:bodyPr/>
        <a:lstStyle/>
        <a:p>
          <a:endParaRPr lang="en-US"/>
        </a:p>
      </dgm:t>
    </dgm:pt>
    <dgm:pt modelId="{F8C5618F-6F34-4FF0-87B8-3CACDA1DA203}" type="pres">
      <dgm:prSet presAssocID="{15CCA3B0-A2CB-4ED8-9761-FD5C3138D52D}" presName="Parent4" presStyleLbl="revTx" presStyleIdx="0" presStyleCnt="0">
        <dgm:presLayoutVars>
          <dgm:chMax val="1"/>
          <dgm:chPref val="1"/>
          <dgm:bulletEnabled val="1"/>
        </dgm:presLayoutVars>
      </dgm:prSet>
      <dgm:spPr/>
      <dgm:t>
        <a:bodyPr/>
        <a:lstStyle/>
        <a:p>
          <a:endParaRPr lang="en-US"/>
        </a:p>
      </dgm:t>
    </dgm:pt>
    <dgm:pt modelId="{CACAD5A9-C80D-4F12-82A6-149ED9EC6412}" type="pres">
      <dgm:prSet presAssocID="{263DD2E6-9875-49FF-AF43-C1565E4BF80A}" presName="Accent3" presStyleCnt="0"/>
      <dgm:spPr/>
    </dgm:pt>
    <dgm:pt modelId="{7C32D708-B397-4FBB-8663-CEFEFDA653BE}" type="pres">
      <dgm:prSet presAssocID="{263DD2E6-9875-49FF-AF43-C1565E4BF80A}" presName="Accent" presStyleLbl="node1" presStyleIdx="2" presStyleCnt="5"/>
      <dgm:spPr/>
    </dgm:pt>
    <dgm:pt modelId="{E74C206B-458B-4831-A603-BF9B0863FF28}" type="pres">
      <dgm:prSet presAssocID="{263DD2E6-9875-49FF-AF43-C1565E4BF80A}" presName="ParentBackground3" presStyleCnt="0"/>
      <dgm:spPr/>
    </dgm:pt>
    <dgm:pt modelId="{0E08B7BC-F581-4BAC-ABD3-7ED4F48DC52E}" type="pres">
      <dgm:prSet presAssocID="{263DD2E6-9875-49FF-AF43-C1565E4BF80A}" presName="ParentBackground" presStyleLbl="fgAcc1" presStyleIdx="2" presStyleCnt="5" custScaleX="132247" custScaleY="132247"/>
      <dgm:spPr/>
      <dgm:t>
        <a:bodyPr/>
        <a:lstStyle/>
        <a:p>
          <a:endParaRPr lang="en-US"/>
        </a:p>
      </dgm:t>
    </dgm:pt>
    <dgm:pt modelId="{9E88E828-4C8E-4193-8D3E-CD456E041780}" type="pres">
      <dgm:prSet presAssocID="{263DD2E6-9875-49FF-AF43-C1565E4BF80A}" presName="Parent3" presStyleLbl="revTx" presStyleIdx="0" presStyleCnt="0">
        <dgm:presLayoutVars>
          <dgm:chMax val="1"/>
          <dgm:chPref val="1"/>
          <dgm:bulletEnabled val="1"/>
        </dgm:presLayoutVars>
      </dgm:prSet>
      <dgm:spPr/>
      <dgm:t>
        <a:bodyPr/>
        <a:lstStyle/>
        <a:p>
          <a:endParaRPr lang="en-US"/>
        </a:p>
      </dgm:t>
    </dgm:pt>
    <dgm:pt modelId="{5ED8944C-9539-482C-8FA6-9833808A97B1}" type="pres">
      <dgm:prSet presAssocID="{BA0B7073-AC8A-4168-AA7B-118BB22C40AC}" presName="Accent2" presStyleCnt="0"/>
      <dgm:spPr/>
    </dgm:pt>
    <dgm:pt modelId="{61C56B7E-5799-4613-80DB-BA98DF42176D}" type="pres">
      <dgm:prSet presAssocID="{BA0B7073-AC8A-4168-AA7B-118BB22C40AC}" presName="Accent" presStyleLbl="node1" presStyleIdx="3" presStyleCnt="5"/>
      <dgm:spPr/>
    </dgm:pt>
    <dgm:pt modelId="{D62BCAC8-D00E-4984-86CE-7C19214273DE}" type="pres">
      <dgm:prSet presAssocID="{BA0B7073-AC8A-4168-AA7B-118BB22C40AC}" presName="ParentBackground2" presStyleCnt="0"/>
      <dgm:spPr/>
    </dgm:pt>
    <dgm:pt modelId="{7969608C-3BB6-4A8B-A5FD-826E345FA4F4}" type="pres">
      <dgm:prSet presAssocID="{BA0B7073-AC8A-4168-AA7B-118BB22C40AC}" presName="ParentBackground" presStyleLbl="fgAcc1" presStyleIdx="3" presStyleCnt="5"/>
      <dgm:spPr/>
      <dgm:t>
        <a:bodyPr/>
        <a:lstStyle/>
        <a:p>
          <a:endParaRPr lang="en-US"/>
        </a:p>
      </dgm:t>
    </dgm:pt>
    <dgm:pt modelId="{5A7BC68D-FAA5-4222-BB26-6E797B5B0CBC}" type="pres">
      <dgm:prSet presAssocID="{BA0B7073-AC8A-4168-AA7B-118BB22C40AC}" presName="Parent2" presStyleLbl="revTx" presStyleIdx="0" presStyleCnt="0">
        <dgm:presLayoutVars>
          <dgm:chMax val="1"/>
          <dgm:chPref val="1"/>
          <dgm:bulletEnabled val="1"/>
        </dgm:presLayoutVars>
      </dgm:prSet>
      <dgm:spPr/>
      <dgm:t>
        <a:bodyPr/>
        <a:lstStyle/>
        <a:p>
          <a:endParaRPr lang="en-US"/>
        </a:p>
      </dgm:t>
    </dgm:pt>
    <dgm:pt modelId="{D360C65D-942D-41C1-A0C9-90F027093006}" type="pres">
      <dgm:prSet presAssocID="{7A4C9951-B021-46D6-949A-C1E19679D840}" presName="Accent1" presStyleCnt="0"/>
      <dgm:spPr/>
    </dgm:pt>
    <dgm:pt modelId="{53A9E79B-C7E9-46E4-A510-25A4F84CA65C}" type="pres">
      <dgm:prSet presAssocID="{7A4C9951-B021-46D6-949A-C1E19679D840}" presName="Accent" presStyleLbl="node1" presStyleIdx="4" presStyleCnt="5"/>
      <dgm:spPr/>
    </dgm:pt>
    <dgm:pt modelId="{A0223B53-7826-4A72-8149-C2558D82D25B}" type="pres">
      <dgm:prSet presAssocID="{7A4C9951-B021-46D6-949A-C1E19679D840}" presName="ParentBackground1" presStyleCnt="0"/>
      <dgm:spPr/>
    </dgm:pt>
    <dgm:pt modelId="{7FD33AD8-AF6C-4A31-9033-9F96FD7DE9F1}" type="pres">
      <dgm:prSet presAssocID="{7A4C9951-B021-46D6-949A-C1E19679D840}" presName="ParentBackground" presStyleLbl="fgAcc1" presStyleIdx="4" presStyleCnt="5"/>
      <dgm:spPr/>
      <dgm:t>
        <a:bodyPr/>
        <a:lstStyle/>
        <a:p>
          <a:endParaRPr lang="en-US"/>
        </a:p>
      </dgm:t>
    </dgm:pt>
    <dgm:pt modelId="{81EEE0FA-897A-4D8E-A4FD-85475F9CFD0E}" type="pres">
      <dgm:prSet presAssocID="{7A4C9951-B021-46D6-949A-C1E19679D840}" presName="Parent1" presStyleLbl="revTx" presStyleIdx="0" presStyleCnt="0">
        <dgm:presLayoutVars>
          <dgm:chMax val="1"/>
          <dgm:chPref val="1"/>
          <dgm:bulletEnabled val="1"/>
        </dgm:presLayoutVars>
      </dgm:prSet>
      <dgm:spPr/>
      <dgm:t>
        <a:bodyPr/>
        <a:lstStyle/>
        <a:p>
          <a:endParaRPr lang="en-US"/>
        </a:p>
      </dgm:t>
    </dgm:pt>
  </dgm:ptLst>
  <dgm:cxnLst>
    <dgm:cxn modelId="{6313D7DD-4A1F-4CF6-AFA3-812BB8310289}" type="presOf" srcId="{BA0B7073-AC8A-4168-AA7B-118BB22C40AC}" destId="{7969608C-3BB6-4A8B-A5FD-826E345FA4F4}" srcOrd="0" destOrd="0" presId="urn:microsoft.com/office/officeart/2011/layout/CircleProcess"/>
    <dgm:cxn modelId="{1B7AAEB0-F3A0-423D-A629-C06D0D11A533}" type="presOf" srcId="{7A4C9951-B021-46D6-949A-C1E19679D840}" destId="{7FD33AD8-AF6C-4A31-9033-9F96FD7DE9F1}" srcOrd="0" destOrd="0" presId="urn:microsoft.com/office/officeart/2011/layout/CircleProcess"/>
    <dgm:cxn modelId="{6BE631ED-6E0B-454D-9DCF-2573C51EE7A4}" srcId="{3F863887-17D3-4B33-8106-A926419B5B1C}" destId="{263DD2E6-9875-49FF-AF43-C1565E4BF80A}" srcOrd="2" destOrd="0" parTransId="{AD635B2E-9D6C-46B0-B947-A359BF47604D}" sibTransId="{6D270449-5236-4FF2-B22B-ABF582028617}"/>
    <dgm:cxn modelId="{732F17EA-0516-4A6C-AEC4-2AF8D162F613}" srcId="{3F863887-17D3-4B33-8106-A926419B5B1C}" destId="{D6CCF9BA-B0A5-4C0A-BA5F-8B2200686058}" srcOrd="4" destOrd="0" parTransId="{96D4D859-ED88-471A-9E60-3C8991961EB5}" sibTransId="{542AF2D3-4163-47A8-BEFC-A1A296EB8530}"/>
    <dgm:cxn modelId="{57E7D8FC-F4EA-4E01-82E5-8C061E3A3AF4}" srcId="{3F863887-17D3-4B33-8106-A926419B5B1C}" destId="{15CCA3B0-A2CB-4ED8-9761-FD5C3138D52D}" srcOrd="3" destOrd="0" parTransId="{B7897647-8C2A-4612-AE3F-4E21554B041E}" sibTransId="{664043D4-581C-40AF-8FE6-8252216C83E4}"/>
    <dgm:cxn modelId="{8962ABFE-C289-422C-87CA-AA2A6077355E}" type="presOf" srcId="{263DD2E6-9875-49FF-AF43-C1565E4BF80A}" destId="{0E08B7BC-F581-4BAC-ABD3-7ED4F48DC52E}" srcOrd="0" destOrd="0" presId="urn:microsoft.com/office/officeart/2011/layout/CircleProcess"/>
    <dgm:cxn modelId="{572699D2-77E3-4FBB-B2D7-6762C2BAA145}" srcId="{3F863887-17D3-4B33-8106-A926419B5B1C}" destId="{BA0B7073-AC8A-4168-AA7B-118BB22C40AC}" srcOrd="1" destOrd="0" parTransId="{46D89D07-9976-4FF1-BCF6-74CBB47850FB}" sibTransId="{5D947E27-BF18-48F3-A2D9-03A7012BBEBC}"/>
    <dgm:cxn modelId="{74527797-9409-4AF6-93B2-04C3639C9838}" type="presOf" srcId="{BA0B7073-AC8A-4168-AA7B-118BB22C40AC}" destId="{5A7BC68D-FAA5-4222-BB26-6E797B5B0CBC}" srcOrd="1" destOrd="0" presId="urn:microsoft.com/office/officeart/2011/layout/CircleProcess"/>
    <dgm:cxn modelId="{4C1AF234-710F-4661-B676-D6EEFAF1722B}" type="presOf" srcId="{3F863887-17D3-4B33-8106-A926419B5B1C}" destId="{E8D4B107-E83E-49DC-92A2-C6BC1BCE5D3A}" srcOrd="0" destOrd="0" presId="urn:microsoft.com/office/officeart/2011/layout/CircleProcess"/>
    <dgm:cxn modelId="{30305893-B0B0-4920-990E-24C53E69ECE1}" type="presOf" srcId="{15CCA3B0-A2CB-4ED8-9761-FD5C3138D52D}" destId="{F8C5618F-6F34-4FF0-87B8-3CACDA1DA203}" srcOrd="1" destOrd="0" presId="urn:microsoft.com/office/officeart/2011/layout/CircleProcess"/>
    <dgm:cxn modelId="{59BBDFD2-DDE3-4F08-9BB6-F2142E17B954}" type="presOf" srcId="{263DD2E6-9875-49FF-AF43-C1565E4BF80A}" destId="{9E88E828-4C8E-4193-8D3E-CD456E041780}" srcOrd="1" destOrd="0" presId="urn:microsoft.com/office/officeart/2011/layout/CircleProcess"/>
    <dgm:cxn modelId="{433DF27C-B5A8-4B64-8B72-32D589CD98A9}" type="presOf" srcId="{D6CCF9BA-B0A5-4C0A-BA5F-8B2200686058}" destId="{28E684CB-99CF-47C0-BB6A-73F62E42AFF8}" srcOrd="1" destOrd="0" presId="urn:microsoft.com/office/officeart/2011/layout/CircleProcess"/>
    <dgm:cxn modelId="{FF34A09D-3723-4F82-9A7E-006D4A4A483E}" srcId="{3F863887-17D3-4B33-8106-A926419B5B1C}" destId="{7A4C9951-B021-46D6-949A-C1E19679D840}" srcOrd="0" destOrd="0" parTransId="{021BAE85-A924-448F-9C5F-ABCCECE34578}" sibTransId="{6CCA7A06-C45B-46A0-B699-7DCEA4967515}"/>
    <dgm:cxn modelId="{6570FE7D-891C-41E6-B8AF-7A1055C2FBED}" type="presOf" srcId="{D6CCF9BA-B0A5-4C0A-BA5F-8B2200686058}" destId="{E82B58A2-935F-45C0-8608-FB88865E8B71}" srcOrd="0" destOrd="0" presId="urn:microsoft.com/office/officeart/2011/layout/CircleProcess"/>
    <dgm:cxn modelId="{70CA3651-CE11-4F81-A675-B81F16972F35}" type="presOf" srcId="{15CCA3B0-A2CB-4ED8-9761-FD5C3138D52D}" destId="{0DA1D30B-2260-4B10-AA44-A15E51A5186B}" srcOrd="0" destOrd="0" presId="urn:microsoft.com/office/officeart/2011/layout/CircleProcess"/>
    <dgm:cxn modelId="{BE0CA8AB-CE24-4851-A6AA-49C8A5E39C5F}" type="presOf" srcId="{7A4C9951-B021-46D6-949A-C1E19679D840}" destId="{81EEE0FA-897A-4D8E-A4FD-85475F9CFD0E}" srcOrd="1" destOrd="0" presId="urn:microsoft.com/office/officeart/2011/layout/CircleProcess"/>
    <dgm:cxn modelId="{F3F0D923-BFE8-4BB4-ACAA-FE3A7373AA77}" type="presParOf" srcId="{E8D4B107-E83E-49DC-92A2-C6BC1BCE5D3A}" destId="{0D790147-10FA-4742-A9C8-FD4C9BDD25A9}" srcOrd="0" destOrd="0" presId="urn:microsoft.com/office/officeart/2011/layout/CircleProcess"/>
    <dgm:cxn modelId="{E7A2FE50-230F-46E1-9F70-DCBF679F0794}" type="presParOf" srcId="{0D790147-10FA-4742-A9C8-FD4C9BDD25A9}" destId="{C946D41D-C342-47EE-9F64-726F952094E6}" srcOrd="0" destOrd="0" presId="urn:microsoft.com/office/officeart/2011/layout/CircleProcess"/>
    <dgm:cxn modelId="{68C6026D-11D3-46CA-8195-33E3CA0F91B2}" type="presParOf" srcId="{E8D4B107-E83E-49DC-92A2-C6BC1BCE5D3A}" destId="{4AAB597B-4141-4347-B79E-5CFB25E3F9FB}" srcOrd="1" destOrd="0" presId="urn:microsoft.com/office/officeart/2011/layout/CircleProcess"/>
    <dgm:cxn modelId="{08D2B53F-E9A4-4ACC-802C-6337DC4B325C}" type="presParOf" srcId="{4AAB597B-4141-4347-B79E-5CFB25E3F9FB}" destId="{E82B58A2-935F-45C0-8608-FB88865E8B71}" srcOrd="0" destOrd="0" presId="urn:microsoft.com/office/officeart/2011/layout/CircleProcess"/>
    <dgm:cxn modelId="{3149BA04-AF48-4371-810B-C38C1766B29B}" type="presParOf" srcId="{E8D4B107-E83E-49DC-92A2-C6BC1BCE5D3A}" destId="{28E684CB-99CF-47C0-BB6A-73F62E42AFF8}" srcOrd="2" destOrd="0" presId="urn:microsoft.com/office/officeart/2011/layout/CircleProcess"/>
    <dgm:cxn modelId="{04025299-9238-4D47-8B49-4CA3B26B4EB0}" type="presParOf" srcId="{E8D4B107-E83E-49DC-92A2-C6BC1BCE5D3A}" destId="{FD3C241E-43DE-43F3-9A2E-B09E931C6948}" srcOrd="3" destOrd="0" presId="urn:microsoft.com/office/officeart/2011/layout/CircleProcess"/>
    <dgm:cxn modelId="{3C1BF68A-C8CF-48BE-A708-C5D0C56CA0C1}" type="presParOf" srcId="{FD3C241E-43DE-43F3-9A2E-B09E931C6948}" destId="{E806E8EB-D035-4D4D-9F98-23EE29B70F05}" srcOrd="0" destOrd="0" presId="urn:microsoft.com/office/officeart/2011/layout/CircleProcess"/>
    <dgm:cxn modelId="{144F5D30-F181-46C6-980C-AFE5089A407B}" type="presParOf" srcId="{E8D4B107-E83E-49DC-92A2-C6BC1BCE5D3A}" destId="{9178F112-B251-4AA3-8C69-8F9978B84CEC}" srcOrd="4" destOrd="0" presId="urn:microsoft.com/office/officeart/2011/layout/CircleProcess"/>
    <dgm:cxn modelId="{818F6C7A-7748-4627-9B29-6C2ECF9DCB93}" type="presParOf" srcId="{9178F112-B251-4AA3-8C69-8F9978B84CEC}" destId="{0DA1D30B-2260-4B10-AA44-A15E51A5186B}" srcOrd="0" destOrd="0" presId="urn:microsoft.com/office/officeart/2011/layout/CircleProcess"/>
    <dgm:cxn modelId="{934A0F3E-14B0-4606-9F66-F97E1856F9E6}" type="presParOf" srcId="{E8D4B107-E83E-49DC-92A2-C6BC1BCE5D3A}" destId="{F8C5618F-6F34-4FF0-87B8-3CACDA1DA203}" srcOrd="5" destOrd="0" presId="urn:microsoft.com/office/officeart/2011/layout/CircleProcess"/>
    <dgm:cxn modelId="{12C05D72-6B2E-4BFD-948C-634C6EBB7A0A}" type="presParOf" srcId="{E8D4B107-E83E-49DC-92A2-C6BC1BCE5D3A}" destId="{CACAD5A9-C80D-4F12-82A6-149ED9EC6412}" srcOrd="6" destOrd="0" presId="urn:microsoft.com/office/officeart/2011/layout/CircleProcess"/>
    <dgm:cxn modelId="{E64F9C55-51C5-4319-9B28-34F23387DCAE}" type="presParOf" srcId="{CACAD5A9-C80D-4F12-82A6-149ED9EC6412}" destId="{7C32D708-B397-4FBB-8663-CEFEFDA653BE}" srcOrd="0" destOrd="0" presId="urn:microsoft.com/office/officeart/2011/layout/CircleProcess"/>
    <dgm:cxn modelId="{FE2FE883-EB71-4C7F-AF96-7F9874919558}" type="presParOf" srcId="{E8D4B107-E83E-49DC-92A2-C6BC1BCE5D3A}" destId="{E74C206B-458B-4831-A603-BF9B0863FF28}" srcOrd="7" destOrd="0" presId="urn:microsoft.com/office/officeart/2011/layout/CircleProcess"/>
    <dgm:cxn modelId="{70F9B025-1854-4F73-9DD3-C5BD3C498522}" type="presParOf" srcId="{E74C206B-458B-4831-A603-BF9B0863FF28}" destId="{0E08B7BC-F581-4BAC-ABD3-7ED4F48DC52E}" srcOrd="0" destOrd="0" presId="urn:microsoft.com/office/officeart/2011/layout/CircleProcess"/>
    <dgm:cxn modelId="{0E274685-139C-4A8F-ADE6-308748D5FA19}" type="presParOf" srcId="{E8D4B107-E83E-49DC-92A2-C6BC1BCE5D3A}" destId="{9E88E828-4C8E-4193-8D3E-CD456E041780}" srcOrd="8" destOrd="0" presId="urn:microsoft.com/office/officeart/2011/layout/CircleProcess"/>
    <dgm:cxn modelId="{582DFC7C-DFAB-4CD0-9515-C4C76DDCD28B}" type="presParOf" srcId="{E8D4B107-E83E-49DC-92A2-C6BC1BCE5D3A}" destId="{5ED8944C-9539-482C-8FA6-9833808A97B1}" srcOrd="9" destOrd="0" presId="urn:microsoft.com/office/officeart/2011/layout/CircleProcess"/>
    <dgm:cxn modelId="{E18904FA-CF50-4BAE-BD22-A8F93382E5AA}" type="presParOf" srcId="{5ED8944C-9539-482C-8FA6-9833808A97B1}" destId="{61C56B7E-5799-4613-80DB-BA98DF42176D}" srcOrd="0" destOrd="0" presId="urn:microsoft.com/office/officeart/2011/layout/CircleProcess"/>
    <dgm:cxn modelId="{5115B139-FD40-4E50-B9F1-E8B7D25D3238}" type="presParOf" srcId="{E8D4B107-E83E-49DC-92A2-C6BC1BCE5D3A}" destId="{D62BCAC8-D00E-4984-86CE-7C19214273DE}" srcOrd="10" destOrd="0" presId="urn:microsoft.com/office/officeart/2011/layout/CircleProcess"/>
    <dgm:cxn modelId="{093BD528-F5C5-4AE7-96CD-CBA46E0FB0B0}" type="presParOf" srcId="{D62BCAC8-D00E-4984-86CE-7C19214273DE}" destId="{7969608C-3BB6-4A8B-A5FD-826E345FA4F4}" srcOrd="0" destOrd="0" presId="urn:microsoft.com/office/officeart/2011/layout/CircleProcess"/>
    <dgm:cxn modelId="{DB5A8F96-A40B-4DB4-8D07-D0A6AEC1AC2C}" type="presParOf" srcId="{E8D4B107-E83E-49DC-92A2-C6BC1BCE5D3A}" destId="{5A7BC68D-FAA5-4222-BB26-6E797B5B0CBC}" srcOrd="11" destOrd="0" presId="urn:microsoft.com/office/officeart/2011/layout/CircleProcess"/>
    <dgm:cxn modelId="{A194D0D2-975B-419A-9856-683F134D81C3}" type="presParOf" srcId="{E8D4B107-E83E-49DC-92A2-C6BC1BCE5D3A}" destId="{D360C65D-942D-41C1-A0C9-90F027093006}" srcOrd="12" destOrd="0" presId="urn:microsoft.com/office/officeart/2011/layout/CircleProcess"/>
    <dgm:cxn modelId="{5A008320-D37D-4631-92C5-5C96422D74F8}" type="presParOf" srcId="{D360C65D-942D-41C1-A0C9-90F027093006}" destId="{53A9E79B-C7E9-46E4-A510-25A4F84CA65C}" srcOrd="0" destOrd="0" presId="urn:microsoft.com/office/officeart/2011/layout/CircleProcess"/>
    <dgm:cxn modelId="{CCE8CEAF-C76B-424D-8D34-DD35DFAD4B25}" type="presParOf" srcId="{E8D4B107-E83E-49DC-92A2-C6BC1BCE5D3A}" destId="{A0223B53-7826-4A72-8149-C2558D82D25B}" srcOrd="13" destOrd="0" presId="urn:microsoft.com/office/officeart/2011/layout/CircleProcess"/>
    <dgm:cxn modelId="{5B536137-9D38-481B-8AB4-8E1BD7BB324C}" type="presParOf" srcId="{A0223B53-7826-4A72-8149-C2558D82D25B}" destId="{7FD33AD8-AF6C-4A31-9033-9F96FD7DE9F1}" srcOrd="0" destOrd="0" presId="urn:microsoft.com/office/officeart/2011/layout/CircleProcess"/>
    <dgm:cxn modelId="{43E57B64-D375-40D1-9335-89C751B449B3}" type="presParOf" srcId="{E8D4B107-E83E-49DC-92A2-C6BC1BCE5D3A}" destId="{81EEE0FA-897A-4D8E-A4FD-85475F9CFD0E}"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863887-17D3-4B33-8106-A926419B5B1C}"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LID4096"/>
        </a:p>
      </dgm:t>
    </dgm:pt>
    <dgm:pt modelId="{7A4C9951-B021-46D6-949A-C1E19679D840}">
      <dgm:prSet phldrT="[Text]" custT="1"/>
      <dgm:spPr/>
      <dgm:t>
        <a:bodyPr/>
        <a:lstStyle/>
        <a:p>
          <a:r>
            <a:rPr lang="en-US" sz="2000" dirty="0">
              <a:solidFill>
                <a:schemeClr val="accent1">
                  <a:lumMod val="50000"/>
                </a:schemeClr>
              </a:solidFill>
              <a:latin typeface="Tw Cen MT" panose="020B0602020104020603" pitchFamily="34" charset="0"/>
            </a:rPr>
            <a:t>Data Collection</a:t>
          </a:r>
          <a:endParaRPr lang="LID4096" sz="2000" dirty="0">
            <a:solidFill>
              <a:schemeClr val="accent1">
                <a:lumMod val="50000"/>
              </a:schemeClr>
            </a:solidFill>
            <a:latin typeface="Tw Cen MT" panose="020B0602020104020603" pitchFamily="34" charset="0"/>
          </a:endParaRPr>
        </a:p>
      </dgm:t>
    </dgm:pt>
    <dgm:pt modelId="{021BAE85-A924-448F-9C5F-ABCCECE34578}" type="parTrans" cxnId="{FF34A09D-3723-4F82-9A7E-006D4A4A483E}">
      <dgm:prSet/>
      <dgm:spPr/>
      <dgm:t>
        <a:bodyPr/>
        <a:lstStyle/>
        <a:p>
          <a:endParaRPr lang="LID4096">
            <a:solidFill>
              <a:schemeClr val="bg1"/>
            </a:solidFill>
          </a:endParaRPr>
        </a:p>
      </dgm:t>
    </dgm:pt>
    <dgm:pt modelId="{6CCA7A06-C45B-46A0-B699-7DCEA4967515}" type="sibTrans" cxnId="{FF34A09D-3723-4F82-9A7E-006D4A4A483E}">
      <dgm:prSet/>
      <dgm:spPr/>
      <dgm:t>
        <a:bodyPr/>
        <a:lstStyle/>
        <a:p>
          <a:endParaRPr lang="LID4096">
            <a:solidFill>
              <a:schemeClr val="bg1"/>
            </a:solidFill>
          </a:endParaRPr>
        </a:p>
      </dgm:t>
    </dgm:pt>
    <dgm:pt modelId="{BA0B7073-AC8A-4168-AA7B-118BB22C40AC}">
      <dgm:prSet phldrT="[Text]" custT="1"/>
      <dgm:spPr/>
      <dgm:t>
        <a:bodyPr/>
        <a:lstStyle/>
        <a:p>
          <a:r>
            <a:rPr lang="en-US" sz="2000" dirty="0">
              <a:solidFill>
                <a:schemeClr val="accent1">
                  <a:lumMod val="50000"/>
                </a:schemeClr>
              </a:solidFill>
              <a:latin typeface="Tw Cen MT" panose="020B0602020104020603" pitchFamily="34" charset="0"/>
            </a:rPr>
            <a:t>Feature Choice</a:t>
          </a:r>
          <a:endParaRPr lang="LID4096" sz="2000" dirty="0">
            <a:solidFill>
              <a:schemeClr val="accent1">
                <a:lumMod val="50000"/>
              </a:schemeClr>
            </a:solidFill>
            <a:latin typeface="Tw Cen MT" panose="020B0602020104020603" pitchFamily="34" charset="0"/>
          </a:endParaRPr>
        </a:p>
      </dgm:t>
    </dgm:pt>
    <dgm:pt modelId="{46D89D07-9976-4FF1-BCF6-74CBB47850FB}" type="parTrans" cxnId="{572699D2-77E3-4FBB-B2D7-6762C2BAA145}">
      <dgm:prSet/>
      <dgm:spPr/>
      <dgm:t>
        <a:bodyPr/>
        <a:lstStyle/>
        <a:p>
          <a:endParaRPr lang="LID4096">
            <a:solidFill>
              <a:schemeClr val="bg1"/>
            </a:solidFill>
          </a:endParaRPr>
        </a:p>
      </dgm:t>
    </dgm:pt>
    <dgm:pt modelId="{5D947E27-BF18-48F3-A2D9-03A7012BBEBC}" type="sibTrans" cxnId="{572699D2-77E3-4FBB-B2D7-6762C2BAA145}">
      <dgm:prSet/>
      <dgm:spPr/>
      <dgm:t>
        <a:bodyPr/>
        <a:lstStyle/>
        <a:p>
          <a:endParaRPr lang="LID4096">
            <a:solidFill>
              <a:schemeClr val="bg1"/>
            </a:solidFill>
          </a:endParaRPr>
        </a:p>
      </dgm:t>
    </dgm:pt>
    <dgm:pt modelId="{15CCA3B0-A2CB-4ED8-9761-FD5C3138D52D}">
      <dgm:prSet phldrT="[Text]" custT="1"/>
      <dgm:spPr/>
      <dgm:t>
        <a:bodyPr/>
        <a:lstStyle/>
        <a:p>
          <a:r>
            <a:rPr lang="en-US" sz="2000" dirty="0">
              <a:solidFill>
                <a:schemeClr val="accent6">
                  <a:lumMod val="75000"/>
                </a:schemeClr>
              </a:solidFill>
              <a:latin typeface="Tw Cen MT" panose="020B0602020104020603" pitchFamily="34" charset="0"/>
            </a:rPr>
            <a:t>Model </a:t>
          </a:r>
        </a:p>
        <a:p>
          <a:r>
            <a:rPr lang="en-US" sz="2000" dirty="0">
              <a:solidFill>
                <a:schemeClr val="accent6">
                  <a:lumMod val="75000"/>
                </a:schemeClr>
              </a:solidFill>
              <a:latin typeface="Tw Cen MT" panose="020B0602020104020603" pitchFamily="34" charset="0"/>
            </a:rPr>
            <a:t>Training</a:t>
          </a:r>
          <a:endParaRPr lang="LID4096" sz="2000" dirty="0">
            <a:solidFill>
              <a:schemeClr val="accent6">
                <a:lumMod val="75000"/>
              </a:schemeClr>
            </a:solidFill>
            <a:latin typeface="Tw Cen MT" panose="020B0602020104020603" pitchFamily="34" charset="0"/>
          </a:endParaRPr>
        </a:p>
      </dgm:t>
    </dgm:pt>
    <dgm:pt modelId="{B7897647-8C2A-4612-AE3F-4E21554B041E}" type="parTrans" cxnId="{57E7D8FC-F4EA-4E01-82E5-8C061E3A3AF4}">
      <dgm:prSet/>
      <dgm:spPr/>
      <dgm:t>
        <a:bodyPr/>
        <a:lstStyle/>
        <a:p>
          <a:endParaRPr lang="LID4096">
            <a:solidFill>
              <a:schemeClr val="bg1"/>
            </a:solidFill>
          </a:endParaRPr>
        </a:p>
      </dgm:t>
    </dgm:pt>
    <dgm:pt modelId="{664043D4-581C-40AF-8FE6-8252216C83E4}" type="sibTrans" cxnId="{57E7D8FC-F4EA-4E01-82E5-8C061E3A3AF4}">
      <dgm:prSet/>
      <dgm:spPr/>
      <dgm:t>
        <a:bodyPr/>
        <a:lstStyle/>
        <a:p>
          <a:endParaRPr lang="LID4096">
            <a:solidFill>
              <a:schemeClr val="bg1"/>
            </a:solidFill>
          </a:endParaRPr>
        </a:p>
      </dgm:t>
    </dgm:pt>
    <dgm:pt modelId="{263DD2E6-9875-49FF-AF43-C1565E4BF80A}">
      <dgm:prSet phldrT="[Text]" custT="1"/>
      <dgm:spPr/>
      <dgm:t>
        <a:bodyPr/>
        <a:lstStyle/>
        <a:p>
          <a:r>
            <a:rPr lang="en-US" sz="2000" dirty="0">
              <a:solidFill>
                <a:schemeClr val="accent6">
                  <a:lumMod val="75000"/>
                </a:schemeClr>
              </a:solidFill>
              <a:latin typeface="Tw Cen MT" panose="020B0602020104020603" pitchFamily="34" charset="0"/>
            </a:rPr>
            <a:t>Model Selection</a:t>
          </a:r>
          <a:endParaRPr lang="LID4096" sz="2000" dirty="0">
            <a:solidFill>
              <a:schemeClr val="accent6">
                <a:lumMod val="75000"/>
              </a:schemeClr>
            </a:solidFill>
            <a:latin typeface="Tw Cen MT" panose="020B0602020104020603" pitchFamily="34" charset="0"/>
          </a:endParaRPr>
        </a:p>
      </dgm:t>
    </dgm:pt>
    <dgm:pt modelId="{AD635B2E-9D6C-46B0-B947-A359BF47604D}" type="parTrans" cxnId="{6BE631ED-6E0B-454D-9DCF-2573C51EE7A4}">
      <dgm:prSet/>
      <dgm:spPr/>
      <dgm:t>
        <a:bodyPr/>
        <a:lstStyle/>
        <a:p>
          <a:endParaRPr lang="LID4096">
            <a:solidFill>
              <a:schemeClr val="bg1"/>
            </a:solidFill>
          </a:endParaRPr>
        </a:p>
      </dgm:t>
    </dgm:pt>
    <dgm:pt modelId="{6D270449-5236-4FF2-B22B-ABF582028617}" type="sibTrans" cxnId="{6BE631ED-6E0B-454D-9DCF-2573C51EE7A4}">
      <dgm:prSet/>
      <dgm:spPr/>
      <dgm:t>
        <a:bodyPr/>
        <a:lstStyle/>
        <a:p>
          <a:endParaRPr lang="LID4096">
            <a:solidFill>
              <a:schemeClr val="bg1"/>
            </a:solidFill>
          </a:endParaRPr>
        </a:p>
      </dgm:t>
    </dgm:pt>
    <dgm:pt modelId="{D6CCF9BA-B0A5-4C0A-BA5F-8B2200686058}">
      <dgm:prSet phldrT="[Text]" custT="1"/>
      <dgm:spPr/>
      <dgm:t>
        <a:bodyPr/>
        <a:lstStyle/>
        <a:p>
          <a:r>
            <a:rPr lang="en-US" sz="1800" dirty="0">
              <a:solidFill>
                <a:schemeClr val="accent2">
                  <a:lumMod val="50000"/>
                </a:schemeClr>
              </a:solidFill>
              <a:latin typeface="Tw Cen MT" panose="020B0602020104020603" pitchFamily="34" charset="0"/>
            </a:rPr>
            <a:t>Performance Evaluation</a:t>
          </a:r>
          <a:endParaRPr lang="LID4096" sz="1800" dirty="0">
            <a:solidFill>
              <a:schemeClr val="accent2">
                <a:lumMod val="50000"/>
              </a:schemeClr>
            </a:solidFill>
            <a:latin typeface="Tw Cen MT" panose="020B0602020104020603" pitchFamily="34" charset="0"/>
          </a:endParaRPr>
        </a:p>
      </dgm:t>
    </dgm:pt>
    <dgm:pt modelId="{96D4D859-ED88-471A-9E60-3C8991961EB5}" type="parTrans" cxnId="{732F17EA-0516-4A6C-AEC4-2AF8D162F613}">
      <dgm:prSet/>
      <dgm:spPr/>
      <dgm:t>
        <a:bodyPr/>
        <a:lstStyle/>
        <a:p>
          <a:endParaRPr lang="LID4096">
            <a:solidFill>
              <a:schemeClr val="bg1"/>
            </a:solidFill>
          </a:endParaRPr>
        </a:p>
      </dgm:t>
    </dgm:pt>
    <dgm:pt modelId="{542AF2D3-4163-47A8-BEFC-A1A296EB8530}" type="sibTrans" cxnId="{732F17EA-0516-4A6C-AEC4-2AF8D162F613}">
      <dgm:prSet/>
      <dgm:spPr/>
      <dgm:t>
        <a:bodyPr/>
        <a:lstStyle/>
        <a:p>
          <a:endParaRPr lang="LID4096">
            <a:solidFill>
              <a:schemeClr val="bg1"/>
            </a:solidFill>
          </a:endParaRPr>
        </a:p>
      </dgm:t>
    </dgm:pt>
    <dgm:pt modelId="{E8D4B107-E83E-49DC-92A2-C6BC1BCE5D3A}" type="pres">
      <dgm:prSet presAssocID="{3F863887-17D3-4B33-8106-A926419B5B1C}" presName="Name0" presStyleCnt="0">
        <dgm:presLayoutVars>
          <dgm:chMax val="11"/>
          <dgm:chPref val="11"/>
          <dgm:dir/>
          <dgm:resizeHandles/>
        </dgm:presLayoutVars>
      </dgm:prSet>
      <dgm:spPr/>
      <dgm:t>
        <a:bodyPr/>
        <a:lstStyle/>
        <a:p>
          <a:endParaRPr lang="en-US"/>
        </a:p>
      </dgm:t>
    </dgm:pt>
    <dgm:pt modelId="{0D790147-10FA-4742-A9C8-FD4C9BDD25A9}" type="pres">
      <dgm:prSet presAssocID="{D6CCF9BA-B0A5-4C0A-BA5F-8B2200686058}" presName="Accent5" presStyleCnt="0"/>
      <dgm:spPr/>
    </dgm:pt>
    <dgm:pt modelId="{C946D41D-C342-47EE-9F64-726F952094E6}" type="pres">
      <dgm:prSet presAssocID="{D6CCF9BA-B0A5-4C0A-BA5F-8B2200686058}" presName="Accent" presStyleLbl="node1" presStyleIdx="0" presStyleCnt="5"/>
      <dgm:spPr/>
    </dgm:pt>
    <dgm:pt modelId="{4AAB597B-4141-4347-B79E-5CFB25E3F9FB}" type="pres">
      <dgm:prSet presAssocID="{D6CCF9BA-B0A5-4C0A-BA5F-8B2200686058}" presName="ParentBackground5" presStyleCnt="0"/>
      <dgm:spPr/>
    </dgm:pt>
    <dgm:pt modelId="{E82B58A2-935F-45C0-8608-FB88865E8B71}" type="pres">
      <dgm:prSet presAssocID="{D6CCF9BA-B0A5-4C0A-BA5F-8B2200686058}" presName="ParentBackground" presStyleLbl="fgAcc1" presStyleIdx="0" presStyleCnt="5"/>
      <dgm:spPr/>
      <dgm:t>
        <a:bodyPr/>
        <a:lstStyle/>
        <a:p>
          <a:endParaRPr lang="en-US"/>
        </a:p>
      </dgm:t>
    </dgm:pt>
    <dgm:pt modelId="{28E684CB-99CF-47C0-BB6A-73F62E42AFF8}" type="pres">
      <dgm:prSet presAssocID="{D6CCF9BA-B0A5-4C0A-BA5F-8B2200686058}" presName="Parent5" presStyleLbl="revTx" presStyleIdx="0" presStyleCnt="0">
        <dgm:presLayoutVars>
          <dgm:chMax val="1"/>
          <dgm:chPref val="1"/>
          <dgm:bulletEnabled val="1"/>
        </dgm:presLayoutVars>
      </dgm:prSet>
      <dgm:spPr/>
      <dgm:t>
        <a:bodyPr/>
        <a:lstStyle/>
        <a:p>
          <a:endParaRPr lang="en-US"/>
        </a:p>
      </dgm:t>
    </dgm:pt>
    <dgm:pt modelId="{FD3C241E-43DE-43F3-9A2E-B09E931C6948}" type="pres">
      <dgm:prSet presAssocID="{15CCA3B0-A2CB-4ED8-9761-FD5C3138D52D}" presName="Accent4" presStyleCnt="0"/>
      <dgm:spPr/>
    </dgm:pt>
    <dgm:pt modelId="{E806E8EB-D035-4D4D-9F98-23EE29B70F05}" type="pres">
      <dgm:prSet presAssocID="{15CCA3B0-A2CB-4ED8-9761-FD5C3138D52D}" presName="Accent" presStyleLbl="node1" presStyleIdx="1" presStyleCnt="5"/>
      <dgm:spPr/>
    </dgm:pt>
    <dgm:pt modelId="{9178F112-B251-4AA3-8C69-8F9978B84CEC}" type="pres">
      <dgm:prSet presAssocID="{15CCA3B0-A2CB-4ED8-9761-FD5C3138D52D}" presName="ParentBackground4" presStyleCnt="0"/>
      <dgm:spPr/>
    </dgm:pt>
    <dgm:pt modelId="{0DA1D30B-2260-4B10-AA44-A15E51A5186B}" type="pres">
      <dgm:prSet presAssocID="{15CCA3B0-A2CB-4ED8-9761-FD5C3138D52D}" presName="ParentBackground" presStyleLbl="fgAcc1" presStyleIdx="1" presStyleCnt="5" custScaleX="132533" custScaleY="132533"/>
      <dgm:spPr/>
      <dgm:t>
        <a:bodyPr/>
        <a:lstStyle/>
        <a:p>
          <a:endParaRPr lang="en-US"/>
        </a:p>
      </dgm:t>
    </dgm:pt>
    <dgm:pt modelId="{F8C5618F-6F34-4FF0-87B8-3CACDA1DA203}" type="pres">
      <dgm:prSet presAssocID="{15CCA3B0-A2CB-4ED8-9761-FD5C3138D52D}" presName="Parent4" presStyleLbl="revTx" presStyleIdx="0" presStyleCnt="0">
        <dgm:presLayoutVars>
          <dgm:chMax val="1"/>
          <dgm:chPref val="1"/>
          <dgm:bulletEnabled val="1"/>
        </dgm:presLayoutVars>
      </dgm:prSet>
      <dgm:spPr/>
      <dgm:t>
        <a:bodyPr/>
        <a:lstStyle/>
        <a:p>
          <a:endParaRPr lang="en-US"/>
        </a:p>
      </dgm:t>
    </dgm:pt>
    <dgm:pt modelId="{CACAD5A9-C80D-4F12-82A6-149ED9EC6412}" type="pres">
      <dgm:prSet presAssocID="{263DD2E6-9875-49FF-AF43-C1565E4BF80A}" presName="Accent3" presStyleCnt="0"/>
      <dgm:spPr/>
    </dgm:pt>
    <dgm:pt modelId="{7C32D708-B397-4FBB-8663-CEFEFDA653BE}" type="pres">
      <dgm:prSet presAssocID="{263DD2E6-9875-49FF-AF43-C1565E4BF80A}" presName="Accent" presStyleLbl="node1" presStyleIdx="2" presStyleCnt="5"/>
      <dgm:spPr/>
    </dgm:pt>
    <dgm:pt modelId="{E74C206B-458B-4831-A603-BF9B0863FF28}" type="pres">
      <dgm:prSet presAssocID="{263DD2E6-9875-49FF-AF43-C1565E4BF80A}" presName="ParentBackground3" presStyleCnt="0"/>
      <dgm:spPr/>
    </dgm:pt>
    <dgm:pt modelId="{0E08B7BC-F581-4BAC-ABD3-7ED4F48DC52E}" type="pres">
      <dgm:prSet presAssocID="{263DD2E6-9875-49FF-AF43-C1565E4BF80A}" presName="ParentBackground" presStyleLbl="fgAcc1" presStyleIdx="2" presStyleCnt="5"/>
      <dgm:spPr/>
      <dgm:t>
        <a:bodyPr/>
        <a:lstStyle/>
        <a:p>
          <a:endParaRPr lang="en-US"/>
        </a:p>
      </dgm:t>
    </dgm:pt>
    <dgm:pt modelId="{9E88E828-4C8E-4193-8D3E-CD456E041780}" type="pres">
      <dgm:prSet presAssocID="{263DD2E6-9875-49FF-AF43-C1565E4BF80A}" presName="Parent3" presStyleLbl="revTx" presStyleIdx="0" presStyleCnt="0">
        <dgm:presLayoutVars>
          <dgm:chMax val="1"/>
          <dgm:chPref val="1"/>
          <dgm:bulletEnabled val="1"/>
        </dgm:presLayoutVars>
      </dgm:prSet>
      <dgm:spPr/>
      <dgm:t>
        <a:bodyPr/>
        <a:lstStyle/>
        <a:p>
          <a:endParaRPr lang="en-US"/>
        </a:p>
      </dgm:t>
    </dgm:pt>
    <dgm:pt modelId="{5ED8944C-9539-482C-8FA6-9833808A97B1}" type="pres">
      <dgm:prSet presAssocID="{BA0B7073-AC8A-4168-AA7B-118BB22C40AC}" presName="Accent2" presStyleCnt="0"/>
      <dgm:spPr/>
    </dgm:pt>
    <dgm:pt modelId="{61C56B7E-5799-4613-80DB-BA98DF42176D}" type="pres">
      <dgm:prSet presAssocID="{BA0B7073-AC8A-4168-AA7B-118BB22C40AC}" presName="Accent" presStyleLbl="node1" presStyleIdx="3" presStyleCnt="5"/>
      <dgm:spPr/>
    </dgm:pt>
    <dgm:pt modelId="{D62BCAC8-D00E-4984-86CE-7C19214273DE}" type="pres">
      <dgm:prSet presAssocID="{BA0B7073-AC8A-4168-AA7B-118BB22C40AC}" presName="ParentBackground2" presStyleCnt="0"/>
      <dgm:spPr/>
    </dgm:pt>
    <dgm:pt modelId="{7969608C-3BB6-4A8B-A5FD-826E345FA4F4}" type="pres">
      <dgm:prSet presAssocID="{BA0B7073-AC8A-4168-AA7B-118BB22C40AC}" presName="ParentBackground" presStyleLbl="fgAcc1" presStyleIdx="3" presStyleCnt="5"/>
      <dgm:spPr/>
      <dgm:t>
        <a:bodyPr/>
        <a:lstStyle/>
        <a:p>
          <a:endParaRPr lang="en-US"/>
        </a:p>
      </dgm:t>
    </dgm:pt>
    <dgm:pt modelId="{5A7BC68D-FAA5-4222-BB26-6E797B5B0CBC}" type="pres">
      <dgm:prSet presAssocID="{BA0B7073-AC8A-4168-AA7B-118BB22C40AC}" presName="Parent2" presStyleLbl="revTx" presStyleIdx="0" presStyleCnt="0">
        <dgm:presLayoutVars>
          <dgm:chMax val="1"/>
          <dgm:chPref val="1"/>
          <dgm:bulletEnabled val="1"/>
        </dgm:presLayoutVars>
      </dgm:prSet>
      <dgm:spPr/>
      <dgm:t>
        <a:bodyPr/>
        <a:lstStyle/>
        <a:p>
          <a:endParaRPr lang="en-US"/>
        </a:p>
      </dgm:t>
    </dgm:pt>
    <dgm:pt modelId="{D360C65D-942D-41C1-A0C9-90F027093006}" type="pres">
      <dgm:prSet presAssocID="{7A4C9951-B021-46D6-949A-C1E19679D840}" presName="Accent1" presStyleCnt="0"/>
      <dgm:spPr/>
    </dgm:pt>
    <dgm:pt modelId="{53A9E79B-C7E9-46E4-A510-25A4F84CA65C}" type="pres">
      <dgm:prSet presAssocID="{7A4C9951-B021-46D6-949A-C1E19679D840}" presName="Accent" presStyleLbl="node1" presStyleIdx="4" presStyleCnt="5"/>
      <dgm:spPr/>
    </dgm:pt>
    <dgm:pt modelId="{A0223B53-7826-4A72-8149-C2558D82D25B}" type="pres">
      <dgm:prSet presAssocID="{7A4C9951-B021-46D6-949A-C1E19679D840}" presName="ParentBackground1" presStyleCnt="0"/>
      <dgm:spPr/>
    </dgm:pt>
    <dgm:pt modelId="{7FD33AD8-AF6C-4A31-9033-9F96FD7DE9F1}" type="pres">
      <dgm:prSet presAssocID="{7A4C9951-B021-46D6-949A-C1E19679D840}" presName="ParentBackground" presStyleLbl="fgAcc1" presStyleIdx="4" presStyleCnt="5"/>
      <dgm:spPr/>
      <dgm:t>
        <a:bodyPr/>
        <a:lstStyle/>
        <a:p>
          <a:endParaRPr lang="en-US"/>
        </a:p>
      </dgm:t>
    </dgm:pt>
    <dgm:pt modelId="{81EEE0FA-897A-4D8E-A4FD-85475F9CFD0E}" type="pres">
      <dgm:prSet presAssocID="{7A4C9951-B021-46D6-949A-C1E19679D840}" presName="Parent1" presStyleLbl="revTx" presStyleIdx="0" presStyleCnt="0">
        <dgm:presLayoutVars>
          <dgm:chMax val="1"/>
          <dgm:chPref val="1"/>
          <dgm:bulletEnabled val="1"/>
        </dgm:presLayoutVars>
      </dgm:prSet>
      <dgm:spPr/>
      <dgm:t>
        <a:bodyPr/>
        <a:lstStyle/>
        <a:p>
          <a:endParaRPr lang="en-US"/>
        </a:p>
      </dgm:t>
    </dgm:pt>
  </dgm:ptLst>
  <dgm:cxnLst>
    <dgm:cxn modelId="{6313D7DD-4A1F-4CF6-AFA3-812BB8310289}" type="presOf" srcId="{BA0B7073-AC8A-4168-AA7B-118BB22C40AC}" destId="{7969608C-3BB6-4A8B-A5FD-826E345FA4F4}" srcOrd="0" destOrd="0" presId="urn:microsoft.com/office/officeart/2011/layout/CircleProcess"/>
    <dgm:cxn modelId="{1B7AAEB0-F3A0-423D-A629-C06D0D11A533}" type="presOf" srcId="{7A4C9951-B021-46D6-949A-C1E19679D840}" destId="{7FD33AD8-AF6C-4A31-9033-9F96FD7DE9F1}" srcOrd="0" destOrd="0" presId="urn:microsoft.com/office/officeart/2011/layout/CircleProcess"/>
    <dgm:cxn modelId="{6BE631ED-6E0B-454D-9DCF-2573C51EE7A4}" srcId="{3F863887-17D3-4B33-8106-A926419B5B1C}" destId="{263DD2E6-9875-49FF-AF43-C1565E4BF80A}" srcOrd="2" destOrd="0" parTransId="{AD635B2E-9D6C-46B0-B947-A359BF47604D}" sibTransId="{6D270449-5236-4FF2-B22B-ABF582028617}"/>
    <dgm:cxn modelId="{732F17EA-0516-4A6C-AEC4-2AF8D162F613}" srcId="{3F863887-17D3-4B33-8106-A926419B5B1C}" destId="{D6CCF9BA-B0A5-4C0A-BA5F-8B2200686058}" srcOrd="4" destOrd="0" parTransId="{96D4D859-ED88-471A-9E60-3C8991961EB5}" sibTransId="{542AF2D3-4163-47A8-BEFC-A1A296EB8530}"/>
    <dgm:cxn modelId="{57E7D8FC-F4EA-4E01-82E5-8C061E3A3AF4}" srcId="{3F863887-17D3-4B33-8106-A926419B5B1C}" destId="{15CCA3B0-A2CB-4ED8-9761-FD5C3138D52D}" srcOrd="3" destOrd="0" parTransId="{B7897647-8C2A-4612-AE3F-4E21554B041E}" sibTransId="{664043D4-581C-40AF-8FE6-8252216C83E4}"/>
    <dgm:cxn modelId="{8962ABFE-C289-422C-87CA-AA2A6077355E}" type="presOf" srcId="{263DD2E6-9875-49FF-AF43-C1565E4BF80A}" destId="{0E08B7BC-F581-4BAC-ABD3-7ED4F48DC52E}" srcOrd="0" destOrd="0" presId="urn:microsoft.com/office/officeart/2011/layout/CircleProcess"/>
    <dgm:cxn modelId="{572699D2-77E3-4FBB-B2D7-6762C2BAA145}" srcId="{3F863887-17D3-4B33-8106-A926419B5B1C}" destId="{BA0B7073-AC8A-4168-AA7B-118BB22C40AC}" srcOrd="1" destOrd="0" parTransId="{46D89D07-9976-4FF1-BCF6-74CBB47850FB}" sibTransId="{5D947E27-BF18-48F3-A2D9-03A7012BBEBC}"/>
    <dgm:cxn modelId="{74527797-9409-4AF6-93B2-04C3639C9838}" type="presOf" srcId="{BA0B7073-AC8A-4168-AA7B-118BB22C40AC}" destId="{5A7BC68D-FAA5-4222-BB26-6E797B5B0CBC}" srcOrd="1" destOrd="0" presId="urn:microsoft.com/office/officeart/2011/layout/CircleProcess"/>
    <dgm:cxn modelId="{4C1AF234-710F-4661-B676-D6EEFAF1722B}" type="presOf" srcId="{3F863887-17D3-4B33-8106-A926419B5B1C}" destId="{E8D4B107-E83E-49DC-92A2-C6BC1BCE5D3A}" srcOrd="0" destOrd="0" presId="urn:microsoft.com/office/officeart/2011/layout/CircleProcess"/>
    <dgm:cxn modelId="{30305893-B0B0-4920-990E-24C53E69ECE1}" type="presOf" srcId="{15CCA3B0-A2CB-4ED8-9761-FD5C3138D52D}" destId="{F8C5618F-6F34-4FF0-87B8-3CACDA1DA203}" srcOrd="1" destOrd="0" presId="urn:microsoft.com/office/officeart/2011/layout/CircleProcess"/>
    <dgm:cxn modelId="{59BBDFD2-DDE3-4F08-9BB6-F2142E17B954}" type="presOf" srcId="{263DD2E6-9875-49FF-AF43-C1565E4BF80A}" destId="{9E88E828-4C8E-4193-8D3E-CD456E041780}" srcOrd="1" destOrd="0" presId="urn:microsoft.com/office/officeart/2011/layout/CircleProcess"/>
    <dgm:cxn modelId="{433DF27C-B5A8-4B64-8B72-32D589CD98A9}" type="presOf" srcId="{D6CCF9BA-B0A5-4C0A-BA5F-8B2200686058}" destId="{28E684CB-99CF-47C0-BB6A-73F62E42AFF8}" srcOrd="1" destOrd="0" presId="urn:microsoft.com/office/officeart/2011/layout/CircleProcess"/>
    <dgm:cxn modelId="{FF34A09D-3723-4F82-9A7E-006D4A4A483E}" srcId="{3F863887-17D3-4B33-8106-A926419B5B1C}" destId="{7A4C9951-B021-46D6-949A-C1E19679D840}" srcOrd="0" destOrd="0" parTransId="{021BAE85-A924-448F-9C5F-ABCCECE34578}" sibTransId="{6CCA7A06-C45B-46A0-B699-7DCEA4967515}"/>
    <dgm:cxn modelId="{6570FE7D-891C-41E6-B8AF-7A1055C2FBED}" type="presOf" srcId="{D6CCF9BA-B0A5-4C0A-BA5F-8B2200686058}" destId="{E82B58A2-935F-45C0-8608-FB88865E8B71}" srcOrd="0" destOrd="0" presId="urn:microsoft.com/office/officeart/2011/layout/CircleProcess"/>
    <dgm:cxn modelId="{70CA3651-CE11-4F81-A675-B81F16972F35}" type="presOf" srcId="{15CCA3B0-A2CB-4ED8-9761-FD5C3138D52D}" destId="{0DA1D30B-2260-4B10-AA44-A15E51A5186B}" srcOrd="0" destOrd="0" presId="urn:microsoft.com/office/officeart/2011/layout/CircleProcess"/>
    <dgm:cxn modelId="{BE0CA8AB-CE24-4851-A6AA-49C8A5E39C5F}" type="presOf" srcId="{7A4C9951-B021-46D6-949A-C1E19679D840}" destId="{81EEE0FA-897A-4D8E-A4FD-85475F9CFD0E}" srcOrd="1" destOrd="0" presId="urn:microsoft.com/office/officeart/2011/layout/CircleProcess"/>
    <dgm:cxn modelId="{F3F0D923-BFE8-4BB4-ACAA-FE3A7373AA77}" type="presParOf" srcId="{E8D4B107-E83E-49DC-92A2-C6BC1BCE5D3A}" destId="{0D790147-10FA-4742-A9C8-FD4C9BDD25A9}" srcOrd="0" destOrd="0" presId="urn:microsoft.com/office/officeart/2011/layout/CircleProcess"/>
    <dgm:cxn modelId="{E7A2FE50-230F-46E1-9F70-DCBF679F0794}" type="presParOf" srcId="{0D790147-10FA-4742-A9C8-FD4C9BDD25A9}" destId="{C946D41D-C342-47EE-9F64-726F952094E6}" srcOrd="0" destOrd="0" presId="urn:microsoft.com/office/officeart/2011/layout/CircleProcess"/>
    <dgm:cxn modelId="{68C6026D-11D3-46CA-8195-33E3CA0F91B2}" type="presParOf" srcId="{E8D4B107-E83E-49DC-92A2-C6BC1BCE5D3A}" destId="{4AAB597B-4141-4347-B79E-5CFB25E3F9FB}" srcOrd="1" destOrd="0" presId="urn:microsoft.com/office/officeart/2011/layout/CircleProcess"/>
    <dgm:cxn modelId="{08D2B53F-E9A4-4ACC-802C-6337DC4B325C}" type="presParOf" srcId="{4AAB597B-4141-4347-B79E-5CFB25E3F9FB}" destId="{E82B58A2-935F-45C0-8608-FB88865E8B71}" srcOrd="0" destOrd="0" presId="urn:microsoft.com/office/officeart/2011/layout/CircleProcess"/>
    <dgm:cxn modelId="{3149BA04-AF48-4371-810B-C38C1766B29B}" type="presParOf" srcId="{E8D4B107-E83E-49DC-92A2-C6BC1BCE5D3A}" destId="{28E684CB-99CF-47C0-BB6A-73F62E42AFF8}" srcOrd="2" destOrd="0" presId="urn:microsoft.com/office/officeart/2011/layout/CircleProcess"/>
    <dgm:cxn modelId="{04025299-9238-4D47-8B49-4CA3B26B4EB0}" type="presParOf" srcId="{E8D4B107-E83E-49DC-92A2-C6BC1BCE5D3A}" destId="{FD3C241E-43DE-43F3-9A2E-B09E931C6948}" srcOrd="3" destOrd="0" presId="urn:microsoft.com/office/officeart/2011/layout/CircleProcess"/>
    <dgm:cxn modelId="{3C1BF68A-C8CF-48BE-A708-C5D0C56CA0C1}" type="presParOf" srcId="{FD3C241E-43DE-43F3-9A2E-B09E931C6948}" destId="{E806E8EB-D035-4D4D-9F98-23EE29B70F05}" srcOrd="0" destOrd="0" presId="urn:microsoft.com/office/officeart/2011/layout/CircleProcess"/>
    <dgm:cxn modelId="{144F5D30-F181-46C6-980C-AFE5089A407B}" type="presParOf" srcId="{E8D4B107-E83E-49DC-92A2-C6BC1BCE5D3A}" destId="{9178F112-B251-4AA3-8C69-8F9978B84CEC}" srcOrd="4" destOrd="0" presId="urn:microsoft.com/office/officeart/2011/layout/CircleProcess"/>
    <dgm:cxn modelId="{818F6C7A-7748-4627-9B29-6C2ECF9DCB93}" type="presParOf" srcId="{9178F112-B251-4AA3-8C69-8F9978B84CEC}" destId="{0DA1D30B-2260-4B10-AA44-A15E51A5186B}" srcOrd="0" destOrd="0" presId="urn:microsoft.com/office/officeart/2011/layout/CircleProcess"/>
    <dgm:cxn modelId="{934A0F3E-14B0-4606-9F66-F97E1856F9E6}" type="presParOf" srcId="{E8D4B107-E83E-49DC-92A2-C6BC1BCE5D3A}" destId="{F8C5618F-6F34-4FF0-87B8-3CACDA1DA203}" srcOrd="5" destOrd="0" presId="urn:microsoft.com/office/officeart/2011/layout/CircleProcess"/>
    <dgm:cxn modelId="{12C05D72-6B2E-4BFD-948C-634C6EBB7A0A}" type="presParOf" srcId="{E8D4B107-E83E-49DC-92A2-C6BC1BCE5D3A}" destId="{CACAD5A9-C80D-4F12-82A6-149ED9EC6412}" srcOrd="6" destOrd="0" presId="urn:microsoft.com/office/officeart/2011/layout/CircleProcess"/>
    <dgm:cxn modelId="{E64F9C55-51C5-4319-9B28-34F23387DCAE}" type="presParOf" srcId="{CACAD5A9-C80D-4F12-82A6-149ED9EC6412}" destId="{7C32D708-B397-4FBB-8663-CEFEFDA653BE}" srcOrd="0" destOrd="0" presId="urn:microsoft.com/office/officeart/2011/layout/CircleProcess"/>
    <dgm:cxn modelId="{FE2FE883-EB71-4C7F-AF96-7F9874919558}" type="presParOf" srcId="{E8D4B107-E83E-49DC-92A2-C6BC1BCE5D3A}" destId="{E74C206B-458B-4831-A603-BF9B0863FF28}" srcOrd="7" destOrd="0" presId="urn:microsoft.com/office/officeart/2011/layout/CircleProcess"/>
    <dgm:cxn modelId="{70F9B025-1854-4F73-9DD3-C5BD3C498522}" type="presParOf" srcId="{E74C206B-458B-4831-A603-BF9B0863FF28}" destId="{0E08B7BC-F581-4BAC-ABD3-7ED4F48DC52E}" srcOrd="0" destOrd="0" presId="urn:microsoft.com/office/officeart/2011/layout/CircleProcess"/>
    <dgm:cxn modelId="{0E274685-139C-4A8F-ADE6-308748D5FA19}" type="presParOf" srcId="{E8D4B107-E83E-49DC-92A2-C6BC1BCE5D3A}" destId="{9E88E828-4C8E-4193-8D3E-CD456E041780}" srcOrd="8" destOrd="0" presId="urn:microsoft.com/office/officeart/2011/layout/CircleProcess"/>
    <dgm:cxn modelId="{582DFC7C-DFAB-4CD0-9515-C4C76DDCD28B}" type="presParOf" srcId="{E8D4B107-E83E-49DC-92A2-C6BC1BCE5D3A}" destId="{5ED8944C-9539-482C-8FA6-9833808A97B1}" srcOrd="9" destOrd="0" presId="urn:microsoft.com/office/officeart/2011/layout/CircleProcess"/>
    <dgm:cxn modelId="{E18904FA-CF50-4BAE-BD22-A8F93382E5AA}" type="presParOf" srcId="{5ED8944C-9539-482C-8FA6-9833808A97B1}" destId="{61C56B7E-5799-4613-80DB-BA98DF42176D}" srcOrd="0" destOrd="0" presId="urn:microsoft.com/office/officeart/2011/layout/CircleProcess"/>
    <dgm:cxn modelId="{5115B139-FD40-4E50-B9F1-E8B7D25D3238}" type="presParOf" srcId="{E8D4B107-E83E-49DC-92A2-C6BC1BCE5D3A}" destId="{D62BCAC8-D00E-4984-86CE-7C19214273DE}" srcOrd="10" destOrd="0" presId="urn:microsoft.com/office/officeart/2011/layout/CircleProcess"/>
    <dgm:cxn modelId="{093BD528-F5C5-4AE7-96CD-CBA46E0FB0B0}" type="presParOf" srcId="{D62BCAC8-D00E-4984-86CE-7C19214273DE}" destId="{7969608C-3BB6-4A8B-A5FD-826E345FA4F4}" srcOrd="0" destOrd="0" presId="urn:microsoft.com/office/officeart/2011/layout/CircleProcess"/>
    <dgm:cxn modelId="{DB5A8F96-A40B-4DB4-8D07-D0A6AEC1AC2C}" type="presParOf" srcId="{E8D4B107-E83E-49DC-92A2-C6BC1BCE5D3A}" destId="{5A7BC68D-FAA5-4222-BB26-6E797B5B0CBC}" srcOrd="11" destOrd="0" presId="urn:microsoft.com/office/officeart/2011/layout/CircleProcess"/>
    <dgm:cxn modelId="{A194D0D2-975B-419A-9856-683F134D81C3}" type="presParOf" srcId="{E8D4B107-E83E-49DC-92A2-C6BC1BCE5D3A}" destId="{D360C65D-942D-41C1-A0C9-90F027093006}" srcOrd="12" destOrd="0" presId="urn:microsoft.com/office/officeart/2011/layout/CircleProcess"/>
    <dgm:cxn modelId="{5A008320-D37D-4631-92C5-5C96422D74F8}" type="presParOf" srcId="{D360C65D-942D-41C1-A0C9-90F027093006}" destId="{53A9E79B-C7E9-46E4-A510-25A4F84CA65C}" srcOrd="0" destOrd="0" presId="urn:microsoft.com/office/officeart/2011/layout/CircleProcess"/>
    <dgm:cxn modelId="{CCE8CEAF-C76B-424D-8D34-DD35DFAD4B25}" type="presParOf" srcId="{E8D4B107-E83E-49DC-92A2-C6BC1BCE5D3A}" destId="{A0223B53-7826-4A72-8149-C2558D82D25B}" srcOrd="13" destOrd="0" presId="urn:microsoft.com/office/officeart/2011/layout/CircleProcess"/>
    <dgm:cxn modelId="{5B536137-9D38-481B-8AB4-8E1BD7BB324C}" type="presParOf" srcId="{A0223B53-7826-4A72-8149-C2558D82D25B}" destId="{7FD33AD8-AF6C-4A31-9033-9F96FD7DE9F1}" srcOrd="0" destOrd="0" presId="urn:microsoft.com/office/officeart/2011/layout/CircleProcess"/>
    <dgm:cxn modelId="{43E57B64-D375-40D1-9335-89C751B449B3}" type="presParOf" srcId="{E8D4B107-E83E-49DC-92A2-C6BC1BCE5D3A}" destId="{81EEE0FA-897A-4D8E-A4FD-85475F9CFD0E}"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F863887-17D3-4B33-8106-A926419B5B1C}" type="doc">
      <dgm:prSet loTypeId="urn:microsoft.com/office/officeart/2011/layout/CircleProcess" loCatId="process" qsTypeId="urn:microsoft.com/office/officeart/2005/8/quickstyle/simple1" qsCatId="simple" csTypeId="urn:microsoft.com/office/officeart/2005/8/colors/colorful4" csCatId="colorful" phldr="1"/>
      <dgm:spPr/>
      <dgm:t>
        <a:bodyPr/>
        <a:lstStyle/>
        <a:p>
          <a:endParaRPr lang="LID4096"/>
        </a:p>
      </dgm:t>
    </dgm:pt>
    <dgm:pt modelId="{7A4C9951-B021-46D6-949A-C1E19679D840}">
      <dgm:prSet phldrT="[Text]" custT="1"/>
      <dgm:spPr/>
      <dgm:t>
        <a:bodyPr/>
        <a:lstStyle/>
        <a:p>
          <a:r>
            <a:rPr lang="en-US" sz="2000" dirty="0">
              <a:solidFill>
                <a:schemeClr val="accent1">
                  <a:lumMod val="50000"/>
                </a:schemeClr>
              </a:solidFill>
              <a:latin typeface="Tw Cen MT" panose="020B0602020104020603" pitchFamily="34" charset="0"/>
            </a:rPr>
            <a:t>Data Collection</a:t>
          </a:r>
          <a:endParaRPr lang="LID4096" sz="2000" dirty="0">
            <a:solidFill>
              <a:schemeClr val="accent1">
                <a:lumMod val="50000"/>
              </a:schemeClr>
            </a:solidFill>
            <a:latin typeface="Tw Cen MT" panose="020B0602020104020603" pitchFamily="34" charset="0"/>
          </a:endParaRPr>
        </a:p>
      </dgm:t>
    </dgm:pt>
    <dgm:pt modelId="{021BAE85-A924-448F-9C5F-ABCCECE34578}" type="parTrans" cxnId="{FF34A09D-3723-4F82-9A7E-006D4A4A483E}">
      <dgm:prSet/>
      <dgm:spPr/>
      <dgm:t>
        <a:bodyPr/>
        <a:lstStyle/>
        <a:p>
          <a:endParaRPr lang="LID4096">
            <a:solidFill>
              <a:schemeClr val="bg1"/>
            </a:solidFill>
          </a:endParaRPr>
        </a:p>
      </dgm:t>
    </dgm:pt>
    <dgm:pt modelId="{6CCA7A06-C45B-46A0-B699-7DCEA4967515}" type="sibTrans" cxnId="{FF34A09D-3723-4F82-9A7E-006D4A4A483E}">
      <dgm:prSet/>
      <dgm:spPr/>
      <dgm:t>
        <a:bodyPr/>
        <a:lstStyle/>
        <a:p>
          <a:endParaRPr lang="LID4096">
            <a:solidFill>
              <a:schemeClr val="bg1"/>
            </a:solidFill>
          </a:endParaRPr>
        </a:p>
      </dgm:t>
    </dgm:pt>
    <dgm:pt modelId="{BA0B7073-AC8A-4168-AA7B-118BB22C40AC}">
      <dgm:prSet phldrT="[Text]" custT="1"/>
      <dgm:spPr/>
      <dgm:t>
        <a:bodyPr/>
        <a:lstStyle/>
        <a:p>
          <a:r>
            <a:rPr lang="en-US" sz="2000" dirty="0">
              <a:solidFill>
                <a:schemeClr val="accent1">
                  <a:lumMod val="50000"/>
                </a:schemeClr>
              </a:solidFill>
              <a:latin typeface="Tw Cen MT" panose="020B0602020104020603" pitchFamily="34" charset="0"/>
            </a:rPr>
            <a:t>Feature Choice</a:t>
          </a:r>
          <a:endParaRPr lang="LID4096" sz="2000" dirty="0">
            <a:solidFill>
              <a:schemeClr val="accent1">
                <a:lumMod val="50000"/>
              </a:schemeClr>
            </a:solidFill>
            <a:latin typeface="Tw Cen MT" panose="020B0602020104020603" pitchFamily="34" charset="0"/>
          </a:endParaRPr>
        </a:p>
      </dgm:t>
    </dgm:pt>
    <dgm:pt modelId="{46D89D07-9976-4FF1-BCF6-74CBB47850FB}" type="parTrans" cxnId="{572699D2-77E3-4FBB-B2D7-6762C2BAA145}">
      <dgm:prSet/>
      <dgm:spPr/>
      <dgm:t>
        <a:bodyPr/>
        <a:lstStyle/>
        <a:p>
          <a:endParaRPr lang="LID4096">
            <a:solidFill>
              <a:schemeClr val="bg1"/>
            </a:solidFill>
          </a:endParaRPr>
        </a:p>
      </dgm:t>
    </dgm:pt>
    <dgm:pt modelId="{5D947E27-BF18-48F3-A2D9-03A7012BBEBC}" type="sibTrans" cxnId="{572699D2-77E3-4FBB-B2D7-6762C2BAA145}">
      <dgm:prSet/>
      <dgm:spPr/>
      <dgm:t>
        <a:bodyPr/>
        <a:lstStyle/>
        <a:p>
          <a:endParaRPr lang="LID4096">
            <a:solidFill>
              <a:schemeClr val="bg1"/>
            </a:solidFill>
          </a:endParaRPr>
        </a:p>
      </dgm:t>
    </dgm:pt>
    <dgm:pt modelId="{15CCA3B0-A2CB-4ED8-9761-FD5C3138D52D}">
      <dgm:prSet phldrT="[Text]" custT="1"/>
      <dgm:spPr/>
      <dgm:t>
        <a:bodyPr/>
        <a:lstStyle/>
        <a:p>
          <a:r>
            <a:rPr lang="en-US" sz="2000" dirty="0">
              <a:solidFill>
                <a:schemeClr val="accent6">
                  <a:lumMod val="75000"/>
                </a:schemeClr>
              </a:solidFill>
              <a:latin typeface="Tw Cen MT" panose="020B0602020104020603" pitchFamily="34" charset="0"/>
            </a:rPr>
            <a:t>Model Training</a:t>
          </a:r>
          <a:endParaRPr lang="LID4096" sz="2000" dirty="0">
            <a:solidFill>
              <a:schemeClr val="accent6">
                <a:lumMod val="75000"/>
              </a:schemeClr>
            </a:solidFill>
            <a:latin typeface="Tw Cen MT" panose="020B0602020104020603" pitchFamily="34" charset="0"/>
          </a:endParaRPr>
        </a:p>
      </dgm:t>
    </dgm:pt>
    <dgm:pt modelId="{B7897647-8C2A-4612-AE3F-4E21554B041E}" type="parTrans" cxnId="{57E7D8FC-F4EA-4E01-82E5-8C061E3A3AF4}">
      <dgm:prSet/>
      <dgm:spPr/>
      <dgm:t>
        <a:bodyPr/>
        <a:lstStyle/>
        <a:p>
          <a:endParaRPr lang="LID4096">
            <a:solidFill>
              <a:schemeClr val="bg1"/>
            </a:solidFill>
          </a:endParaRPr>
        </a:p>
      </dgm:t>
    </dgm:pt>
    <dgm:pt modelId="{664043D4-581C-40AF-8FE6-8252216C83E4}" type="sibTrans" cxnId="{57E7D8FC-F4EA-4E01-82E5-8C061E3A3AF4}">
      <dgm:prSet/>
      <dgm:spPr/>
      <dgm:t>
        <a:bodyPr/>
        <a:lstStyle/>
        <a:p>
          <a:endParaRPr lang="LID4096">
            <a:solidFill>
              <a:schemeClr val="bg1"/>
            </a:solidFill>
          </a:endParaRPr>
        </a:p>
      </dgm:t>
    </dgm:pt>
    <dgm:pt modelId="{263DD2E6-9875-49FF-AF43-C1565E4BF80A}">
      <dgm:prSet phldrT="[Text]" custT="1"/>
      <dgm:spPr/>
      <dgm:t>
        <a:bodyPr/>
        <a:lstStyle/>
        <a:p>
          <a:r>
            <a:rPr lang="en-US" sz="2000" dirty="0">
              <a:solidFill>
                <a:schemeClr val="accent6">
                  <a:lumMod val="75000"/>
                </a:schemeClr>
              </a:solidFill>
              <a:latin typeface="Tw Cen MT" panose="020B0602020104020603" pitchFamily="34" charset="0"/>
            </a:rPr>
            <a:t>Model Selection</a:t>
          </a:r>
          <a:endParaRPr lang="LID4096" sz="2000" dirty="0">
            <a:solidFill>
              <a:schemeClr val="accent6">
                <a:lumMod val="75000"/>
              </a:schemeClr>
            </a:solidFill>
            <a:latin typeface="Tw Cen MT" panose="020B0602020104020603" pitchFamily="34" charset="0"/>
          </a:endParaRPr>
        </a:p>
      </dgm:t>
    </dgm:pt>
    <dgm:pt modelId="{AD635B2E-9D6C-46B0-B947-A359BF47604D}" type="parTrans" cxnId="{6BE631ED-6E0B-454D-9DCF-2573C51EE7A4}">
      <dgm:prSet/>
      <dgm:spPr/>
      <dgm:t>
        <a:bodyPr/>
        <a:lstStyle/>
        <a:p>
          <a:endParaRPr lang="LID4096">
            <a:solidFill>
              <a:schemeClr val="bg1"/>
            </a:solidFill>
          </a:endParaRPr>
        </a:p>
      </dgm:t>
    </dgm:pt>
    <dgm:pt modelId="{6D270449-5236-4FF2-B22B-ABF582028617}" type="sibTrans" cxnId="{6BE631ED-6E0B-454D-9DCF-2573C51EE7A4}">
      <dgm:prSet/>
      <dgm:spPr/>
      <dgm:t>
        <a:bodyPr/>
        <a:lstStyle/>
        <a:p>
          <a:endParaRPr lang="LID4096">
            <a:solidFill>
              <a:schemeClr val="bg1"/>
            </a:solidFill>
          </a:endParaRPr>
        </a:p>
      </dgm:t>
    </dgm:pt>
    <dgm:pt modelId="{D6CCF9BA-B0A5-4C0A-BA5F-8B2200686058}">
      <dgm:prSet phldrT="[Text]" custT="1"/>
      <dgm:spPr/>
      <dgm:t>
        <a:bodyPr/>
        <a:lstStyle/>
        <a:p>
          <a:r>
            <a:rPr lang="en-US" sz="1800" dirty="0">
              <a:solidFill>
                <a:schemeClr val="accent2">
                  <a:lumMod val="50000"/>
                </a:schemeClr>
              </a:solidFill>
              <a:latin typeface="Tw Cen MT" panose="020B0602020104020603" pitchFamily="34" charset="0"/>
            </a:rPr>
            <a:t>Performance Evaluation</a:t>
          </a:r>
          <a:endParaRPr lang="LID4096" sz="1800" dirty="0">
            <a:solidFill>
              <a:schemeClr val="accent2">
                <a:lumMod val="50000"/>
              </a:schemeClr>
            </a:solidFill>
            <a:latin typeface="Tw Cen MT" panose="020B0602020104020603" pitchFamily="34" charset="0"/>
          </a:endParaRPr>
        </a:p>
      </dgm:t>
    </dgm:pt>
    <dgm:pt modelId="{96D4D859-ED88-471A-9E60-3C8991961EB5}" type="parTrans" cxnId="{732F17EA-0516-4A6C-AEC4-2AF8D162F613}">
      <dgm:prSet/>
      <dgm:spPr/>
      <dgm:t>
        <a:bodyPr/>
        <a:lstStyle/>
        <a:p>
          <a:endParaRPr lang="LID4096">
            <a:solidFill>
              <a:schemeClr val="bg1"/>
            </a:solidFill>
          </a:endParaRPr>
        </a:p>
      </dgm:t>
    </dgm:pt>
    <dgm:pt modelId="{542AF2D3-4163-47A8-BEFC-A1A296EB8530}" type="sibTrans" cxnId="{732F17EA-0516-4A6C-AEC4-2AF8D162F613}">
      <dgm:prSet/>
      <dgm:spPr/>
      <dgm:t>
        <a:bodyPr/>
        <a:lstStyle/>
        <a:p>
          <a:endParaRPr lang="LID4096">
            <a:solidFill>
              <a:schemeClr val="bg1"/>
            </a:solidFill>
          </a:endParaRPr>
        </a:p>
      </dgm:t>
    </dgm:pt>
    <dgm:pt modelId="{E8D4B107-E83E-49DC-92A2-C6BC1BCE5D3A}" type="pres">
      <dgm:prSet presAssocID="{3F863887-17D3-4B33-8106-A926419B5B1C}" presName="Name0" presStyleCnt="0">
        <dgm:presLayoutVars>
          <dgm:chMax val="11"/>
          <dgm:chPref val="11"/>
          <dgm:dir/>
          <dgm:resizeHandles/>
        </dgm:presLayoutVars>
      </dgm:prSet>
      <dgm:spPr/>
      <dgm:t>
        <a:bodyPr/>
        <a:lstStyle/>
        <a:p>
          <a:endParaRPr lang="en-US"/>
        </a:p>
      </dgm:t>
    </dgm:pt>
    <dgm:pt modelId="{0D790147-10FA-4742-A9C8-FD4C9BDD25A9}" type="pres">
      <dgm:prSet presAssocID="{D6CCF9BA-B0A5-4C0A-BA5F-8B2200686058}" presName="Accent5" presStyleCnt="0"/>
      <dgm:spPr/>
    </dgm:pt>
    <dgm:pt modelId="{C946D41D-C342-47EE-9F64-726F952094E6}" type="pres">
      <dgm:prSet presAssocID="{D6CCF9BA-B0A5-4C0A-BA5F-8B2200686058}" presName="Accent" presStyleLbl="node1" presStyleIdx="0" presStyleCnt="5"/>
      <dgm:spPr/>
    </dgm:pt>
    <dgm:pt modelId="{4AAB597B-4141-4347-B79E-5CFB25E3F9FB}" type="pres">
      <dgm:prSet presAssocID="{D6CCF9BA-B0A5-4C0A-BA5F-8B2200686058}" presName="ParentBackground5" presStyleCnt="0"/>
      <dgm:spPr/>
    </dgm:pt>
    <dgm:pt modelId="{E82B58A2-935F-45C0-8608-FB88865E8B71}" type="pres">
      <dgm:prSet presAssocID="{D6CCF9BA-B0A5-4C0A-BA5F-8B2200686058}" presName="ParentBackground" presStyleLbl="fgAcc1" presStyleIdx="0" presStyleCnt="5" custScaleX="119521" custScaleY="119520"/>
      <dgm:spPr/>
      <dgm:t>
        <a:bodyPr/>
        <a:lstStyle/>
        <a:p>
          <a:endParaRPr lang="en-US"/>
        </a:p>
      </dgm:t>
    </dgm:pt>
    <dgm:pt modelId="{28E684CB-99CF-47C0-BB6A-73F62E42AFF8}" type="pres">
      <dgm:prSet presAssocID="{D6CCF9BA-B0A5-4C0A-BA5F-8B2200686058}" presName="Parent5" presStyleLbl="revTx" presStyleIdx="0" presStyleCnt="0">
        <dgm:presLayoutVars>
          <dgm:chMax val="1"/>
          <dgm:chPref val="1"/>
          <dgm:bulletEnabled val="1"/>
        </dgm:presLayoutVars>
      </dgm:prSet>
      <dgm:spPr/>
      <dgm:t>
        <a:bodyPr/>
        <a:lstStyle/>
        <a:p>
          <a:endParaRPr lang="en-US"/>
        </a:p>
      </dgm:t>
    </dgm:pt>
    <dgm:pt modelId="{FD3C241E-43DE-43F3-9A2E-B09E931C6948}" type="pres">
      <dgm:prSet presAssocID="{15CCA3B0-A2CB-4ED8-9761-FD5C3138D52D}" presName="Accent4" presStyleCnt="0"/>
      <dgm:spPr/>
    </dgm:pt>
    <dgm:pt modelId="{E806E8EB-D035-4D4D-9F98-23EE29B70F05}" type="pres">
      <dgm:prSet presAssocID="{15CCA3B0-A2CB-4ED8-9761-FD5C3138D52D}" presName="Accent" presStyleLbl="node1" presStyleIdx="1" presStyleCnt="5"/>
      <dgm:spPr/>
    </dgm:pt>
    <dgm:pt modelId="{9178F112-B251-4AA3-8C69-8F9978B84CEC}" type="pres">
      <dgm:prSet presAssocID="{15CCA3B0-A2CB-4ED8-9761-FD5C3138D52D}" presName="ParentBackground4" presStyleCnt="0"/>
      <dgm:spPr/>
    </dgm:pt>
    <dgm:pt modelId="{0DA1D30B-2260-4B10-AA44-A15E51A5186B}" type="pres">
      <dgm:prSet presAssocID="{15CCA3B0-A2CB-4ED8-9761-FD5C3138D52D}" presName="ParentBackground" presStyleLbl="fgAcc1" presStyleIdx="1" presStyleCnt="5"/>
      <dgm:spPr/>
      <dgm:t>
        <a:bodyPr/>
        <a:lstStyle/>
        <a:p>
          <a:endParaRPr lang="en-US"/>
        </a:p>
      </dgm:t>
    </dgm:pt>
    <dgm:pt modelId="{F8C5618F-6F34-4FF0-87B8-3CACDA1DA203}" type="pres">
      <dgm:prSet presAssocID="{15CCA3B0-A2CB-4ED8-9761-FD5C3138D52D}" presName="Parent4" presStyleLbl="revTx" presStyleIdx="0" presStyleCnt="0">
        <dgm:presLayoutVars>
          <dgm:chMax val="1"/>
          <dgm:chPref val="1"/>
          <dgm:bulletEnabled val="1"/>
        </dgm:presLayoutVars>
      </dgm:prSet>
      <dgm:spPr/>
      <dgm:t>
        <a:bodyPr/>
        <a:lstStyle/>
        <a:p>
          <a:endParaRPr lang="en-US"/>
        </a:p>
      </dgm:t>
    </dgm:pt>
    <dgm:pt modelId="{CACAD5A9-C80D-4F12-82A6-149ED9EC6412}" type="pres">
      <dgm:prSet presAssocID="{263DD2E6-9875-49FF-AF43-C1565E4BF80A}" presName="Accent3" presStyleCnt="0"/>
      <dgm:spPr/>
    </dgm:pt>
    <dgm:pt modelId="{7C32D708-B397-4FBB-8663-CEFEFDA653BE}" type="pres">
      <dgm:prSet presAssocID="{263DD2E6-9875-49FF-AF43-C1565E4BF80A}" presName="Accent" presStyleLbl="node1" presStyleIdx="2" presStyleCnt="5"/>
      <dgm:spPr/>
    </dgm:pt>
    <dgm:pt modelId="{E74C206B-458B-4831-A603-BF9B0863FF28}" type="pres">
      <dgm:prSet presAssocID="{263DD2E6-9875-49FF-AF43-C1565E4BF80A}" presName="ParentBackground3" presStyleCnt="0"/>
      <dgm:spPr/>
    </dgm:pt>
    <dgm:pt modelId="{0E08B7BC-F581-4BAC-ABD3-7ED4F48DC52E}" type="pres">
      <dgm:prSet presAssocID="{263DD2E6-9875-49FF-AF43-C1565E4BF80A}" presName="ParentBackground" presStyleLbl="fgAcc1" presStyleIdx="2" presStyleCnt="5"/>
      <dgm:spPr/>
      <dgm:t>
        <a:bodyPr/>
        <a:lstStyle/>
        <a:p>
          <a:endParaRPr lang="en-US"/>
        </a:p>
      </dgm:t>
    </dgm:pt>
    <dgm:pt modelId="{9E88E828-4C8E-4193-8D3E-CD456E041780}" type="pres">
      <dgm:prSet presAssocID="{263DD2E6-9875-49FF-AF43-C1565E4BF80A}" presName="Parent3" presStyleLbl="revTx" presStyleIdx="0" presStyleCnt="0">
        <dgm:presLayoutVars>
          <dgm:chMax val="1"/>
          <dgm:chPref val="1"/>
          <dgm:bulletEnabled val="1"/>
        </dgm:presLayoutVars>
      </dgm:prSet>
      <dgm:spPr/>
      <dgm:t>
        <a:bodyPr/>
        <a:lstStyle/>
        <a:p>
          <a:endParaRPr lang="en-US"/>
        </a:p>
      </dgm:t>
    </dgm:pt>
    <dgm:pt modelId="{5ED8944C-9539-482C-8FA6-9833808A97B1}" type="pres">
      <dgm:prSet presAssocID="{BA0B7073-AC8A-4168-AA7B-118BB22C40AC}" presName="Accent2" presStyleCnt="0"/>
      <dgm:spPr/>
    </dgm:pt>
    <dgm:pt modelId="{61C56B7E-5799-4613-80DB-BA98DF42176D}" type="pres">
      <dgm:prSet presAssocID="{BA0B7073-AC8A-4168-AA7B-118BB22C40AC}" presName="Accent" presStyleLbl="node1" presStyleIdx="3" presStyleCnt="5"/>
      <dgm:spPr/>
    </dgm:pt>
    <dgm:pt modelId="{D62BCAC8-D00E-4984-86CE-7C19214273DE}" type="pres">
      <dgm:prSet presAssocID="{BA0B7073-AC8A-4168-AA7B-118BB22C40AC}" presName="ParentBackground2" presStyleCnt="0"/>
      <dgm:spPr/>
    </dgm:pt>
    <dgm:pt modelId="{7969608C-3BB6-4A8B-A5FD-826E345FA4F4}" type="pres">
      <dgm:prSet presAssocID="{BA0B7073-AC8A-4168-AA7B-118BB22C40AC}" presName="ParentBackground" presStyleLbl="fgAcc1" presStyleIdx="3" presStyleCnt="5"/>
      <dgm:spPr/>
      <dgm:t>
        <a:bodyPr/>
        <a:lstStyle/>
        <a:p>
          <a:endParaRPr lang="en-US"/>
        </a:p>
      </dgm:t>
    </dgm:pt>
    <dgm:pt modelId="{5A7BC68D-FAA5-4222-BB26-6E797B5B0CBC}" type="pres">
      <dgm:prSet presAssocID="{BA0B7073-AC8A-4168-AA7B-118BB22C40AC}" presName="Parent2" presStyleLbl="revTx" presStyleIdx="0" presStyleCnt="0">
        <dgm:presLayoutVars>
          <dgm:chMax val="1"/>
          <dgm:chPref val="1"/>
          <dgm:bulletEnabled val="1"/>
        </dgm:presLayoutVars>
      </dgm:prSet>
      <dgm:spPr/>
      <dgm:t>
        <a:bodyPr/>
        <a:lstStyle/>
        <a:p>
          <a:endParaRPr lang="en-US"/>
        </a:p>
      </dgm:t>
    </dgm:pt>
    <dgm:pt modelId="{D360C65D-942D-41C1-A0C9-90F027093006}" type="pres">
      <dgm:prSet presAssocID="{7A4C9951-B021-46D6-949A-C1E19679D840}" presName="Accent1" presStyleCnt="0"/>
      <dgm:spPr/>
    </dgm:pt>
    <dgm:pt modelId="{53A9E79B-C7E9-46E4-A510-25A4F84CA65C}" type="pres">
      <dgm:prSet presAssocID="{7A4C9951-B021-46D6-949A-C1E19679D840}" presName="Accent" presStyleLbl="node1" presStyleIdx="4" presStyleCnt="5"/>
      <dgm:spPr/>
    </dgm:pt>
    <dgm:pt modelId="{A0223B53-7826-4A72-8149-C2558D82D25B}" type="pres">
      <dgm:prSet presAssocID="{7A4C9951-B021-46D6-949A-C1E19679D840}" presName="ParentBackground1" presStyleCnt="0"/>
      <dgm:spPr/>
    </dgm:pt>
    <dgm:pt modelId="{7FD33AD8-AF6C-4A31-9033-9F96FD7DE9F1}" type="pres">
      <dgm:prSet presAssocID="{7A4C9951-B021-46D6-949A-C1E19679D840}" presName="ParentBackground" presStyleLbl="fgAcc1" presStyleIdx="4" presStyleCnt="5"/>
      <dgm:spPr/>
      <dgm:t>
        <a:bodyPr/>
        <a:lstStyle/>
        <a:p>
          <a:endParaRPr lang="en-US"/>
        </a:p>
      </dgm:t>
    </dgm:pt>
    <dgm:pt modelId="{81EEE0FA-897A-4D8E-A4FD-85475F9CFD0E}" type="pres">
      <dgm:prSet presAssocID="{7A4C9951-B021-46D6-949A-C1E19679D840}" presName="Parent1" presStyleLbl="revTx" presStyleIdx="0" presStyleCnt="0">
        <dgm:presLayoutVars>
          <dgm:chMax val="1"/>
          <dgm:chPref val="1"/>
          <dgm:bulletEnabled val="1"/>
        </dgm:presLayoutVars>
      </dgm:prSet>
      <dgm:spPr/>
      <dgm:t>
        <a:bodyPr/>
        <a:lstStyle/>
        <a:p>
          <a:endParaRPr lang="en-US"/>
        </a:p>
      </dgm:t>
    </dgm:pt>
  </dgm:ptLst>
  <dgm:cxnLst>
    <dgm:cxn modelId="{6313D7DD-4A1F-4CF6-AFA3-812BB8310289}" type="presOf" srcId="{BA0B7073-AC8A-4168-AA7B-118BB22C40AC}" destId="{7969608C-3BB6-4A8B-A5FD-826E345FA4F4}" srcOrd="0" destOrd="0" presId="urn:microsoft.com/office/officeart/2011/layout/CircleProcess"/>
    <dgm:cxn modelId="{1B7AAEB0-F3A0-423D-A629-C06D0D11A533}" type="presOf" srcId="{7A4C9951-B021-46D6-949A-C1E19679D840}" destId="{7FD33AD8-AF6C-4A31-9033-9F96FD7DE9F1}" srcOrd="0" destOrd="0" presId="urn:microsoft.com/office/officeart/2011/layout/CircleProcess"/>
    <dgm:cxn modelId="{6BE631ED-6E0B-454D-9DCF-2573C51EE7A4}" srcId="{3F863887-17D3-4B33-8106-A926419B5B1C}" destId="{263DD2E6-9875-49FF-AF43-C1565E4BF80A}" srcOrd="2" destOrd="0" parTransId="{AD635B2E-9D6C-46B0-B947-A359BF47604D}" sibTransId="{6D270449-5236-4FF2-B22B-ABF582028617}"/>
    <dgm:cxn modelId="{732F17EA-0516-4A6C-AEC4-2AF8D162F613}" srcId="{3F863887-17D3-4B33-8106-A926419B5B1C}" destId="{D6CCF9BA-B0A5-4C0A-BA5F-8B2200686058}" srcOrd="4" destOrd="0" parTransId="{96D4D859-ED88-471A-9E60-3C8991961EB5}" sibTransId="{542AF2D3-4163-47A8-BEFC-A1A296EB8530}"/>
    <dgm:cxn modelId="{57E7D8FC-F4EA-4E01-82E5-8C061E3A3AF4}" srcId="{3F863887-17D3-4B33-8106-A926419B5B1C}" destId="{15CCA3B0-A2CB-4ED8-9761-FD5C3138D52D}" srcOrd="3" destOrd="0" parTransId="{B7897647-8C2A-4612-AE3F-4E21554B041E}" sibTransId="{664043D4-581C-40AF-8FE6-8252216C83E4}"/>
    <dgm:cxn modelId="{8962ABFE-C289-422C-87CA-AA2A6077355E}" type="presOf" srcId="{263DD2E6-9875-49FF-AF43-C1565E4BF80A}" destId="{0E08B7BC-F581-4BAC-ABD3-7ED4F48DC52E}" srcOrd="0" destOrd="0" presId="urn:microsoft.com/office/officeart/2011/layout/CircleProcess"/>
    <dgm:cxn modelId="{572699D2-77E3-4FBB-B2D7-6762C2BAA145}" srcId="{3F863887-17D3-4B33-8106-A926419B5B1C}" destId="{BA0B7073-AC8A-4168-AA7B-118BB22C40AC}" srcOrd="1" destOrd="0" parTransId="{46D89D07-9976-4FF1-BCF6-74CBB47850FB}" sibTransId="{5D947E27-BF18-48F3-A2D9-03A7012BBEBC}"/>
    <dgm:cxn modelId="{74527797-9409-4AF6-93B2-04C3639C9838}" type="presOf" srcId="{BA0B7073-AC8A-4168-AA7B-118BB22C40AC}" destId="{5A7BC68D-FAA5-4222-BB26-6E797B5B0CBC}" srcOrd="1" destOrd="0" presId="urn:microsoft.com/office/officeart/2011/layout/CircleProcess"/>
    <dgm:cxn modelId="{4C1AF234-710F-4661-B676-D6EEFAF1722B}" type="presOf" srcId="{3F863887-17D3-4B33-8106-A926419B5B1C}" destId="{E8D4B107-E83E-49DC-92A2-C6BC1BCE5D3A}" srcOrd="0" destOrd="0" presId="urn:microsoft.com/office/officeart/2011/layout/CircleProcess"/>
    <dgm:cxn modelId="{30305893-B0B0-4920-990E-24C53E69ECE1}" type="presOf" srcId="{15CCA3B0-A2CB-4ED8-9761-FD5C3138D52D}" destId="{F8C5618F-6F34-4FF0-87B8-3CACDA1DA203}" srcOrd="1" destOrd="0" presId="urn:microsoft.com/office/officeart/2011/layout/CircleProcess"/>
    <dgm:cxn modelId="{59BBDFD2-DDE3-4F08-9BB6-F2142E17B954}" type="presOf" srcId="{263DD2E6-9875-49FF-AF43-C1565E4BF80A}" destId="{9E88E828-4C8E-4193-8D3E-CD456E041780}" srcOrd="1" destOrd="0" presId="urn:microsoft.com/office/officeart/2011/layout/CircleProcess"/>
    <dgm:cxn modelId="{433DF27C-B5A8-4B64-8B72-32D589CD98A9}" type="presOf" srcId="{D6CCF9BA-B0A5-4C0A-BA5F-8B2200686058}" destId="{28E684CB-99CF-47C0-BB6A-73F62E42AFF8}" srcOrd="1" destOrd="0" presId="urn:microsoft.com/office/officeart/2011/layout/CircleProcess"/>
    <dgm:cxn modelId="{FF34A09D-3723-4F82-9A7E-006D4A4A483E}" srcId="{3F863887-17D3-4B33-8106-A926419B5B1C}" destId="{7A4C9951-B021-46D6-949A-C1E19679D840}" srcOrd="0" destOrd="0" parTransId="{021BAE85-A924-448F-9C5F-ABCCECE34578}" sibTransId="{6CCA7A06-C45B-46A0-B699-7DCEA4967515}"/>
    <dgm:cxn modelId="{6570FE7D-891C-41E6-B8AF-7A1055C2FBED}" type="presOf" srcId="{D6CCF9BA-B0A5-4C0A-BA5F-8B2200686058}" destId="{E82B58A2-935F-45C0-8608-FB88865E8B71}" srcOrd="0" destOrd="0" presId="urn:microsoft.com/office/officeart/2011/layout/CircleProcess"/>
    <dgm:cxn modelId="{70CA3651-CE11-4F81-A675-B81F16972F35}" type="presOf" srcId="{15CCA3B0-A2CB-4ED8-9761-FD5C3138D52D}" destId="{0DA1D30B-2260-4B10-AA44-A15E51A5186B}" srcOrd="0" destOrd="0" presId="urn:microsoft.com/office/officeart/2011/layout/CircleProcess"/>
    <dgm:cxn modelId="{BE0CA8AB-CE24-4851-A6AA-49C8A5E39C5F}" type="presOf" srcId="{7A4C9951-B021-46D6-949A-C1E19679D840}" destId="{81EEE0FA-897A-4D8E-A4FD-85475F9CFD0E}" srcOrd="1" destOrd="0" presId="urn:microsoft.com/office/officeart/2011/layout/CircleProcess"/>
    <dgm:cxn modelId="{F3F0D923-BFE8-4BB4-ACAA-FE3A7373AA77}" type="presParOf" srcId="{E8D4B107-E83E-49DC-92A2-C6BC1BCE5D3A}" destId="{0D790147-10FA-4742-A9C8-FD4C9BDD25A9}" srcOrd="0" destOrd="0" presId="urn:microsoft.com/office/officeart/2011/layout/CircleProcess"/>
    <dgm:cxn modelId="{E7A2FE50-230F-46E1-9F70-DCBF679F0794}" type="presParOf" srcId="{0D790147-10FA-4742-A9C8-FD4C9BDD25A9}" destId="{C946D41D-C342-47EE-9F64-726F952094E6}" srcOrd="0" destOrd="0" presId="urn:microsoft.com/office/officeart/2011/layout/CircleProcess"/>
    <dgm:cxn modelId="{68C6026D-11D3-46CA-8195-33E3CA0F91B2}" type="presParOf" srcId="{E8D4B107-E83E-49DC-92A2-C6BC1BCE5D3A}" destId="{4AAB597B-4141-4347-B79E-5CFB25E3F9FB}" srcOrd="1" destOrd="0" presId="urn:microsoft.com/office/officeart/2011/layout/CircleProcess"/>
    <dgm:cxn modelId="{08D2B53F-E9A4-4ACC-802C-6337DC4B325C}" type="presParOf" srcId="{4AAB597B-4141-4347-B79E-5CFB25E3F9FB}" destId="{E82B58A2-935F-45C0-8608-FB88865E8B71}" srcOrd="0" destOrd="0" presId="urn:microsoft.com/office/officeart/2011/layout/CircleProcess"/>
    <dgm:cxn modelId="{3149BA04-AF48-4371-810B-C38C1766B29B}" type="presParOf" srcId="{E8D4B107-E83E-49DC-92A2-C6BC1BCE5D3A}" destId="{28E684CB-99CF-47C0-BB6A-73F62E42AFF8}" srcOrd="2" destOrd="0" presId="urn:microsoft.com/office/officeart/2011/layout/CircleProcess"/>
    <dgm:cxn modelId="{04025299-9238-4D47-8B49-4CA3B26B4EB0}" type="presParOf" srcId="{E8D4B107-E83E-49DC-92A2-C6BC1BCE5D3A}" destId="{FD3C241E-43DE-43F3-9A2E-B09E931C6948}" srcOrd="3" destOrd="0" presId="urn:microsoft.com/office/officeart/2011/layout/CircleProcess"/>
    <dgm:cxn modelId="{3C1BF68A-C8CF-48BE-A708-C5D0C56CA0C1}" type="presParOf" srcId="{FD3C241E-43DE-43F3-9A2E-B09E931C6948}" destId="{E806E8EB-D035-4D4D-9F98-23EE29B70F05}" srcOrd="0" destOrd="0" presId="urn:microsoft.com/office/officeart/2011/layout/CircleProcess"/>
    <dgm:cxn modelId="{144F5D30-F181-46C6-980C-AFE5089A407B}" type="presParOf" srcId="{E8D4B107-E83E-49DC-92A2-C6BC1BCE5D3A}" destId="{9178F112-B251-4AA3-8C69-8F9978B84CEC}" srcOrd="4" destOrd="0" presId="urn:microsoft.com/office/officeart/2011/layout/CircleProcess"/>
    <dgm:cxn modelId="{818F6C7A-7748-4627-9B29-6C2ECF9DCB93}" type="presParOf" srcId="{9178F112-B251-4AA3-8C69-8F9978B84CEC}" destId="{0DA1D30B-2260-4B10-AA44-A15E51A5186B}" srcOrd="0" destOrd="0" presId="urn:microsoft.com/office/officeart/2011/layout/CircleProcess"/>
    <dgm:cxn modelId="{934A0F3E-14B0-4606-9F66-F97E1856F9E6}" type="presParOf" srcId="{E8D4B107-E83E-49DC-92A2-C6BC1BCE5D3A}" destId="{F8C5618F-6F34-4FF0-87B8-3CACDA1DA203}" srcOrd="5" destOrd="0" presId="urn:microsoft.com/office/officeart/2011/layout/CircleProcess"/>
    <dgm:cxn modelId="{12C05D72-6B2E-4BFD-948C-634C6EBB7A0A}" type="presParOf" srcId="{E8D4B107-E83E-49DC-92A2-C6BC1BCE5D3A}" destId="{CACAD5A9-C80D-4F12-82A6-149ED9EC6412}" srcOrd="6" destOrd="0" presId="urn:microsoft.com/office/officeart/2011/layout/CircleProcess"/>
    <dgm:cxn modelId="{E64F9C55-51C5-4319-9B28-34F23387DCAE}" type="presParOf" srcId="{CACAD5A9-C80D-4F12-82A6-149ED9EC6412}" destId="{7C32D708-B397-4FBB-8663-CEFEFDA653BE}" srcOrd="0" destOrd="0" presId="urn:microsoft.com/office/officeart/2011/layout/CircleProcess"/>
    <dgm:cxn modelId="{FE2FE883-EB71-4C7F-AF96-7F9874919558}" type="presParOf" srcId="{E8D4B107-E83E-49DC-92A2-C6BC1BCE5D3A}" destId="{E74C206B-458B-4831-A603-BF9B0863FF28}" srcOrd="7" destOrd="0" presId="urn:microsoft.com/office/officeart/2011/layout/CircleProcess"/>
    <dgm:cxn modelId="{70F9B025-1854-4F73-9DD3-C5BD3C498522}" type="presParOf" srcId="{E74C206B-458B-4831-A603-BF9B0863FF28}" destId="{0E08B7BC-F581-4BAC-ABD3-7ED4F48DC52E}" srcOrd="0" destOrd="0" presId="urn:microsoft.com/office/officeart/2011/layout/CircleProcess"/>
    <dgm:cxn modelId="{0E274685-139C-4A8F-ADE6-308748D5FA19}" type="presParOf" srcId="{E8D4B107-E83E-49DC-92A2-C6BC1BCE5D3A}" destId="{9E88E828-4C8E-4193-8D3E-CD456E041780}" srcOrd="8" destOrd="0" presId="urn:microsoft.com/office/officeart/2011/layout/CircleProcess"/>
    <dgm:cxn modelId="{582DFC7C-DFAB-4CD0-9515-C4C76DDCD28B}" type="presParOf" srcId="{E8D4B107-E83E-49DC-92A2-C6BC1BCE5D3A}" destId="{5ED8944C-9539-482C-8FA6-9833808A97B1}" srcOrd="9" destOrd="0" presId="urn:microsoft.com/office/officeart/2011/layout/CircleProcess"/>
    <dgm:cxn modelId="{E18904FA-CF50-4BAE-BD22-A8F93382E5AA}" type="presParOf" srcId="{5ED8944C-9539-482C-8FA6-9833808A97B1}" destId="{61C56B7E-5799-4613-80DB-BA98DF42176D}" srcOrd="0" destOrd="0" presId="urn:microsoft.com/office/officeart/2011/layout/CircleProcess"/>
    <dgm:cxn modelId="{5115B139-FD40-4E50-B9F1-E8B7D25D3238}" type="presParOf" srcId="{E8D4B107-E83E-49DC-92A2-C6BC1BCE5D3A}" destId="{D62BCAC8-D00E-4984-86CE-7C19214273DE}" srcOrd="10" destOrd="0" presId="urn:microsoft.com/office/officeart/2011/layout/CircleProcess"/>
    <dgm:cxn modelId="{093BD528-F5C5-4AE7-96CD-CBA46E0FB0B0}" type="presParOf" srcId="{D62BCAC8-D00E-4984-86CE-7C19214273DE}" destId="{7969608C-3BB6-4A8B-A5FD-826E345FA4F4}" srcOrd="0" destOrd="0" presId="urn:microsoft.com/office/officeart/2011/layout/CircleProcess"/>
    <dgm:cxn modelId="{DB5A8F96-A40B-4DB4-8D07-D0A6AEC1AC2C}" type="presParOf" srcId="{E8D4B107-E83E-49DC-92A2-C6BC1BCE5D3A}" destId="{5A7BC68D-FAA5-4222-BB26-6E797B5B0CBC}" srcOrd="11" destOrd="0" presId="urn:microsoft.com/office/officeart/2011/layout/CircleProcess"/>
    <dgm:cxn modelId="{A194D0D2-975B-419A-9856-683F134D81C3}" type="presParOf" srcId="{E8D4B107-E83E-49DC-92A2-C6BC1BCE5D3A}" destId="{D360C65D-942D-41C1-A0C9-90F027093006}" srcOrd="12" destOrd="0" presId="urn:microsoft.com/office/officeart/2011/layout/CircleProcess"/>
    <dgm:cxn modelId="{5A008320-D37D-4631-92C5-5C96422D74F8}" type="presParOf" srcId="{D360C65D-942D-41C1-A0C9-90F027093006}" destId="{53A9E79B-C7E9-46E4-A510-25A4F84CA65C}" srcOrd="0" destOrd="0" presId="urn:microsoft.com/office/officeart/2011/layout/CircleProcess"/>
    <dgm:cxn modelId="{CCE8CEAF-C76B-424D-8D34-DD35DFAD4B25}" type="presParOf" srcId="{E8D4B107-E83E-49DC-92A2-C6BC1BCE5D3A}" destId="{A0223B53-7826-4A72-8149-C2558D82D25B}" srcOrd="13" destOrd="0" presId="urn:microsoft.com/office/officeart/2011/layout/CircleProcess"/>
    <dgm:cxn modelId="{5B536137-9D38-481B-8AB4-8E1BD7BB324C}" type="presParOf" srcId="{A0223B53-7826-4A72-8149-C2558D82D25B}" destId="{7FD33AD8-AF6C-4A31-9033-9F96FD7DE9F1}" srcOrd="0" destOrd="0" presId="urn:microsoft.com/office/officeart/2011/layout/CircleProcess"/>
    <dgm:cxn modelId="{43E57B64-D375-40D1-9335-89C751B449B3}" type="presParOf" srcId="{E8D4B107-E83E-49DC-92A2-C6BC1BCE5D3A}" destId="{81EEE0FA-897A-4D8E-A4FD-85475F9CFD0E}"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CF889-78AE-4387-9BB1-DED79B0C764F}">
      <dsp:nvSpPr>
        <dsp:cNvPr id="0" name=""/>
        <dsp:cNvSpPr/>
      </dsp:nvSpPr>
      <dsp:spPr>
        <a:xfrm>
          <a:off x="151871" y="1806924"/>
          <a:ext cx="752169" cy="492797"/>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a:t>1943</a:t>
          </a:r>
        </a:p>
      </dsp:txBody>
      <dsp:txXfrm>
        <a:off x="151871" y="1806924"/>
        <a:ext cx="653610" cy="492797"/>
      </dsp:txXfrm>
    </dsp:sp>
    <dsp:sp modelId="{14CE566B-6054-4184-AEF8-800BB4270024}">
      <dsp:nvSpPr>
        <dsp:cNvPr id="0" name=""/>
        <dsp:cNvSpPr/>
      </dsp:nvSpPr>
      <dsp:spPr>
        <a:xfrm>
          <a:off x="5616" y="0"/>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lvl="0" algn="ctr" defTabSz="488950">
            <a:lnSpc>
              <a:spcPct val="90000"/>
            </a:lnSpc>
            <a:spcBef>
              <a:spcPct val="0"/>
            </a:spcBef>
            <a:spcAft>
              <a:spcPct val="35000"/>
            </a:spcAft>
          </a:pPr>
          <a:r>
            <a:rPr lang="en-US" sz="1100" kern="1200"/>
            <a:t>Neural Networks</a:t>
          </a:r>
        </a:p>
      </dsp:txBody>
      <dsp:txXfrm>
        <a:off x="5616" y="0"/>
        <a:ext cx="1044679" cy="1314126"/>
      </dsp:txXfrm>
    </dsp:sp>
    <dsp:sp modelId="{50B24261-2795-4C0A-AA0F-CA8D7780D203}">
      <dsp:nvSpPr>
        <dsp:cNvPr id="0" name=""/>
        <dsp:cNvSpPr/>
      </dsp:nvSpPr>
      <dsp:spPr>
        <a:xfrm>
          <a:off x="904041"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505A78-59F0-4365-8D47-4E6A3F220685}">
      <dsp:nvSpPr>
        <dsp:cNvPr id="0" name=""/>
        <dsp:cNvSpPr/>
      </dsp:nvSpPr>
      <dsp:spPr>
        <a:xfrm>
          <a:off x="527956" y="1396259"/>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34CC54E-71B4-401D-AB5B-769B914750E9}">
      <dsp:nvSpPr>
        <dsp:cNvPr id="0" name=""/>
        <dsp:cNvSpPr/>
      </dsp:nvSpPr>
      <dsp:spPr>
        <a:xfrm>
          <a:off x="486890" y="131412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7EB2CC-480A-46BF-88A3-E6B3D306AB60}">
      <dsp:nvSpPr>
        <dsp:cNvPr id="0" name=""/>
        <dsp:cNvSpPr/>
      </dsp:nvSpPr>
      <dsp:spPr>
        <a:xfrm>
          <a:off x="1196551" y="1806924"/>
          <a:ext cx="752169" cy="492797"/>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a:t>1957–1962</a:t>
          </a:r>
        </a:p>
      </dsp:txBody>
      <dsp:txXfrm>
        <a:off x="1326451" y="1892030"/>
        <a:ext cx="492369" cy="322585"/>
      </dsp:txXfrm>
    </dsp:sp>
    <dsp:sp modelId="{99F1EF6B-B62F-460A-811A-0C8F06123A46}">
      <dsp:nvSpPr>
        <dsp:cNvPr id="0" name=""/>
        <dsp:cNvSpPr/>
      </dsp:nvSpPr>
      <dsp:spPr>
        <a:xfrm>
          <a:off x="1050296" y="2792519"/>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lvl="0" algn="ctr" defTabSz="488950">
            <a:lnSpc>
              <a:spcPct val="90000"/>
            </a:lnSpc>
            <a:spcBef>
              <a:spcPct val="0"/>
            </a:spcBef>
            <a:spcAft>
              <a:spcPct val="35000"/>
            </a:spcAft>
          </a:pPr>
          <a:r>
            <a:rPr lang="en-US" sz="1100" kern="1200"/>
            <a:t>Perceptrons</a:t>
          </a:r>
        </a:p>
      </dsp:txBody>
      <dsp:txXfrm>
        <a:off x="1050296" y="2792519"/>
        <a:ext cx="1044679" cy="1314126"/>
      </dsp:txXfrm>
    </dsp:sp>
    <dsp:sp modelId="{AAE5F3A1-57BD-4018-80B8-1A8750F51D58}">
      <dsp:nvSpPr>
        <dsp:cNvPr id="0" name=""/>
        <dsp:cNvSpPr/>
      </dsp:nvSpPr>
      <dsp:spPr>
        <a:xfrm>
          <a:off x="1948721"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C6DEA-F6AE-444A-BD98-209337DCD189}">
      <dsp:nvSpPr>
        <dsp:cNvPr id="0" name=""/>
        <dsp:cNvSpPr/>
      </dsp:nvSpPr>
      <dsp:spPr>
        <a:xfrm>
          <a:off x="1572636" y="2299721"/>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E9E9D20-BAF0-42BB-A918-B21AC9BD7F0E}">
      <dsp:nvSpPr>
        <dsp:cNvPr id="0" name=""/>
        <dsp:cNvSpPr/>
      </dsp:nvSpPr>
      <dsp:spPr>
        <a:xfrm>
          <a:off x="1531569" y="271038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993E55-E11F-49F3-83E5-2614111E0C04}">
      <dsp:nvSpPr>
        <dsp:cNvPr id="0" name=""/>
        <dsp:cNvSpPr/>
      </dsp:nvSpPr>
      <dsp:spPr>
        <a:xfrm>
          <a:off x="2241231" y="1806924"/>
          <a:ext cx="752169" cy="492797"/>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a:t>1970–1986</a:t>
          </a:r>
        </a:p>
      </dsp:txBody>
      <dsp:txXfrm>
        <a:off x="2371131" y="1892030"/>
        <a:ext cx="492369" cy="322585"/>
      </dsp:txXfrm>
    </dsp:sp>
    <dsp:sp modelId="{F85F6E8D-D73B-4539-A8FE-B76395733A55}">
      <dsp:nvSpPr>
        <dsp:cNvPr id="0" name=""/>
        <dsp:cNvSpPr/>
      </dsp:nvSpPr>
      <dsp:spPr>
        <a:xfrm>
          <a:off x="2094976" y="0"/>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lvl="0" algn="ctr" defTabSz="488950">
            <a:lnSpc>
              <a:spcPct val="90000"/>
            </a:lnSpc>
            <a:spcBef>
              <a:spcPct val="0"/>
            </a:spcBef>
            <a:spcAft>
              <a:spcPct val="35000"/>
            </a:spcAft>
          </a:pPr>
          <a:r>
            <a:rPr lang="en-US" sz="1100" kern="1200" dirty="0"/>
            <a:t>Backpropagation, RBM, RNN</a:t>
          </a:r>
        </a:p>
      </dsp:txBody>
      <dsp:txXfrm>
        <a:off x="2094976" y="0"/>
        <a:ext cx="1044679" cy="1314126"/>
      </dsp:txXfrm>
    </dsp:sp>
    <dsp:sp modelId="{88C64CFD-B3E5-4AEA-AADB-7533181A6648}">
      <dsp:nvSpPr>
        <dsp:cNvPr id="0" name=""/>
        <dsp:cNvSpPr/>
      </dsp:nvSpPr>
      <dsp:spPr>
        <a:xfrm>
          <a:off x="2993401"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88BEED-0AB7-43D4-A666-08638DF3305E}">
      <dsp:nvSpPr>
        <dsp:cNvPr id="0" name=""/>
        <dsp:cNvSpPr/>
      </dsp:nvSpPr>
      <dsp:spPr>
        <a:xfrm>
          <a:off x="2617316" y="1396259"/>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E74EFB1-F336-4C2D-A054-CCCF7E23F2AD}">
      <dsp:nvSpPr>
        <dsp:cNvPr id="0" name=""/>
        <dsp:cNvSpPr/>
      </dsp:nvSpPr>
      <dsp:spPr>
        <a:xfrm>
          <a:off x="2576249" y="131412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A87EB-CECC-4633-B006-8487CD8E4028}">
      <dsp:nvSpPr>
        <dsp:cNvPr id="0" name=""/>
        <dsp:cNvSpPr/>
      </dsp:nvSpPr>
      <dsp:spPr>
        <a:xfrm>
          <a:off x="3285911" y="1806924"/>
          <a:ext cx="752169" cy="492797"/>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dirty="0"/>
            <a:t>1979-98</a:t>
          </a:r>
        </a:p>
      </dsp:txBody>
      <dsp:txXfrm>
        <a:off x="3415811" y="1892030"/>
        <a:ext cx="492369" cy="322585"/>
      </dsp:txXfrm>
    </dsp:sp>
    <dsp:sp modelId="{55F34FB9-906C-4C30-8440-30260946F864}">
      <dsp:nvSpPr>
        <dsp:cNvPr id="0" name=""/>
        <dsp:cNvSpPr/>
      </dsp:nvSpPr>
      <dsp:spPr>
        <a:xfrm>
          <a:off x="3139656" y="2792519"/>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lvl="0" algn="ctr" defTabSz="488950">
            <a:lnSpc>
              <a:spcPct val="90000"/>
            </a:lnSpc>
            <a:spcBef>
              <a:spcPct val="0"/>
            </a:spcBef>
            <a:spcAft>
              <a:spcPct val="35000"/>
            </a:spcAft>
          </a:pPr>
          <a:r>
            <a:rPr lang="en-US" sz="1100" kern="1200" dirty="0"/>
            <a:t>CNN, LSTM, MNIST</a:t>
          </a:r>
        </a:p>
      </dsp:txBody>
      <dsp:txXfrm>
        <a:off x="3139656" y="2792519"/>
        <a:ext cx="1044679" cy="1314126"/>
      </dsp:txXfrm>
    </dsp:sp>
    <dsp:sp modelId="{A6321F7F-EC47-4824-A2AF-22A0D131FBED}">
      <dsp:nvSpPr>
        <dsp:cNvPr id="0" name=""/>
        <dsp:cNvSpPr/>
      </dsp:nvSpPr>
      <dsp:spPr>
        <a:xfrm>
          <a:off x="4038080"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644433-5247-47B3-BBBF-AD867642779D}">
      <dsp:nvSpPr>
        <dsp:cNvPr id="0" name=""/>
        <dsp:cNvSpPr/>
      </dsp:nvSpPr>
      <dsp:spPr>
        <a:xfrm>
          <a:off x="3661996" y="2299721"/>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5A0B59E-96BA-4214-A3EA-AFE7881220C6}">
      <dsp:nvSpPr>
        <dsp:cNvPr id="0" name=""/>
        <dsp:cNvSpPr/>
      </dsp:nvSpPr>
      <dsp:spPr>
        <a:xfrm>
          <a:off x="3620929" y="271038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693C1C-A9AA-4C44-9F68-88DB2BF20AA0}">
      <dsp:nvSpPr>
        <dsp:cNvPr id="0" name=""/>
        <dsp:cNvSpPr/>
      </dsp:nvSpPr>
      <dsp:spPr>
        <a:xfrm>
          <a:off x="4330591" y="1806924"/>
          <a:ext cx="752169" cy="492797"/>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dirty="0"/>
            <a:t>2006</a:t>
          </a:r>
        </a:p>
      </dsp:txBody>
      <dsp:txXfrm>
        <a:off x="4460491" y="1892030"/>
        <a:ext cx="492369" cy="322585"/>
      </dsp:txXfrm>
    </dsp:sp>
    <dsp:sp modelId="{BA1DAC70-A395-4007-8E17-032485909E2F}">
      <dsp:nvSpPr>
        <dsp:cNvPr id="0" name=""/>
        <dsp:cNvSpPr/>
      </dsp:nvSpPr>
      <dsp:spPr>
        <a:xfrm>
          <a:off x="4184336" y="0"/>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lvl="0" algn="ctr" defTabSz="488950">
            <a:lnSpc>
              <a:spcPct val="90000"/>
            </a:lnSpc>
            <a:spcBef>
              <a:spcPct val="0"/>
            </a:spcBef>
            <a:spcAft>
              <a:spcPct val="35000"/>
            </a:spcAft>
          </a:pPr>
          <a:r>
            <a:rPr lang="en-US" sz="1100" kern="1200" dirty="0"/>
            <a:t>Deep Learning, DBN</a:t>
          </a:r>
        </a:p>
      </dsp:txBody>
      <dsp:txXfrm>
        <a:off x="4184336" y="0"/>
        <a:ext cx="1044679" cy="1314126"/>
      </dsp:txXfrm>
    </dsp:sp>
    <dsp:sp modelId="{05FFFF72-F3C9-4949-B9F5-4757F0B51350}">
      <dsp:nvSpPr>
        <dsp:cNvPr id="0" name=""/>
        <dsp:cNvSpPr/>
      </dsp:nvSpPr>
      <dsp:spPr>
        <a:xfrm>
          <a:off x="5082760"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54FC21-0E27-4ACB-A0C1-974BC42AADD1}">
      <dsp:nvSpPr>
        <dsp:cNvPr id="0" name=""/>
        <dsp:cNvSpPr/>
      </dsp:nvSpPr>
      <dsp:spPr>
        <a:xfrm>
          <a:off x="4706676" y="1396259"/>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1EE8C5D-3275-46AB-A72D-AA5BF47C96E8}">
      <dsp:nvSpPr>
        <dsp:cNvPr id="0" name=""/>
        <dsp:cNvSpPr/>
      </dsp:nvSpPr>
      <dsp:spPr>
        <a:xfrm>
          <a:off x="4665609" y="131412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7FD38-892C-45D2-A882-E67F374CF2B6}">
      <dsp:nvSpPr>
        <dsp:cNvPr id="0" name=""/>
        <dsp:cNvSpPr/>
      </dsp:nvSpPr>
      <dsp:spPr>
        <a:xfrm>
          <a:off x="5375271" y="1806924"/>
          <a:ext cx="752169" cy="492797"/>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dirty="0"/>
            <a:t>2009</a:t>
          </a:r>
        </a:p>
      </dsp:txBody>
      <dsp:txXfrm>
        <a:off x="5505171" y="1892030"/>
        <a:ext cx="492369" cy="322585"/>
      </dsp:txXfrm>
    </dsp:sp>
    <dsp:sp modelId="{4B5C2D55-B53C-4285-810C-7790692C75B1}">
      <dsp:nvSpPr>
        <dsp:cNvPr id="0" name=""/>
        <dsp:cNvSpPr/>
      </dsp:nvSpPr>
      <dsp:spPr>
        <a:xfrm>
          <a:off x="5229016" y="2792519"/>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lvl="0" algn="ctr" defTabSz="488950">
            <a:lnSpc>
              <a:spcPct val="90000"/>
            </a:lnSpc>
            <a:spcBef>
              <a:spcPct val="0"/>
            </a:spcBef>
            <a:spcAft>
              <a:spcPct val="35000"/>
            </a:spcAft>
          </a:pPr>
          <a:r>
            <a:rPr lang="en-US" sz="1100" kern="1200" dirty="0"/>
            <a:t>ImageNet, </a:t>
          </a:r>
          <a:r>
            <a:rPr lang="en-US" sz="1100" kern="1200" dirty="0" err="1"/>
            <a:t>AlexNet</a:t>
          </a:r>
          <a:endParaRPr lang="en-US" sz="1100" kern="1200" dirty="0"/>
        </a:p>
      </dsp:txBody>
      <dsp:txXfrm>
        <a:off x="5229016" y="2792519"/>
        <a:ext cx="1044679" cy="1314126"/>
      </dsp:txXfrm>
    </dsp:sp>
    <dsp:sp modelId="{9F2F3FFE-63D7-4063-B7E9-F05F888285EC}">
      <dsp:nvSpPr>
        <dsp:cNvPr id="0" name=""/>
        <dsp:cNvSpPr/>
      </dsp:nvSpPr>
      <dsp:spPr>
        <a:xfrm>
          <a:off x="6127440"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B4DF6E-4654-4216-BCDA-EF4BD3568250}">
      <dsp:nvSpPr>
        <dsp:cNvPr id="0" name=""/>
        <dsp:cNvSpPr/>
      </dsp:nvSpPr>
      <dsp:spPr>
        <a:xfrm>
          <a:off x="5751356" y="2299721"/>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0716CE2-3D70-4534-83EC-52AC06EA36F4}">
      <dsp:nvSpPr>
        <dsp:cNvPr id="0" name=""/>
        <dsp:cNvSpPr/>
      </dsp:nvSpPr>
      <dsp:spPr>
        <a:xfrm>
          <a:off x="5710289" y="271038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9DF4B-3598-4B1D-9ADF-C6D1D82A2855}">
      <dsp:nvSpPr>
        <dsp:cNvPr id="0" name=""/>
        <dsp:cNvSpPr/>
      </dsp:nvSpPr>
      <dsp:spPr>
        <a:xfrm>
          <a:off x="6419951" y="1806924"/>
          <a:ext cx="752169" cy="492797"/>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dirty="0"/>
            <a:t>2014</a:t>
          </a:r>
        </a:p>
      </dsp:txBody>
      <dsp:txXfrm>
        <a:off x="6549851" y="1892030"/>
        <a:ext cx="492369" cy="322585"/>
      </dsp:txXfrm>
    </dsp:sp>
    <dsp:sp modelId="{A49E3CDA-9082-4FF8-BA94-12A3F8CDB1A2}">
      <dsp:nvSpPr>
        <dsp:cNvPr id="0" name=""/>
        <dsp:cNvSpPr/>
      </dsp:nvSpPr>
      <dsp:spPr>
        <a:xfrm>
          <a:off x="6273695" y="0"/>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lvl="0" algn="ctr" defTabSz="488950">
            <a:lnSpc>
              <a:spcPct val="90000"/>
            </a:lnSpc>
            <a:spcBef>
              <a:spcPct val="0"/>
            </a:spcBef>
            <a:spcAft>
              <a:spcPct val="35000"/>
            </a:spcAft>
          </a:pPr>
          <a:r>
            <a:rPr lang="en-US" sz="1100" kern="1200" dirty="0"/>
            <a:t>GANs</a:t>
          </a:r>
        </a:p>
      </dsp:txBody>
      <dsp:txXfrm>
        <a:off x="6273695" y="0"/>
        <a:ext cx="1044679" cy="1314126"/>
      </dsp:txXfrm>
    </dsp:sp>
    <dsp:sp modelId="{BF65DF44-6767-44A0-A110-580380B00BF4}">
      <dsp:nvSpPr>
        <dsp:cNvPr id="0" name=""/>
        <dsp:cNvSpPr/>
      </dsp:nvSpPr>
      <dsp:spPr>
        <a:xfrm>
          <a:off x="7172120"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058363-8BBC-4CC8-BE37-CE18223A8027}">
      <dsp:nvSpPr>
        <dsp:cNvPr id="0" name=""/>
        <dsp:cNvSpPr/>
      </dsp:nvSpPr>
      <dsp:spPr>
        <a:xfrm>
          <a:off x="6796035" y="1396259"/>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698EE2B-D7AA-4DDC-8751-423C39D5201A}">
      <dsp:nvSpPr>
        <dsp:cNvPr id="0" name=""/>
        <dsp:cNvSpPr/>
      </dsp:nvSpPr>
      <dsp:spPr>
        <a:xfrm>
          <a:off x="6754969" y="131412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4D865-C97A-4D61-B7DB-B08A50318EEA}">
      <dsp:nvSpPr>
        <dsp:cNvPr id="0" name=""/>
        <dsp:cNvSpPr/>
      </dsp:nvSpPr>
      <dsp:spPr>
        <a:xfrm>
          <a:off x="7464631" y="1806924"/>
          <a:ext cx="752169" cy="492797"/>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dirty="0"/>
            <a:t>2016-17</a:t>
          </a:r>
        </a:p>
      </dsp:txBody>
      <dsp:txXfrm>
        <a:off x="7594531" y="1892030"/>
        <a:ext cx="492369" cy="322585"/>
      </dsp:txXfrm>
    </dsp:sp>
    <dsp:sp modelId="{970C941A-F346-4D71-9317-E74E5113BC7F}">
      <dsp:nvSpPr>
        <dsp:cNvPr id="0" name=""/>
        <dsp:cNvSpPr/>
      </dsp:nvSpPr>
      <dsp:spPr>
        <a:xfrm>
          <a:off x="7318375" y="2792519"/>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lvl="0" algn="ctr" defTabSz="488950">
            <a:lnSpc>
              <a:spcPct val="90000"/>
            </a:lnSpc>
            <a:spcBef>
              <a:spcPct val="0"/>
            </a:spcBef>
            <a:spcAft>
              <a:spcPct val="35000"/>
            </a:spcAft>
          </a:pPr>
          <a:r>
            <a:rPr lang="en-US" sz="1100" kern="1200" dirty="0"/>
            <a:t>AlphaGo, </a:t>
          </a:r>
          <a:r>
            <a:rPr lang="en-US" sz="1100" kern="1200" dirty="0" err="1"/>
            <a:t>AlphaZero</a:t>
          </a:r>
          <a:endParaRPr lang="en-US" sz="1100" kern="1200" dirty="0"/>
        </a:p>
      </dsp:txBody>
      <dsp:txXfrm>
        <a:off x="7318375" y="2792519"/>
        <a:ext cx="1044679" cy="1314126"/>
      </dsp:txXfrm>
    </dsp:sp>
    <dsp:sp modelId="{61503C41-2B92-4002-AC9C-0740A142C3F2}">
      <dsp:nvSpPr>
        <dsp:cNvPr id="0" name=""/>
        <dsp:cNvSpPr/>
      </dsp:nvSpPr>
      <dsp:spPr>
        <a:xfrm>
          <a:off x="8216800"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844216-B4DD-4682-8343-8E46FD413566}">
      <dsp:nvSpPr>
        <dsp:cNvPr id="0" name=""/>
        <dsp:cNvSpPr/>
      </dsp:nvSpPr>
      <dsp:spPr>
        <a:xfrm>
          <a:off x="7840715" y="2299721"/>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86D424-337B-4FF2-BF7A-19B513D40B9A}">
      <dsp:nvSpPr>
        <dsp:cNvPr id="0" name=""/>
        <dsp:cNvSpPr/>
      </dsp:nvSpPr>
      <dsp:spPr>
        <a:xfrm>
          <a:off x="7799649" y="271038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5F529-8BD5-45C0-9A51-DBE313E5860B}">
      <dsp:nvSpPr>
        <dsp:cNvPr id="0" name=""/>
        <dsp:cNvSpPr/>
      </dsp:nvSpPr>
      <dsp:spPr>
        <a:xfrm>
          <a:off x="8509310" y="1806924"/>
          <a:ext cx="752169" cy="492797"/>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dirty="0"/>
            <a:t>2017-19</a:t>
          </a:r>
        </a:p>
      </dsp:txBody>
      <dsp:txXfrm>
        <a:off x="8639210" y="1892030"/>
        <a:ext cx="492369" cy="322585"/>
      </dsp:txXfrm>
    </dsp:sp>
    <dsp:sp modelId="{517C81CD-FE66-49C7-827A-DAB9F3E1AD2D}">
      <dsp:nvSpPr>
        <dsp:cNvPr id="0" name=""/>
        <dsp:cNvSpPr/>
      </dsp:nvSpPr>
      <dsp:spPr>
        <a:xfrm>
          <a:off x="8363055" y="0"/>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lvl="0" algn="ctr" defTabSz="488950">
            <a:lnSpc>
              <a:spcPct val="90000"/>
            </a:lnSpc>
            <a:spcBef>
              <a:spcPct val="0"/>
            </a:spcBef>
            <a:spcAft>
              <a:spcPct val="35000"/>
            </a:spcAft>
          </a:pPr>
          <a:r>
            <a:rPr lang="en-US" sz="1100" kern="1200" dirty="0"/>
            <a:t>Transformers, GPT</a:t>
          </a:r>
        </a:p>
      </dsp:txBody>
      <dsp:txXfrm>
        <a:off x="8363055" y="0"/>
        <a:ext cx="1044679" cy="1314126"/>
      </dsp:txXfrm>
    </dsp:sp>
    <dsp:sp modelId="{34450044-4120-4688-B1F6-135DB5AA9B52}">
      <dsp:nvSpPr>
        <dsp:cNvPr id="0" name=""/>
        <dsp:cNvSpPr/>
      </dsp:nvSpPr>
      <dsp:spPr>
        <a:xfrm>
          <a:off x="9261480"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6F4B00-DBB2-4BFE-87B4-A3F090A6C9E9}">
      <dsp:nvSpPr>
        <dsp:cNvPr id="0" name=""/>
        <dsp:cNvSpPr/>
      </dsp:nvSpPr>
      <dsp:spPr>
        <a:xfrm>
          <a:off x="8885395" y="1396259"/>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3283731-7F2B-419D-AA99-94AC5433A274}">
      <dsp:nvSpPr>
        <dsp:cNvPr id="0" name=""/>
        <dsp:cNvSpPr/>
      </dsp:nvSpPr>
      <dsp:spPr>
        <a:xfrm>
          <a:off x="8844329" y="131412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B48778-6695-412F-ACB8-30E9475F3D20}">
      <dsp:nvSpPr>
        <dsp:cNvPr id="0" name=""/>
        <dsp:cNvSpPr/>
      </dsp:nvSpPr>
      <dsp:spPr>
        <a:xfrm>
          <a:off x="9553990" y="1806924"/>
          <a:ext cx="752169" cy="492797"/>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dirty="0"/>
            <a:t>2021</a:t>
          </a:r>
        </a:p>
      </dsp:txBody>
      <dsp:txXfrm>
        <a:off x="9683890" y="1892030"/>
        <a:ext cx="492369" cy="322585"/>
      </dsp:txXfrm>
    </dsp:sp>
    <dsp:sp modelId="{3F20B9B6-942D-4949-BDA2-96C5E539EE41}">
      <dsp:nvSpPr>
        <dsp:cNvPr id="0" name=""/>
        <dsp:cNvSpPr/>
      </dsp:nvSpPr>
      <dsp:spPr>
        <a:xfrm>
          <a:off x="9407735" y="2792519"/>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lvl="0" algn="ctr" defTabSz="488950">
            <a:lnSpc>
              <a:spcPct val="90000"/>
            </a:lnSpc>
            <a:spcBef>
              <a:spcPct val="0"/>
            </a:spcBef>
            <a:spcAft>
              <a:spcPct val="35000"/>
            </a:spcAft>
          </a:pPr>
          <a:r>
            <a:rPr lang="en-US" sz="1100" kern="1200" dirty="0"/>
            <a:t>DALL-E</a:t>
          </a:r>
        </a:p>
      </dsp:txBody>
      <dsp:txXfrm>
        <a:off x="9407735" y="2792519"/>
        <a:ext cx="1044679" cy="1314126"/>
      </dsp:txXfrm>
    </dsp:sp>
    <dsp:sp modelId="{3567068C-F06A-4842-A07C-1FF17CC3D388}">
      <dsp:nvSpPr>
        <dsp:cNvPr id="0" name=""/>
        <dsp:cNvSpPr/>
      </dsp:nvSpPr>
      <dsp:spPr>
        <a:xfrm>
          <a:off x="10306160" y="2053323"/>
          <a:ext cx="292510" cy="0"/>
        </a:xfrm>
        <a:custGeom>
          <a:avLst/>
          <a:gdLst/>
          <a:ahLst/>
          <a:cxnLst/>
          <a:rect l="0" t="0" r="0" b="0"/>
          <a:pathLst>
            <a:path>
              <a:moveTo>
                <a:pt x="0" y="0"/>
              </a:moveTo>
              <a:lnTo>
                <a:pt x="292510"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9C8559-072B-4E3C-8124-CFD813E13DBC}">
      <dsp:nvSpPr>
        <dsp:cNvPr id="0" name=""/>
        <dsp:cNvSpPr/>
      </dsp:nvSpPr>
      <dsp:spPr>
        <a:xfrm>
          <a:off x="9930075" y="2299721"/>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858CFE2-BBB9-431C-B95B-C175EAC21711}">
      <dsp:nvSpPr>
        <dsp:cNvPr id="0" name=""/>
        <dsp:cNvSpPr/>
      </dsp:nvSpPr>
      <dsp:spPr>
        <a:xfrm>
          <a:off x="9889009" y="271038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FC6FBE-267F-4717-9A38-BE383F8FC723}">
      <dsp:nvSpPr>
        <dsp:cNvPr id="0" name=""/>
        <dsp:cNvSpPr/>
      </dsp:nvSpPr>
      <dsp:spPr>
        <a:xfrm rot="10800000">
          <a:off x="10598670" y="1806924"/>
          <a:ext cx="752169" cy="492797"/>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488950">
            <a:lnSpc>
              <a:spcPct val="90000"/>
            </a:lnSpc>
            <a:spcBef>
              <a:spcPct val="0"/>
            </a:spcBef>
            <a:spcAft>
              <a:spcPct val="35000"/>
            </a:spcAft>
          </a:pPr>
          <a:r>
            <a:rPr lang="en-US" sz="1100" kern="1200" dirty="0"/>
            <a:t>2022</a:t>
          </a:r>
        </a:p>
      </dsp:txBody>
      <dsp:txXfrm rot="10800000">
        <a:off x="10697229" y="1806924"/>
        <a:ext cx="653610" cy="492797"/>
      </dsp:txXfrm>
    </dsp:sp>
    <dsp:sp modelId="{6D1C5485-9474-454B-8DC5-09E4811DF3D7}">
      <dsp:nvSpPr>
        <dsp:cNvPr id="0" name=""/>
        <dsp:cNvSpPr/>
      </dsp:nvSpPr>
      <dsp:spPr>
        <a:xfrm>
          <a:off x="10452415" y="0"/>
          <a:ext cx="1044679" cy="1314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lvl="0" algn="ctr" defTabSz="488950">
            <a:lnSpc>
              <a:spcPct val="90000"/>
            </a:lnSpc>
            <a:spcBef>
              <a:spcPct val="0"/>
            </a:spcBef>
            <a:spcAft>
              <a:spcPct val="35000"/>
            </a:spcAft>
          </a:pPr>
          <a:r>
            <a:rPr lang="en-US" sz="1100" kern="1200" dirty="0"/>
            <a:t>GPT 3.5</a:t>
          </a:r>
        </a:p>
      </dsp:txBody>
      <dsp:txXfrm>
        <a:off x="10452415" y="0"/>
        <a:ext cx="1044679" cy="1314126"/>
      </dsp:txXfrm>
    </dsp:sp>
    <dsp:sp modelId="{01595468-4E4C-482A-B8DD-F98969A99C43}">
      <dsp:nvSpPr>
        <dsp:cNvPr id="0" name=""/>
        <dsp:cNvSpPr/>
      </dsp:nvSpPr>
      <dsp:spPr>
        <a:xfrm>
          <a:off x="10974755" y="1396259"/>
          <a:ext cx="0" cy="41066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6F5E467-6BFD-41EC-AEE2-08809F76E12F}">
      <dsp:nvSpPr>
        <dsp:cNvPr id="0" name=""/>
        <dsp:cNvSpPr/>
      </dsp:nvSpPr>
      <dsp:spPr>
        <a:xfrm>
          <a:off x="10933689" y="1314126"/>
          <a:ext cx="82132" cy="821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6D41D-C342-47EE-9F64-726F952094E6}">
      <dsp:nvSpPr>
        <dsp:cNvPr id="0" name=""/>
        <dsp:cNvSpPr/>
      </dsp:nvSpPr>
      <dsp:spPr>
        <a:xfrm>
          <a:off x="9222255" y="677260"/>
          <a:ext cx="1779194" cy="177948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B58A2-935F-45C0-8608-FB88865E8B71}">
      <dsp:nvSpPr>
        <dsp:cNvPr id="0" name=""/>
        <dsp:cNvSpPr/>
      </dsp:nvSpPr>
      <dsp:spPr>
        <a:xfrm>
          <a:off x="9280962" y="736586"/>
          <a:ext cx="1660834" cy="1660832"/>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solidFill>
                <a:schemeClr val="accent2">
                  <a:lumMod val="50000"/>
                </a:schemeClr>
              </a:solidFill>
              <a:latin typeface="Tw Cen MT" panose="020B0602020104020603" pitchFamily="34" charset="0"/>
            </a:rPr>
            <a:t>Performance Evaluation</a:t>
          </a:r>
          <a:endParaRPr lang="LID4096" sz="1800" kern="1200" dirty="0">
            <a:solidFill>
              <a:schemeClr val="accent2">
                <a:lumMod val="50000"/>
              </a:schemeClr>
            </a:solidFill>
            <a:latin typeface="Tw Cen MT" panose="020B0602020104020603" pitchFamily="34" charset="0"/>
          </a:endParaRPr>
        </a:p>
      </dsp:txBody>
      <dsp:txXfrm>
        <a:off x="9518630" y="973893"/>
        <a:ext cx="1186445" cy="1186219"/>
      </dsp:txXfrm>
    </dsp:sp>
    <dsp:sp modelId="{E806E8EB-D035-4D4D-9F98-23EE29B70F05}">
      <dsp:nvSpPr>
        <dsp:cNvPr id="0" name=""/>
        <dsp:cNvSpPr/>
      </dsp:nvSpPr>
      <dsp:spPr>
        <a:xfrm rot="2700000">
          <a:off x="7382563" y="677352"/>
          <a:ext cx="1778989" cy="1778989"/>
        </a:xfrm>
        <a:prstGeom prst="teardrop">
          <a:avLst>
            <a:gd name="adj" fmla="val 10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1D30B-2260-4B10-AA44-A15E51A5186B}">
      <dsp:nvSpPr>
        <dsp:cNvPr id="0" name=""/>
        <dsp:cNvSpPr/>
      </dsp:nvSpPr>
      <dsp:spPr>
        <a:xfrm>
          <a:off x="7443060" y="736586"/>
          <a:ext cx="1660834" cy="1660832"/>
        </a:xfrm>
        <a:prstGeom prst="ellipse">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Training</a:t>
          </a:r>
          <a:endParaRPr lang="LID4096" sz="2000" kern="1200" dirty="0">
            <a:solidFill>
              <a:schemeClr val="accent6">
                <a:lumMod val="75000"/>
              </a:schemeClr>
            </a:solidFill>
            <a:latin typeface="Tw Cen MT" panose="020B0602020104020603" pitchFamily="34" charset="0"/>
          </a:endParaRPr>
        </a:p>
      </dsp:txBody>
      <dsp:txXfrm>
        <a:off x="7679781" y="973893"/>
        <a:ext cx="1186445" cy="1186219"/>
      </dsp:txXfrm>
    </dsp:sp>
    <dsp:sp modelId="{7C32D708-B397-4FBB-8663-CEFEFDA653BE}">
      <dsp:nvSpPr>
        <dsp:cNvPr id="0" name=""/>
        <dsp:cNvSpPr/>
      </dsp:nvSpPr>
      <dsp:spPr>
        <a:xfrm rot="2700000">
          <a:off x="5544661" y="677352"/>
          <a:ext cx="1778989" cy="1778989"/>
        </a:xfrm>
        <a:prstGeom prst="teardrop">
          <a:avLst>
            <a:gd name="adj" fmla="val 1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8B7BC-F581-4BAC-ABD3-7ED4F48DC52E}">
      <dsp:nvSpPr>
        <dsp:cNvPr id="0" name=""/>
        <dsp:cNvSpPr/>
      </dsp:nvSpPr>
      <dsp:spPr>
        <a:xfrm>
          <a:off x="5604212" y="736586"/>
          <a:ext cx="1660834" cy="1660832"/>
        </a:xfrm>
        <a:prstGeom prst="ellipse">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Selection</a:t>
          </a:r>
          <a:endParaRPr lang="LID4096" sz="2000" kern="1200" dirty="0">
            <a:solidFill>
              <a:schemeClr val="accent6">
                <a:lumMod val="75000"/>
              </a:schemeClr>
            </a:solidFill>
            <a:latin typeface="Tw Cen MT" panose="020B0602020104020603" pitchFamily="34" charset="0"/>
          </a:endParaRPr>
        </a:p>
      </dsp:txBody>
      <dsp:txXfrm>
        <a:off x="5840933" y="973893"/>
        <a:ext cx="1186445" cy="1186219"/>
      </dsp:txXfrm>
    </dsp:sp>
    <dsp:sp modelId="{61C56B7E-5799-4613-80DB-BA98DF42176D}">
      <dsp:nvSpPr>
        <dsp:cNvPr id="0" name=""/>
        <dsp:cNvSpPr/>
      </dsp:nvSpPr>
      <dsp:spPr>
        <a:xfrm rot="2700000">
          <a:off x="3705812" y="677352"/>
          <a:ext cx="1778989" cy="1778989"/>
        </a:xfrm>
        <a:prstGeom prst="teardrop">
          <a:avLst>
            <a:gd name="adj" fmla="val 10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9608C-3BB6-4A8B-A5FD-826E345FA4F4}">
      <dsp:nvSpPr>
        <dsp:cNvPr id="0" name=""/>
        <dsp:cNvSpPr/>
      </dsp:nvSpPr>
      <dsp:spPr>
        <a:xfrm>
          <a:off x="3765363" y="736586"/>
          <a:ext cx="1660834" cy="1660832"/>
        </a:xfrm>
        <a:prstGeom prst="ellipse">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Feature Choice</a:t>
          </a:r>
          <a:endParaRPr lang="LID4096" sz="2000" kern="1200" dirty="0">
            <a:solidFill>
              <a:schemeClr val="accent1">
                <a:lumMod val="50000"/>
              </a:schemeClr>
            </a:solidFill>
            <a:latin typeface="Tw Cen MT" panose="020B0602020104020603" pitchFamily="34" charset="0"/>
          </a:endParaRPr>
        </a:p>
      </dsp:txBody>
      <dsp:txXfrm>
        <a:off x="4003031" y="973893"/>
        <a:ext cx="1186445" cy="1186219"/>
      </dsp:txXfrm>
    </dsp:sp>
    <dsp:sp modelId="{53A9E79B-C7E9-46E4-A510-25A4F84CA65C}">
      <dsp:nvSpPr>
        <dsp:cNvPr id="0" name=""/>
        <dsp:cNvSpPr/>
      </dsp:nvSpPr>
      <dsp:spPr>
        <a:xfrm rot="2700000">
          <a:off x="1866964" y="677352"/>
          <a:ext cx="1778989" cy="1778989"/>
        </a:xfrm>
        <a:prstGeom prst="teardrop">
          <a:avLst>
            <a:gd name="adj" fmla="val 1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33AD8-AF6C-4A31-9033-9F96FD7DE9F1}">
      <dsp:nvSpPr>
        <dsp:cNvPr id="0" name=""/>
        <dsp:cNvSpPr/>
      </dsp:nvSpPr>
      <dsp:spPr>
        <a:xfrm>
          <a:off x="1926515" y="736586"/>
          <a:ext cx="1660834" cy="1660832"/>
        </a:xfrm>
        <a:prstGeom prst="ellipse">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Data Collection</a:t>
          </a:r>
          <a:endParaRPr lang="LID4096" sz="2000" kern="1200" dirty="0">
            <a:solidFill>
              <a:schemeClr val="accent1">
                <a:lumMod val="50000"/>
              </a:schemeClr>
            </a:solidFill>
            <a:latin typeface="Tw Cen MT" panose="020B0602020104020603" pitchFamily="34" charset="0"/>
          </a:endParaRPr>
        </a:p>
      </dsp:txBody>
      <dsp:txXfrm>
        <a:off x="2164182" y="973893"/>
        <a:ext cx="1186445" cy="1186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6D41D-C342-47EE-9F64-726F952094E6}">
      <dsp:nvSpPr>
        <dsp:cNvPr id="0" name=""/>
        <dsp:cNvSpPr/>
      </dsp:nvSpPr>
      <dsp:spPr>
        <a:xfrm>
          <a:off x="9222255" y="677260"/>
          <a:ext cx="1779194" cy="177948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B58A2-935F-45C0-8608-FB88865E8B71}">
      <dsp:nvSpPr>
        <dsp:cNvPr id="0" name=""/>
        <dsp:cNvSpPr/>
      </dsp:nvSpPr>
      <dsp:spPr>
        <a:xfrm>
          <a:off x="9280962" y="736586"/>
          <a:ext cx="1660834" cy="1660832"/>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a:solidFill>
                <a:schemeClr val="accent2">
                  <a:lumMod val="50000"/>
                </a:schemeClr>
              </a:solidFill>
              <a:latin typeface="Tw Cen MT" panose="020B0602020104020603" pitchFamily="34" charset="0"/>
            </a:rPr>
            <a:t>Performance Evaluation</a:t>
          </a:r>
          <a:endParaRPr lang="LID4096" sz="1800" kern="1200" dirty="0">
            <a:solidFill>
              <a:schemeClr val="accent2">
                <a:lumMod val="50000"/>
              </a:schemeClr>
            </a:solidFill>
            <a:latin typeface="Tw Cen MT" panose="020B0602020104020603" pitchFamily="34" charset="0"/>
          </a:endParaRPr>
        </a:p>
      </dsp:txBody>
      <dsp:txXfrm>
        <a:off x="9518630" y="973893"/>
        <a:ext cx="1186445" cy="1186219"/>
      </dsp:txXfrm>
    </dsp:sp>
    <dsp:sp modelId="{E806E8EB-D035-4D4D-9F98-23EE29B70F05}">
      <dsp:nvSpPr>
        <dsp:cNvPr id="0" name=""/>
        <dsp:cNvSpPr/>
      </dsp:nvSpPr>
      <dsp:spPr>
        <a:xfrm rot="2700000">
          <a:off x="7382563" y="677352"/>
          <a:ext cx="1778989" cy="1778989"/>
        </a:xfrm>
        <a:prstGeom prst="teardrop">
          <a:avLst>
            <a:gd name="adj" fmla="val 10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1D30B-2260-4B10-AA44-A15E51A5186B}">
      <dsp:nvSpPr>
        <dsp:cNvPr id="0" name=""/>
        <dsp:cNvSpPr/>
      </dsp:nvSpPr>
      <dsp:spPr>
        <a:xfrm>
          <a:off x="7443060" y="736586"/>
          <a:ext cx="1660834" cy="1660832"/>
        </a:xfrm>
        <a:prstGeom prst="ellipse">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Training</a:t>
          </a:r>
          <a:endParaRPr lang="LID4096" sz="2000" kern="1200" dirty="0">
            <a:solidFill>
              <a:schemeClr val="accent6">
                <a:lumMod val="75000"/>
              </a:schemeClr>
            </a:solidFill>
            <a:latin typeface="Tw Cen MT" panose="020B0602020104020603" pitchFamily="34" charset="0"/>
          </a:endParaRPr>
        </a:p>
      </dsp:txBody>
      <dsp:txXfrm>
        <a:off x="7679781" y="973893"/>
        <a:ext cx="1186445" cy="1186219"/>
      </dsp:txXfrm>
    </dsp:sp>
    <dsp:sp modelId="{7C32D708-B397-4FBB-8663-CEFEFDA653BE}">
      <dsp:nvSpPr>
        <dsp:cNvPr id="0" name=""/>
        <dsp:cNvSpPr/>
      </dsp:nvSpPr>
      <dsp:spPr>
        <a:xfrm rot="2700000">
          <a:off x="5544661" y="677352"/>
          <a:ext cx="1778989" cy="1778989"/>
        </a:xfrm>
        <a:prstGeom prst="teardrop">
          <a:avLst>
            <a:gd name="adj" fmla="val 1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8B7BC-F581-4BAC-ABD3-7ED4F48DC52E}">
      <dsp:nvSpPr>
        <dsp:cNvPr id="0" name=""/>
        <dsp:cNvSpPr/>
      </dsp:nvSpPr>
      <dsp:spPr>
        <a:xfrm>
          <a:off x="5604212" y="736586"/>
          <a:ext cx="1660834" cy="1660832"/>
        </a:xfrm>
        <a:prstGeom prst="ellipse">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Selection</a:t>
          </a:r>
          <a:endParaRPr lang="LID4096" sz="2000" kern="1200" dirty="0">
            <a:solidFill>
              <a:schemeClr val="accent6">
                <a:lumMod val="75000"/>
              </a:schemeClr>
            </a:solidFill>
            <a:latin typeface="Tw Cen MT" panose="020B0602020104020603" pitchFamily="34" charset="0"/>
          </a:endParaRPr>
        </a:p>
      </dsp:txBody>
      <dsp:txXfrm>
        <a:off x="5840933" y="973893"/>
        <a:ext cx="1186445" cy="1186219"/>
      </dsp:txXfrm>
    </dsp:sp>
    <dsp:sp modelId="{61C56B7E-5799-4613-80DB-BA98DF42176D}">
      <dsp:nvSpPr>
        <dsp:cNvPr id="0" name=""/>
        <dsp:cNvSpPr/>
      </dsp:nvSpPr>
      <dsp:spPr>
        <a:xfrm rot="2700000">
          <a:off x="3705812" y="677352"/>
          <a:ext cx="1778989" cy="1778989"/>
        </a:xfrm>
        <a:prstGeom prst="teardrop">
          <a:avLst>
            <a:gd name="adj" fmla="val 10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9608C-3BB6-4A8B-A5FD-826E345FA4F4}">
      <dsp:nvSpPr>
        <dsp:cNvPr id="0" name=""/>
        <dsp:cNvSpPr/>
      </dsp:nvSpPr>
      <dsp:spPr>
        <a:xfrm>
          <a:off x="3765363" y="736586"/>
          <a:ext cx="1660834" cy="1660832"/>
        </a:xfrm>
        <a:prstGeom prst="ellipse">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Feature Choice</a:t>
          </a:r>
          <a:endParaRPr lang="LID4096" sz="2000" kern="1200" dirty="0">
            <a:solidFill>
              <a:schemeClr val="accent1">
                <a:lumMod val="50000"/>
              </a:schemeClr>
            </a:solidFill>
            <a:latin typeface="Tw Cen MT" panose="020B0602020104020603" pitchFamily="34" charset="0"/>
          </a:endParaRPr>
        </a:p>
      </dsp:txBody>
      <dsp:txXfrm>
        <a:off x="4003031" y="973893"/>
        <a:ext cx="1186445" cy="1186219"/>
      </dsp:txXfrm>
    </dsp:sp>
    <dsp:sp modelId="{53A9E79B-C7E9-46E4-A510-25A4F84CA65C}">
      <dsp:nvSpPr>
        <dsp:cNvPr id="0" name=""/>
        <dsp:cNvSpPr/>
      </dsp:nvSpPr>
      <dsp:spPr>
        <a:xfrm rot="2700000">
          <a:off x="1866964" y="677352"/>
          <a:ext cx="1778989" cy="1778989"/>
        </a:xfrm>
        <a:prstGeom prst="teardrop">
          <a:avLst>
            <a:gd name="adj" fmla="val 1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33AD8-AF6C-4A31-9033-9F96FD7DE9F1}">
      <dsp:nvSpPr>
        <dsp:cNvPr id="0" name=""/>
        <dsp:cNvSpPr/>
      </dsp:nvSpPr>
      <dsp:spPr>
        <a:xfrm>
          <a:off x="1682654" y="492718"/>
          <a:ext cx="2148555" cy="2148569"/>
        </a:xfrm>
        <a:prstGeom prst="ellipse">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Data Collection</a:t>
          </a:r>
          <a:endParaRPr lang="LID4096" sz="2000" kern="1200" dirty="0">
            <a:solidFill>
              <a:schemeClr val="accent1">
                <a:lumMod val="50000"/>
              </a:schemeClr>
            </a:solidFill>
            <a:latin typeface="Tw Cen MT" panose="020B0602020104020603" pitchFamily="34" charset="0"/>
          </a:endParaRPr>
        </a:p>
      </dsp:txBody>
      <dsp:txXfrm>
        <a:off x="1990116" y="799714"/>
        <a:ext cx="1534857" cy="1534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6D41D-C342-47EE-9F64-726F952094E6}">
      <dsp:nvSpPr>
        <dsp:cNvPr id="0" name=""/>
        <dsp:cNvSpPr/>
      </dsp:nvSpPr>
      <dsp:spPr>
        <a:xfrm>
          <a:off x="9222255" y="677260"/>
          <a:ext cx="1779194" cy="177948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B58A2-935F-45C0-8608-FB88865E8B71}">
      <dsp:nvSpPr>
        <dsp:cNvPr id="0" name=""/>
        <dsp:cNvSpPr/>
      </dsp:nvSpPr>
      <dsp:spPr>
        <a:xfrm>
          <a:off x="9280962" y="736586"/>
          <a:ext cx="1660834" cy="1660832"/>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solidFill>
                <a:schemeClr val="accent2">
                  <a:lumMod val="50000"/>
                </a:schemeClr>
              </a:solidFill>
              <a:latin typeface="Tw Cen MT" panose="020B0602020104020603" pitchFamily="34" charset="0"/>
            </a:rPr>
            <a:t>Performance Evaluation</a:t>
          </a:r>
          <a:endParaRPr lang="LID4096" sz="1800" kern="1200" dirty="0">
            <a:solidFill>
              <a:schemeClr val="accent2">
                <a:lumMod val="50000"/>
              </a:schemeClr>
            </a:solidFill>
            <a:latin typeface="Tw Cen MT" panose="020B0602020104020603" pitchFamily="34" charset="0"/>
          </a:endParaRPr>
        </a:p>
      </dsp:txBody>
      <dsp:txXfrm>
        <a:off x="9518630" y="973893"/>
        <a:ext cx="1186445" cy="1186219"/>
      </dsp:txXfrm>
    </dsp:sp>
    <dsp:sp modelId="{E806E8EB-D035-4D4D-9F98-23EE29B70F05}">
      <dsp:nvSpPr>
        <dsp:cNvPr id="0" name=""/>
        <dsp:cNvSpPr/>
      </dsp:nvSpPr>
      <dsp:spPr>
        <a:xfrm rot="2700000">
          <a:off x="7382563" y="677352"/>
          <a:ext cx="1778989" cy="1778989"/>
        </a:xfrm>
        <a:prstGeom prst="teardrop">
          <a:avLst>
            <a:gd name="adj" fmla="val 10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1D30B-2260-4B10-AA44-A15E51A5186B}">
      <dsp:nvSpPr>
        <dsp:cNvPr id="0" name=""/>
        <dsp:cNvSpPr/>
      </dsp:nvSpPr>
      <dsp:spPr>
        <a:xfrm>
          <a:off x="7443060" y="736586"/>
          <a:ext cx="1660834" cy="1660832"/>
        </a:xfrm>
        <a:prstGeom prst="ellipse">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Training</a:t>
          </a:r>
          <a:endParaRPr lang="LID4096" sz="2000" kern="1200" dirty="0">
            <a:solidFill>
              <a:schemeClr val="accent6">
                <a:lumMod val="75000"/>
              </a:schemeClr>
            </a:solidFill>
            <a:latin typeface="Tw Cen MT" panose="020B0602020104020603" pitchFamily="34" charset="0"/>
          </a:endParaRPr>
        </a:p>
      </dsp:txBody>
      <dsp:txXfrm>
        <a:off x="7679781" y="973893"/>
        <a:ext cx="1186445" cy="1186219"/>
      </dsp:txXfrm>
    </dsp:sp>
    <dsp:sp modelId="{7C32D708-B397-4FBB-8663-CEFEFDA653BE}">
      <dsp:nvSpPr>
        <dsp:cNvPr id="0" name=""/>
        <dsp:cNvSpPr/>
      </dsp:nvSpPr>
      <dsp:spPr>
        <a:xfrm rot="2700000">
          <a:off x="5544661" y="677352"/>
          <a:ext cx="1778989" cy="1778989"/>
        </a:xfrm>
        <a:prstGeom prst="teardrop">
          <a:avLst>
            <a:gd name="adj" fmla="val 1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8B7BC-F581-4BAC-ABD3-7ED4F48DC52E}">
      <dsp:nvSpPr>
        <dsp:cNvPr id="0" name=""/>
        <dsp:cNvSpPr/>
      </dsp:nvSpPr>
      <dsp:spPr>
        <a:xfrm>
          <a:off x="5604212" y="736586"/>
          <a:ext cx="1660834" cy="1660832"/>
        </a:xfrm>
        <a:prstGeom prst="ellipse">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Selection</a:t>
          </a:r>
          <a:endParaRPr lang="LID4096" sz="2000" kern="1200" dirty="0">
            <a:solidFill>
              <a:schemeClr val="accent6">
                <a:lumMod val="75000"/>
              </a:schemeClr>
            </a:solidFill>
            <a:latin typeface="Tw Cen MT" panose="020B0602020104020603" pitchFamily="34" charset="0"/>
          </a:endParaRPr>
        </a:p>
      </dsp:txBody>
      <dsp:txXfrm>
        <a:off x="5840933" y="973893"/>
        <a:ext cx="1186445" cy="1186219"/>
      </dsp:txXfrm>
    </dsp:sp>
    <dsp:sp modelId="{61C56B7E-5799-4613-80DB-BA98DF42176D}">
      <dsp:nvSpPr>
        <dsp:cNvPr id="0" name=""/>
        <dsp:cNvSpPr/>
      </dsp:nvSpPr>
      <dsp:spPr>
        <a:xfrm rot="2700000">
          <a:off x="3705812" y="677352"/>
          <a:ext cx="1778989" cy="1778989"/>
        </a:xfrm>
        <a:prstGeom prst="teardrop">
          <a:avLst>
            <a:gd name="adj" fmla="val 10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9608C-3BB6-4A8B-A5FD-826E345FA4F4}">
      <dsp:nvSpPr>
        <dsp:cNvPr id="0" name=""/>
        <dsp:cNvSpPr/>
      </dsp:nvSpPr>
      <dsp:spPr>
        <a:xfrm>
          <a:off x="3528810" y="500034"/>
          <a:ext cx="2133939" cy="2133937"/>
        </a:xfrm>
        <a:prstGeom prst="ellipse">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Feature Choice</a:t>
          </a:r>
          <a:endParaRPr lang="LID4096" sz="2000" kern="1200" dirty="0">
            <a:solidFill>
              <a:schemeClr val="accent1">
                <a:lumMod val="50000"/>
              </a:schemeClr>
            </a:solidFill>
            <a:latin typeface="Tw Cen MT" panose="020B0602020104020603" pitchFamily="34" charset="0"/>
          </a:endParaRPr>
        </a:p>
      </dsp:txBody>
      <dsp:txXfrm>
        <a:off x="3834180" y="804939"/>
        <a:ext cx="1524416" cy="1524126"/>
      </dsp:txXfrm>
    </dsp:sp>
    <dsp:sp modelId="{53A9E79B-C7E9-46E4-A510-25A4F84CA65C}">
      <dsp:nvSpPr>
        <dsp:cNvPr id="0" name=""/>
        <dsp:cNvSpPr/>
      </dsp:nvSpPr>
      <dsp:spPr>
        <a:xfrm rot="2700000">
          <a:off x="1866964" y="677352"/>
          <a:ext cx="1778989" cy="1778989"/>
        </a:xfrm>
        <a:prstGeom prst="teardrop">
          <a:avLst>
            <a:gd name="adj" fmla="val 1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33AD8-AF6C-4A31-9033-9F96FD7DE9F1}">
      <dsp:nvSpPr>
        <dsp:cNvPr id="0" name=""/>
        <dsp:cNvSpPr/>
      </dsp:nvSpPr>
      <dsp:spPr>
        <a:xfrm>
          <a:off x="1926515" y="736586"/>
          <a:ext cx="1660834" cy="1660832"/>
        </a:xfrm>
        <a:prstGeom prst="ellipse">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Data Collection</a:t>
          </a:r>
          <a:endParaRPr lang="LID4096" sz="2000" kern="1200" dirty="0">
            <a:solidFill>
              <a:schemeClr val="accent1">
                <a:lumMod val="50000"/>
              </a:schemeClr>
            </a:solidFill>
            <a:latin typeface="Tw Cen MT" panose="020B0602020104020603" pitchFamily="34" charset="0"/>
          </a:endParaRPr>
        </a:p>
      </dsp:txBody>
      <dsp:txXfrm>
        <a:off x="2164182" y="973893"/>
        <a:ext cx="1186445" cy="11862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6D41D-C342-47EE-9F64-726F952094E6}">
      <dsp:nvSpPr>
        <dsp:cNvPr id="0" name=""/>
        <dsp:cNvSpPr/>
      </dsp:nvSpPr>
      <dsp:spPr>
        <a:xfrm>
          <a:off x="9222255" y="677260"/>
          <a:ext cx="1779194" cy="177948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B58A2-935F-45C0-8608-FB88865E8B71}">
      <dsp:nvSpPr>
        <dsp:cNvPr id="0" name=""/>
        <dsp:cNvSpPr/>
      </dsp:nvSpPr>
      <dsp:spPr>
        <a:xfrm>
          <a:off x="9280962" y="736586"/>
          <a:ext cx="1660834" cy="1660832"/>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solidFill>
                <a:schemeClr val="accent2">
                  <a:lumMod val="50000"/>
                </a:schemeClr>
              </a:solidFill>
              <a:latin typeface="Tw Cen MT" panose="020B0602020104020603" pitchFamily="34" charset="0"/>
            </a:rPr>
            <a:t>Performance Evaluation</a:t>
          </a:r>
          <a:endParaRPr lang="LID4096" sz="1800" kern="1200" dirty="0">
            <a:solidFill>
              <a:schemeClr val="accent2">
                <a:lumMod val="50000"/>
              </a:schemeClr>
            </a:solidFill>
            <a:latin typeface="Tw Cen MT" panose="020B0602020104020603" pitchFamily="34" charset="0"/>
          </a:endParaRPr>
        </a:p>
      </dsp:txBody>
      <dsp:txXfrm>
        <a:off x="9518630" y="973893"/>
        <a:ext cx="1186445" cy="1186219"/>
      </dsp:txXfrm>
    </dsp:sp>
    <dsp:sp modelId="{E806E8EB-D035-4D4D-9F98-23EE29B70F05}">
      <dsp:nvSpPr>
        <dsp:cNvPr id="0" name=""/>
        <dsp:cNvSpPr/>
      </dsp:nvSpPr>
      <dsp:spPr>
        <a:xfrm rot="2700000">
          <a:off x="7382563" y="677352"/>
          <a:ext cx="1778989" cy="1778989"/>
        </a:xfrm>
        <a:prstGeom prst="teardrop">
          <a:avLst>
            <a:gd name="adj" fmla="val 10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1D30B-2260-4B10-AA44-A15E51A5186B}">
      <dsp:nvSpPr>
        <dsp:cNvPr id="0" name=""/>
        <dsp:cNvSpPr/>
      </dsp:nvSpPr>
      <dsp:spPr>
        <a:xfrm>
          <a:off x="7443060" y="736586"/>
          <a:ext cx="1660834" cy="1660832"/>
        </a:xfrm>
        <a:prstGeom prst="ellipse">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Training</a:t>
          </a:r>
          <a:endParaRPr lang="LID4096" sz="2000" kern="1200" dirty="0">
            <a:solidFill>
              <a:schemeClr val="accent6">
                <a:lumMod val="75000"/>
              </a:schemeClr>
            </a:solidFill>
            <a:latin typeface="Tw Cen MT" panose="020B0602020104020603" pitchFamily="34" charset="0"/>
          </a:endParaRPr>
        </a:p>
      </dsp:txBody>
      <dsp:txXfrm>
        <a:off x="7679781" y="973893"/>
        <a:ext cx="1186445" cy="1186219"/>
      </dsp:txXfrm>
    </dsp:sp>
    <dsp:sp modelId="{7C32D708-B397-4FBB-8663-CEFEFDA653BE}">
      <dsp:nvSpPr>
        <dsp:cNvPr id="0" name=""/>
        <dsp:cNvSpPr/>
      </dsp:nvSpPr>
      <dsp:spPr>
        <a:xfrm rot="2700000">
          <a:off x="5544661" y="677352"/>
          <a:ext cx="1778989" cy="1778989"/>
        </a:xfrm>
        <a:prstGeom prst="teardrop">
          <a:avLst>
            <a:gd name="adj" fmla="val 1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8B7BC-F581-4BAC-ABD3-7ED4F48DC52E}">
      <dsp:nvSpPr>
        <dsp:cNvPr id="0" name=""/>
        <dsp:cNvSpPr/>
      </dsp:nvSpPr>
      <dsp:spPr>
        <a:xfrm>
          <a:off x="5336427" y="468802"/>
          <a:ext cx="2196403" cy="2196401"/>
        </a:xfrm>
        <a:prstGeom prst="ellipse">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Selection</a:t>
          </a:r>
          <a:endParaRPr lang="LID4096" sz="2000" kern="1200" dirty="0">
            <a:solidFill>
              <a:schemeClr val="accent6">
                <a:lumMod val="75000"/>
              </a:schemeClr>
            </a:solidFill>
            <a:latin typeface="Tw Cen MT" panose="020B0602020104020603" pitchFamily="34" charset="0"/>
          </a:endParaRPr>
        </a:p>
      </dsp:txBody>
      <dsp:txXfrm>
        <a:off x="5649483" y="782632"/>
        <a:ext cx="1569038" cy="1568740"/>
      </dsp:txXfrm>
    </dsp:sp>
    <dsp:sp modelId="{61C56B7E-5799-4613-80DB-BA98DF42176D}">
      <dsp:nvSpPr>
        <dsp:cNvPr id="0" name=""/>
        <dsp:cNvSpPr/>
      </dsp:nvSpPr>
      <dsp:spPr>
        <a:xfrm rot="2700000">
          <a:off x="3705812" y="677352"/>
          <a:ext cx="1778989" cy="1778989"/>
        </a:xfrm>
        <a:prstGeom prst="teardrop">
          <a:avLst>
            <a:gd name="adj" fmla="val 10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9608C-3BB6-4A8B-A5FD-826E345FA4F4}">
      <dsp:nvSpPr>
        <dsp:cNvPr id="0" name=""/>
        <dsp:cNvSpPr/>
      </dsp:nvSpPr>
      <dsp:spPr>
        <a:xfrm>
          <a:off x="3765363" y="736586"/>
          <a:ext cx="1660834" cy="1660832"/>
        </a:xfrm>
        <a:prstGeom prst="ellipse">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Feature Choice</a:t>
          </a:r>
          <a:endParaRPr lang="LID4096" sz="2000" kern="1200" dirty="0">
            <a:solidFill>
              <a:schemeClr val="accent1">
                <a:lumMod val="50000"/>
              </a:schemeClr>
            </a:solidFill>
            <a:latin typeface="Tw Cen MT" panose="020B0602020104020603" pitchFamily="34" charset="0"/>
          </a:endParaRPr>
        </a:p>
      </dsp:txBody>
      <dsp:txXfrm>
        <a:off x="4003031" y="973893"/>
        <a:ext cx="1186445" cy="1186219"/>
      </dsp:txXfrm>
    </dsp:sp>
    <dsp:sp modelId="{53A9E79B-C7E9-46E4-A510-25A4F84CA65C}">
      <dsp:nvSpPr>
        <dsp:cNvPr id="0" name=""/>
        <dsp:cNvSpPr/>
      </dsp:nvSpPr>
      <dsp:spPr>
        <a:xfrm rot="2700000">
          <a:off x="1866964" y="677352"/>
          <a:ext cx="1778989" cy="1778989"/>
        </a:xfrm>
        <a:prstGeom prst="teardrop">
          <a:avLst>
            <a:gd name="adj" fmla="val 1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33AD8-AF6C-4A31-9033-9F96FD7DE9F1}">
      <dsp:nvSpPr>
        <dsp:cNvPr id="0" name=""/>
        <dsp:cNvSpPr/>
      </dsp:nvSpPr>
      <dsp:spPr>
        <a:xfrm>
          <a:off x="1926515" y="736586"/>
          <a:ext cx="1660834" cy="1660832"/>
        </a:xfrm>
        <a:prstGeom prst="ellipse">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Data Collection</a:t>
          </a:r>
          <a:endParaRPr lang="LID4096" sz="2000" kern="1200" dirty="0">
            <a:solidFill>
              <a:schemeClr val="accent1">
                <a:lumMod val="50000"/>
              </a:schemeClr>
            </a:solidFill>
            <a:latin typeface="Tw Cen MT" panose="020B0602020104020603" pitchFamily="34" charset="0"/>
          </a:endParaRPr>
        </a:p>
      </dsp:txBody>
      <dsp:txXfrm>
        <a:off x="2164182" y="973893"/>
        <a:ext cx="1186445" cy="11862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6D41D-C342-47EE-9F64-726F952094E6}">
      <dsp:nvSpPr>
        <dsp:cNvPr id="0" name=""/>
        <dsp:cNvSpPr/>
      </dsp:nvSpPr>
      <dsp:spPr>
        <a:xfrm>
          <a:off x="9222255" y="677260"/>
          <a:ext cx="1779194" cy="177948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B58A2-935F-45C0-8608-FB88865E8B71}">
      <dsp:nvSpPr>
        <dsp:cNvPr id="0" name=""/>
        <dsp:cNvSpPr/>
      </dsp:nvSpPr>
      <dsp:spPr>
        <a:xfrm>
          <a:off x="9280962" y="736586"/>
          <a:ext cx="1660834" cy="1660832"/>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solidFill>
                <a:schemeClr val="accent2">
                  <a:lumMod val="50000"/>
                </a:schemeClr>
              </a:solidFill>
              <a:latin typeface="Tw Cen MT" panose="020B0602020104020603" pitchFamily="34" charset="0"/>
            </a:rPr>
            <a:t>Performance Evaluation</a:t>
          </a:r>
          <a:endParaRPr lang="LID4096" sz="1800" kern="1200" dirty="0">
            <a:solidFill>
              <a:schemeClr val="accent2">
                <a:lumMod val="50000"/>
              </a:schemeClr>
            </a:solidFill>
            <a:latin typeface="Tw Cen MT" panose="020B0602020104020603" pitchFamily="34" charset="0"/>
          </a:endParaRPr>
        </a:p>
      </dsp:txBody>
      <dsp:txXfrm>
        <a:off x="9518630" y="973893"/>
        <a:ext cx="1186445" cy="1186219"/>
      </dsp:txXfrm>
    </dsp:sp>
    <dsp:sp modelId="{E806E8EB-D035-4D4D-9F98-23EE29B70F05}">
      <dsp:nvSpPr>
        <dsp:cNvPr id="0" name=""/>
        <dsp:cNvSpPr/>
      </dsp:nvSpPr>
      <dsp:spPr>
        <a:xfrm rot="2700000">
          <a:off x="7382563" y="677352"/>
          <a:ext cx="1778989" cy="1778989"/>
        </a:xfrm>
        <a:prstGeom prst="teardrop">
          <a:avLst>
            <a:gd name="adj" fmla="val 10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1D30B-2260-4B10-AA44-A15E51A5186B}">
      <dsp:nvSpPr>
        <dsp:cNvPr id="0" name=""/>
        <dsp:cNvSpPr/>
      </dsp:nvSpPr>
      <dsp:spPr>
        <a:xfrm>
          <a:off x="7172901" y="466427"/>
          <a:ext cx="2201153" cy="2201151"/>
        </a:xfrm>
        <a:prstGeom prst="ellipse">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a:t>
          </a:r>
        </a:p>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Training</a:t>
          </a:r>
          <a:endParaRPr lang="LID4096" sz="2000" kern="1200" dirty="0">
            <a:solidFill>
              <a:schemeClr val="accent6">
                <a:lumMod val="75000"/>
              </a:schemeClr>
            </a:solidFill>
            <a:latin typeface="Tw Cen MT" panose="020B0602020104020603" pitchFamily="34" charset="0"/>
          </a:endParaRPr>
        </a:p>
      </dsp:txBody>
      <dsp:txXfrm>
        <a:off x="7486634" y="780936"/>
        <a:ext cx="1572431" cy="1572132"/>
      </dsp:txXfrm>
    </dsp:sp>
    <dsp:sp modelId="{7C32D708-B397-4FBB-8663-CEFEFDA653BE}">
      <dsp:nvSpPr>
        <dsp:cNvPr id="0" name=""/>
        <dsp:cNvSpPr/>
      </dsp:nvSpPr>
      <dsp:spPr>
        <a:xfrm rot="2700000">
          <a:off x="5544661" y="677352"/>
          <a:ext cx="1778989" cy="1778989"/>
        </a:xfrm>
        <a:prstGeom prst="teardrop">
          <a:avLst>
            <a:gd name="adj" fmla="val 1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8B7BC-F581-4BAC-ABD3-7ED4F48DC52E}">
      <dsp:nvSpPr>
        <dsp:cNvPr id="0" name=""/>
        <dsp:cNvSpPr/>
      </dsp:nvSpPr>
      <dsp:spPr>
        <a:xfrm>
          <a:off x="5604212" y="736586"/>
          <a:ext cx="1660834" cy="1660832"/>
        </a:xfrm>
        <a:prstGeom prst="ellipse">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Selection</a:t>
          </a:r>
          <a:endParaRPr lang="LID4096" sz="2000" kern="1200" dirty="0">
            <a:solidFill>
              <a:schemeClr val="accent6">
                <a:lumMod val="75000"/>
              </a:schemeClr>
            </a:solidFill>
            <a:latin typeface="Tw Cen MT" panose="020B0602020104020603" pitchFamily="34" charset="0"/>
          </a:endParaRPr>
        </a:p>
      </dsp:txBody>
      <dsp:txXfrm>
        <a:off x="5840933" y="973893"/>
        <a:ext cx="1186445" cy="1186219"/>
      </dsp:txXfrm>
    </dsp:sp>
    <dsp:sp modelId="{61C56B7E-5799-4613-80DB-BA98DF42176D}">
      <dsp:nvSpPr>
        <dsp:cNvPr id="0" name=""/>
        <dsp:cNvSpPr/>
      </dsp:nvSpPr>
      <dsp:spPr>
        <a:xfrm rot="2700000">
          <a:off x="3705812" y="677352"/>
          <a:ext cx="1778989" cy="1778989"/>
        </a:xfrm>
        <a:prstGeom prst="teardrop">
          <a:avLst>
            <a:gd name="adj" fmla="val 10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9608C-3BB6-4A8B-A5FD-826E345FA4F4}">
      <dsp:nvSpPr>
        <dsp:cNvPr id="0" name=""/>
        <dsp:cNvSpPr/>
      </dsp:nvSpPr>
      <dsp:spPr>
        <a:xfrm>
          <a:off x="3765363" y="736586"/>
          <a:ext cx="1660834" cy="1660832"/>
        </a:xfrm>
        <a:prstGeom prst="ellipse">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Feature Choice</a:t>
          </a:r>
          <a:endParaRPr lang="LID4096" sz="2000" kern="1200" dirty="0">
            <a:solidFill>
              <a:schemeClr val="accent1">
                <a:lumMod val="50000"/>
              </a:schemeClr>
            </a:solidFill>
            <a:latin typeface="Tw Cen MT" panose="020B0602020104020603" pitchFamily="34" charset="0"/>
          </a:endParaRPr>
        </a:p>
      </dsp:txBody>
      <dsp:txXfrm>
        <a:off x="4003031" y="973893"/>
        <a:ext cx="1186445" cy="1186219"/>
      </dsp:txXfrm>
    </dsp:sp>
    <dsp:sp modelId="{53A9E79B-C7E9-46E4-A510-25A4F84CA65C}">
      <dsp:nvSpPr>
        <dsp:cNvPr id="0" name=""/>
        <dsp:cNvSpPr/>
      </dsp:nvSpPr>
      <dsp:spPr>
        <a:xfrm rot="2700000">
          <a:off x="1866964" y="677352"/>
          <a:ext cx="1778989" cy="1778989"/>
        </a:xfrm>
        <a:prstGeom prst="teardrop">
          <a:avLst>
            <a:gd name="adj" fmla="val 1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33AD8-AF6C-4A31-9033-9F96FD7DE9F1}">
      <dsp:nvSpPr>
        <dsp:cNvPr id="0" name=""/>
        <dsp:cNvSpPr/>
      </dsp:nvSpPr>
      <dsp:spPr>
        <a:xfrm>
          <a:off x="1926515" y="736586"/>
          <a:ext cx="1660834" cy="1660832"/>
        </a:xfrm>
        <a:prstGeom prst="ellipse">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Data Collection</a:t>
          </a:r>
          <a:endParaRPr lang="LID4096" sz="2000" kern="1200" dirty="0">
            <a:solidFill>
              <a:schemeClr val="accent1">
                <a:lumMod val="50000"/>
              </a:schemeClr>
            </a:solidFill>
            <a:latin typeface="Tw Cen MT" panose="020B0602020104020603" pitchFamily="34" charset="0"/>
          </a:endParaRPr>
        </a:p>
      </dsp:txBody>
      <dsp:txXfrm>
        <a:off x="2164182" y="973893"/>
        <a:ext cx="1186445" cy="11862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6D41D-C342-47EE-9F64-726F952094E6}">
      <dsp:nvSpPr>
        <dsp:cNvPr id="0" name=""/>
        <dsp:cNvSpPr/>
      </dsp:nvSpPr>
      <dsp:spPr>
        <a:xfrm>
          <a:off x="9171029" y="677260"/>
          <a:ext cx="1779194" cy="177948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B58A2-935F-45C0-8608-FB88865E8B71}">
      <dsp:nvSpPr>
        <dsp:cNvPr id="0" name=""/>
        <dsp:cNvSpPr/>
      </dsp:nvSpPr>
      <dsp:spPr>
        <a:xfrm>
          <a:off x="9067630" y="574489"/>
          <a:ext cx="1985045" cy="1985027"/>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solidFill>
                <a:schemeClr val="accent2">
                  <a:lumMod val="50000"/>
                </a:schemeClr>
              </a:solidFill>
              <a:latin typeface="Tw Cen MT" panose="020B0602020104020603" pitchFamily="34" charset="0"/>
            </a:rPr>
            <a:t>Performance Evaluation</a:t>
          </a:r>
          <a:endParaRPr lang="LID4096" sz="1800" kern="1200" dirty="0">
            <a:solidFill>
              <a:schemeClr val="accent2">
                <a:lumMod val="50000"/>
              </a:schemeClr>
            </a:solidFill>
            <a:latin typeface="Tw Cen MT" panose="020B0602020104020603" pitchFamily="34" charset="0"/>
          </a:endParaRPr>
        </a:p>
      </dsp:txBody>
      <dsp:txXfrm>
        <a:off x="9351693" y="858118"/>
        <a:ext cx="1418051" cy="1417770"/>
      </dsp:txXfrm>
    </dsp:sp>
    <dsp:sp modelId="{E806E8EB-D035-4D4D-9F98-23EE29B70F05}">
      <dsp:nvSpPr>
        <dsp:cNvPr id="0" name=""/>
        <dsp:cNvSpPr/>
      </dsp:nvSpPr>
      <dsp:spPr>
        <a:xfrm rot="2700000">
          <a:off x="7331337" y="677352"/>
          <a:ext cx="1778989" cy="1778989"/>
        </a:xfrm>
        <a:prstGeom prst="teardrop">
          <a:avLst>
            <a:gd name="adj" fmla="val 10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1D30B-2260-4B10-AA44-A15E51A5186B}">
      <dsp:nvSpPr>
        <dsp:cNvPr id="0" name=""/>
        <dsp:cNvSpPr/>
      </dsp:nvSpPr>
      <dsp:spPr>
        <a:xfrm>
          <a:off x="7391834" y="736586"/>
          <a:ext cx="1660834" cy="1660832"/>
        </a:xfrm>
        <a:prstGeom prst="ellipse">
          <a:avLst/>
        </a:prstGeom>
        <a:solidFill>
          <a:schemeClr val="lt1">
            <a:alpha val="90000"/>
            <a:hueOff val="0"/>
            <a:satOff val="0"/>
            <a:lumOff val="0"/>
            <a:alphaOff val="0"/>
          </a:schemeClr>
        </a:solidFill>
        <a:ln w="12700" cap="flat" cmpd="sng" algn="ctr">
          <a:solidFill>
            <a:schemeClr val="accent4">
              <a:hueOff val="2450223"/>
              <a:satOff val="-10194"/>
              <a:lumOff val="24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Training</a:t>
          </a:r>
          <a:endParaRPr lang="LID4096" sz="2000" kern="1200" dirty="0">
            <a:solidFill>
              <a:schemeClr val="accent6">
                <a:lumMod val="75000"/>
              </a:schemeClr>
            </a:solidFill>
            <a:latin typeface="Tw Cen MT" panose="020B0602020104020603" pitchFamily="34" charset="0"/>
          </a:endParaRPr>
        </a:p>
      </dsp:txBody>
      <dsp:txXfrm>
        <a:off x="7628555" y="973893"/>
        <a:ext cx="1186445" cy="1186219"/>
      </dsp:txXfrm>
    </dsp:sp>
    <dsp:sp modelId="{7C32D708-B397-4FBB-8663-CEFEFDA653BE}">
      <dsp:nvSpPr>
        <dsp:cNvPr id="0" name=""/>
        <dsp:cNvSpPr/>
      </dsp:nvSpPr>
      <dsp:spPr>
        <a:xfrm rot="2700000">
          <a:off x="5493435" y="677352"/>
          <a:ext cx="1778989" cy="1778989"/>
        </a:xfrm>
        <a:prstGeom prst="teardrop">
          <a:avLst>
            <a:gd name="adj" fmla="val 1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8B7BC-F581-4BAC-ABD3-7ED4F48DC52E}">
      <dsp:nvSpPr>
        <dsp:cNvPr id="0" name=""/>
        <dsp:cNvSpPr/>
      </dsp:nvSpPr>
      <dsp:spPr>
        <a:xfrm>
          <a:off x="5552986" y="736586"/>
          <a:ext cx="1660834" cy="1660832"/>
        </a:xfrm>
        <a:prstGeom prst="ellipse">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6">
                  <a:lumMod val="75000"/>
                </a:schemeClr>
              </a:solidFill>
              <a:latin typeface="Tw Cen MT" panose="020B0602020104020603" pitchFamily="34" charset="0"/>
            </a:rPr>
            <a:t>Model Selection</a:t>
          </a:r>
          <a:endParaRPr lang="LID4096" sz="2000" kern="1200" dirty="0">
            <a:solidFill>
              <a:schemeClr val="accent6">
                <a:lumMod val="75000"/>
              </a:schemeClr>
            </a:solidFill>
            <a:latin typeface="Tw Cen MT" panose="020B0602020104020603" pitchFamily="34" charset="0"/>
          </a:endParaRPr>
        </a:p>
      </dsp:txBody>
      <dsp:txXfrm>
        <a:off x="5789707" y="973893"/>
        <a:ext cx="1186445" cy="1186219"/>
      </dsp:txXfrm>
    </dsp:sp>
    <dsp:sp modelId="{61C56B7E-5799-4613-80DB-BA98DF42176D}">
      <dsp:nvSpPr>
        <dsp:cNvPr id="0" name=""/>
        <dsp:cNvSpPr/>
      </dsp:nvSpPr>
      <dsp:spPr>
        <a:xfrm rot="2700000">
          <a:off x="3654586" y="677352"/>
          <a:ext cx="1778989" cy="1778989"/>
        </a:xfrm>
        <a:prstGeom prst="teardrop">
          <a:avLst>
            <a:gd name="adj" fmla="val 10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9608C-3BB6-4A8B-A5FD-826E345FA4F4}">
      <dsp:nvSpPr>
        <dsp:cNvPr id="0" name=""/>
        <dsp:cNvSpPr/>
      </dsp:nvSpPr>
      <dsp:spPr>
        <a:xfrm>
          <a:off x="3714137" y="736586"/>
          <a:ext cx="1660834" cy="1660832"/>
        </a:xfrm>
        <a:prstGeom prst="ellipse">
          <a:avLst/>
        </a:prstGeom>
        <a:solidFill>
          <a:schemeClr val="lt1">
            <a:alpha val="90000"/>
            <a:hueOff val="0"/>
            <a:satOff val="0"/>
            <a:lumOff val="0"/>
            <a:alphaOff val="0"/>
          </a:schemeClr>
        </a:solidFill>
        <a:ln w="12700" cap="flat" cmpd="sng" algn="ctr">
          <a:solidFill>
            <a:schemeClr val="accent4">
              <a:hueOff val="7350668"/>
              <a:satOff val="-30583"/>
              <a:lumOff val="72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Feature Choice</a:t>
          </a:r>
          <a:endParaRPr lang="LID4096" sz="2000" kern="1200" dirty="0">
            <a:solidFill>
              <a:schemeClr val="accent1">
                <a:lumMod val="50000"/>
              </a:schemeClr>
            </a:solidFill>
            <a:latin typeface="Tw Cen MT" panose="020B0602020104020603" pitchFamily="34" charset="0"/>
          </a:endParaRPr>
        </a:p>
      </dsp:txBody>
      <dsp:txXfrm>
        <a:off x="3951805" y="973893"/>
        <a:ext cx="1186445" cy="1186219"/>
      </dsp:txXfrm>
    </dsp:sp>
    <dsp:sp modelId="{53A9E79B-C7E9-46E4-A510-25A4F84CA65C}">
      <dsp:nvSpPr>
        <dsp:cNvPr id="0" name=""/>
        <dsp:cNvSpPr/>
      </dsp:nvSpPr>
      <dsp:spPr>
        <a:xfrm rot="2700000">
          <a:off x="1815738" y="677352"/>
          <a:ext cx="1778989" cy="1778989"/>
        </a:xfrm>
        <a:prstGeom prst="teardrop">
          <a:avLst>
            <a:gd name="adj" fmla="val 1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33AD8-AF6C-4A31-9033-9F96FD7DE9F1}">
      <dsp:nvSpPr>
        <dsp:cNvPr id="0" name=""/>
        <dsp:cNvSpPr/>
      </dsp:nvSpPr>
      <dsp:spPr>
        <a:xfrm>
          <a:off x="1875288" y="736586"/>
          <a:ext cx="1660834" cy="1660832"/>
        </a:xfrm>
        <a:prstGeom prst="ellipse">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chemeClr val="accent1">
                  <a:lumMod val="50000"/>
                </a:schemeClr>
              </a:solidFill>
              <a:latin typeface="Tw Cen MT" panose="020B0602020104020603" pitchFamily="34" charset="0"/>
            </a:rPr>
            <a:t>Data Collection</a:t>
          </a:r>
          <a:endParaRPr lang="LID4096" sz="2000" kern="1200" dirty="0">
            <a:solidFill>
              <a:schemeClr val="accent1">
                <a:lumMod val="50000"/>
              </a:schemeClr>
            </a:solidFill>
            <a:latin typeface="Tw Cen MT" panose="020B0602020104020603" pitchFamily="34" charset="0"/>
          </a:endParaRPr>
        </a:p>
      </dsp:txBody>
      <dsp:txXfrm>
        <a:off x="2112956" y="973893"/>
        <a:ext cx="1186445" cy="1186219"/>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54B7C-3765-4C54-BFFB-AF0F9E5CD73A}" type="datetimeFigureOut">
              <a:rPr lang="en-PK" smtClean="0"/>
              <a:t>31/07/2024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EB184-553C-46F9-8AFE-9D5D19FC08D3}" type="slidenum">
              <a:rPr lang="en-PK" smtClean="0"/>
              <a:t>‹#›</a:t>
            </a:fld>
            <a:endParaRPr lang="en-PK"/>
          </a:p>
        </p:txBody>
      </p:sp>
    </p:spTree>
    <p:extLst>
      <p:ext uri="{BB962C8B-B14F-4D97-AF65-F5344CB8AC3E}">
        <p14:creationId xmlns:p14="http://schemas.microsoft.com/office/powerpoint/2010/main" val="2454256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15B3-FE4C-B361-6F2C-8D77DE54EA9B}"/>
              </a:ext>
            </a:extLst>
          </p:cNvPr>
          <p:cNvSpPr>
            <a:spLocks noGrp="1"/>
          </p:cNvSpPr>
          <p:nvPr>
            <p:ph type="ctrTitle"/>
          </p:nvPr>
        </p:nvSpPr>
        <p:spPr>
          <a:xfrm>
            <a:off x="1524000" y="1122363"/>
            <a:ext cx="9144000" cy="2387600"/>
          </a:xfrm>
        </p:spPr>
        <p:txBody>
          <a:bodyPr anchor="b"/>
          <a:lstStyle>
            <a:lvl1pPr algn="ctr">
              <a:defRPr sz="6000">
                <a:latin typeface="Tw Cen MT" panose="020B0602020104020603" pitchFamily="34" charset="0"/>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65893C65-18FD-F8B7-A85B-B1CD3CDFB96B}"/>
              </a:ext>
            </a:extLst>
          </p:cNvPr>
          <p:cNvSpPr>
            <a:spLocks noGrp="1"/>
          </p:cNvSpPr>
          <p:nvPr>
            <p:ph type="subTitle" idx="1"/>
          </p:nvPr>
        </p:nvSpPr>
        <p:spPr>
          <a:xfrm>
            <a:off x="1524000" y="3602038"/>
            <a:ext cx="9144000" cy="1655762"/>
          </a:xfrm>
        </p:spPr>
        <p:txBody>
          <a:bodyPr/>
          <a:lstStyle>
            <a:lvl1pPr marL="0" indent="0" algn="ctr">
              <a:buNone/>
              <a:defRPr sz="2400">
                <a:latin typeface="Tw Cen MT" panose="020B06020201040206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PK" dirty="0"/>
          </a:p>
        </p:txBody>
      </p:sp>
      <p:sp>
        <p:nvSpPr>
          <p:cNvPr id="4" name="Date Placeholder 3">
            <a:extLst>
              <a:ext uri="{FF2B5EF4-FFF2-40B4-BE49-F238E27FC236}">
                <a16:creationId xmlns:a16="http://schemas.microsoft.com/office/drawing/2014/main" id="{4828F8E2-6420-D766-F50F-363AF82DE4DF}"/>
              </a:ext>
            </a:extLst>
          </p:cNvPr>
          <p:cNvSpPr>
            <a:spLocks noGrp="1"/>
          </p:cNvSpPr>
          <p:nvPr>
            <p:ph type="dt" sz="half" idx="10"/>
          </p:nvPr>
        </p:nvSpPr>
        <p:spPr/>
        <p:txBody>
          <a:bodyPr/>
          <a:lstStyle/>
          <a:p>
            <a:fld id="{30E30E47-0BCC-44B1-87F8-60043C44388A}" type="datetime8">
              <a:rPr lang="en-PK" smtClean="0"/>
              <a:t>31/07/2024 9:29 pm</a:t>
            </a:fld>
            <a:endParaRPr lang="en-PK"/>
          </a:p>
        </p:txBody>
      </p:sp>
      <p:sp>
        <p:nvSpPr>
          <p:cNvPr id="5" name="Footer Placeholder 4">
            <a:extLst>
              <a:ext uri="{FF2B5EF4-FFF2-40B4-BE49-F238E27FC236}">
                <a16:creationId xmlns:a16="http://schemas.microsoft.com/office/drawing/2014/main" id="{21FA4CA4-AF02-74AB-68F8-923DD14DEAE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717F1C1-DB70-D609-BD11-61AF24DB5334}"/>
              </a:ext>
            </a:extLst>
          </p:cNvPr>
          <p:cNvSpPr>
            <a:spLocks noGrp="1"/>
          </p:cNvSpPr>
          <p:nvPr>
            <p:ph type="sldNum" sz="quarter" idx="12"/>
          </p:nvPr>
        </p:nvSpPr>
        <p:spPr/>
        <p:txBody>
          <a:bodyPr/>
          <a:lstStyle/>
          <a:p>
            <a:fld id="{AD69FD3C-0331-4B68-8D41-F67FB0458356}" type="slidenum">
              <a:rPr lang="en-PK" smtClean="0"/>
              <a:t>‹#›</a:t>
            </a:fld>
            <a:endParaRPr lang="en-PK"/>
          </a:p>
        </p:txBody>
      </p:sp>
      <p:pic>
        <p:nvPicPr>
          <p:cNvPr id="7" name="Picture 6">
            <a:extLst>
              <a:ext uri="{FF2B5EF4-FFF2-40B4-BE49-F238E27FC236}">
                <a16:creationId xmlns:a16="http://schemas.microsoft.com/office/drawing/2014/main" id="{A9781DE4-9743-BA80-AE9C-2E9CDA876194}"/>
              </a:ext>
            </a:extLst>
          </p:cNvPr>
          <p:cNvPicPr>
            <a:picLocks noChangeAspect="1"/>
          </p:cNvPicPr>
          <p:nvPr userDrawn="1"/>
        </p:nvPicPr>
        <p:blipFill>
          <a:blip r:embed="rId2"/>
          <a:stretch>
            <a:fillRect/>
          </a:stretch>
        </p:blipFill>
        <p:spPr>
          <a:xfrm>
            <a:off x="188068" y="94658"/>
            <a:ext cx="1183531" cy="1322596"/>
          </a:xfrm>
          <a:prstGeom prst="rect">
            <a:avLst/>
          </a:prstGeom>
        </p:spPr>
      </p:pic>
      <p:pic>
        <p:nvPicPr>
          <p:cNvPr id="8" name="Picture 7">
            <a:extLst>
              <a:ext uri="{FF2B5EF4-FFF2-40B4-BE49-F238E27FC236}">
                <a16:creationId xmlns:a16="http://schemas.microsoft.com/office/drawing/2014/main" id="{820234D6-A0D0-D91A-5921-EB4C23C3E761}"/>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10681476" y="90376"/>
            <a:ext cx="1322456" cy="1326878"/>
          </a:xfrm>
          <a:prstGeom prst="rect">
            <a:avLst/>
          </a:prstGeom>
        </p:spPr>
      </p:pic>
    </p:spTree>
    <p:extLst>
      <p:ext uri="{BB962C8B-B14F-4D97-AF65-F5344CB8AC3E}">
        <p14:creationId xmlns:p14="http://schemas.microsoft.com/office/powerpoint/2010/main" val="18265687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92A1-3AAB-2FEA-381E-B83CEC4D4083}"/>
              </a:ext>
            </a:extLst>
          </p:cNvPr>
          <p:cNvSpPr>
            <a:spLocks noGrp="1"/>
          </p:cNvSpPr>
          <p:nvPr>
            <p:ph type="title"/>
          </p:nvPr>
        </p:nvSpPr>
        <p:spPr>
          <a:xfrm>
            <a:off x="1385454" y="60616"/>
            <a:ext cx="9301019" cy="1325563"/>
          </a:xfrm>
        </p:spPr>
        <p:txBody>
          <a:bodyPr>
            <a:normAutofit/>
          </a:bodyPr>
          <a:lstStyle>
            <a:lvl1pPr>
              <a:defRPr sz="480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C1AA07B1-3E99-862B-E19E-3C63827DE046}"/>
              </a:ext>
            </a:extLst>
          </p:cNvPr>
          <p:cNvSpPr>
            <a:spLocks noGrp="1"/>
          </p:cNvSpPr>
          <p:nvPr>
            <p:ph idx="1"/>
          </p:nvPr>
        </p:nvSpPr>
        <p:spPr>
          <a:xfrm>
            <a:off x="1385454" y="1496291"/>
            <a:ext cx="9301019" cy="4680672"/>
          </a:xfrm>
        </p:spPr>
        <p:txBody>
          <a:bodyPr/>
          <a:lstStyle>
            <a:lvl1pPr>
              <a:defRPr>
                <a:latin typeface="Tw Cen MT" panose="020B0602020104020603" pitchFamily="34" charset="0"/>
              </a:defRPr>
            </a:lvl1pPr>
            <a:lvl2pPr>
              <a:defRPr>
                <a:latin typeface="Tw Cen MT" panose="020B0602020104020603" pitchFamily="34" charset="0"/>
              </a:defRPr>
            </a:lvl2pPr>
            <a:lvl3pPr>
              <a:defRPr>
                <a:latin typeface="Tw Cen MT" panose="020B0602020104020603" pitchFamily="34" charset="0"/>
              </a:defRPr>
            </a:lvl3pPr>
            <a:lvl4pPr>
              <a:defRPr>
                <a:latin typeface="Tw Cen MT" panose="020B0602020104020603" pitchFamily="34" charset="0"/>
              </a:defRPr>
            </a:lvl4pPr>
            <a:lvl5pPr>
              <a:defRPr>
                <a:latin typeface="Tw Cen MT" panose="020B06020201040206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7C8AE566-379A-EC50-7A4D-38896D6BA327}"/>
              </a:ext>
            </a:extLst>
          </p:cNvPr>
          <p:cNvSpPr>
            <a:spLocks noGrp="1"/>
          </p:cNvSpPr>
          <p:nvPr>
            <p:ph type="dt" sz="half" idx="10"/>
          </p:nvPr>
        </p:nvSpPr>
        <p:spPr/>
        <p:txBody>
          <a:bodyPr/>
          <a:lstStyle/>
          <a:p>
            <a:fld id="{BE3939C5-D8C8-41CB-A69D-455A8A6EC13F}" type="datetime8">
              <a:rPr lang="en-PK" smtClean="0"/>
              <a:t>31/07/2024 9:29 pm</a:t>
            </a:fld>
            <a:endParaRPr lang="en-PK"/>
          </a:p>
        </p:txBody>
      </p:sp>
      <p:sp>
        <p:nvSpPr>
          <p:cNvPr id="5" name="Footer Placeholder 4">
            <a:extLst>
              <a:ext uri="{FF2B5EF4-FFF2-40B4-BE49-F238E27FC236}">
                <a16:creationId xmlns:a16="http://schemas.microsoft.com/office/drawing/2014/main" id="{962AD93A-7771-F60E-0A8A-B110D2EF9C1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107C618-0F64-36F4-469C-28DC3A201687}"/>
              </a:ext>
            </a:extLst>
          </p:cNvPr>
          <p:cNvSpPr>
            <a:spLocks noGrp="1"/>
          </p:cNvSpPr>
          <p:nvPr>
            <p:ph type="sldNum" sz="quarter" idx="12"/>
          </p:nvPr>
        </p:nvSpPr>
        <p:spPr/>
        <p:txBody>
          <a:bodyPr/>
          <a:lstStyle/>
          <a:p>
            <a:fld id="{AD69FD3C-0331-4B68-8D41-F67FB0458356}" type="slidenum">
              <a:rPr lang="en-PK" smtClean="0"/>
              <a:t>‹#›</a:t>
            </a:fld>
            <a:endParaRPr lang="en-PK"/>
          </a:p>
        </p:txBody>
      </p:sp>
      <p:pic>
        <p:nvPicPr>
          <p:cNvPr id="7" name="Picture 6">
            <a:extLst>
              <a:ext uri="{FF2B5EF4-FFF2-40B4-BE49-F238E27FC236}">
                <a16:creationId xmlns:a16="http://schemas.microsoft.com/office/drawing/2014/main" id="{FAABCFE8-13DA-BBBA-7551-BCB0EE563B43}"/>
              </a:ext>
            </a:extLst>
          </p:cNvPr>
          <p:cNvPicPr>
            <a:picLocks noChangeAspect="1"/>
          </p:cNvPicPr>
          <p:nvPr userDrawn="1"/>
        </p:nvPicPr>
        <p:blipFill>
          <a:blip r:embed="rId2"/>
          <a:stretch>
            <a:fillRect/>
          </a:stretch>
        </p:blipFill>
        <p:spPr>
          <a:xfrm>
            <a:off x="340467" y="232405"/>
            <a:ext cx="878734" cy="981984"/>
          </a:xfrm>
          <a:prstGeom prst="rect">
            <a:avLst/>
          </a:prstGeom>
        </p:spPr>
      </p:pic>
      <p:pic>
        <p:nvPicPr>
          <p:cNvPr id="8" name="Picture 7">
            <a:extLst>
              <a:ext uri="{FF2B5EF4-FFF2-40B4-BE49-F238E27FC236}">
                <a16:creationId xmlns:a16="http://schemas.microsoft.com/office/drawing/2014/main" id="{A9502FE0-7E0A-1787-C1FF-539323589C5D}"/>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10851764" y="230815"/>
            <a:ext cx="981880" cy="985164"/>
          </a:xfrm>
          <a:prstGeom prst="rect">
            <a:avLst/>
          </a:prstGeom>
        </p:spPr>
      </p:pic>
    </p:spTree>
    <p:extLst>
      <p:ext uri="{BB962C8B-B14F-4D97-AF65-F5344CB8AC3E}">
        <p14:creationId xmlns:p14="http://schemas.microsoft.com/office/powerpoint/2010/main" val="23980225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40FC-97A2-18FA-C133-D7B405EC0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B2AEE3A-2AF8-E2D7-3D85-9416CC95C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9FC492-D523-0936-A478-66392CCBEDBC}"/>
              </a:ext>
            </a:extLst>
          </p:cNvPr>
          <p:cNvSpPr>
            <a:spLocks noGrp="1"/>
          </p:cNvSpPr>
          <p:nvPr>
            <p:ph type="dt" sz="half" idx="10"/>
          </p:nvPr>
        </p:nvSpPr>
        <p:spPr/>
        <p:txBody>
          <a:bodyPr/>
          <a:lstStyle/>
          <a:p>
            <a:fld id="{F27EB859-6FAB-4C29-B3D3-0B60894CD1FD}" type="datetimeFigureOut">
              <a:rPr lang="en-PK" smtClean="0"/>
              <a:t>31/07/2024</a:t>
            </a:fld>
            <a:endParaRPr lang="en-PK"/>
          </a:p>
        </p:txBody>
      </p:sp>
      <p:sp>
        <p:nvSpPr>
          <p:cNvPr id="5" name="Footer Placeholder 4">
            <a:extLst>
              <a:ext uri="{FF2B5EF4-FFF2-40B4-BE49-F238E27FC236}">
                <a16:creationId xmlns:a16="http://schemas.microsoft.com/office/drawing/2014/main" id="{50ECCD26-81AA-5009-7990-A94CC1D3EEB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E82988B-DABB-4AF4-42CB-765B555CB59E}"/>
              </a:ext>
            </a:extLst>
          </p:cNvPr>
          <p:cNvSpPr>
            <a:spLocks noGrp="1"/>
          </p:cNvSpPr>
          <p:nvPr>
            <p:ph type="sldNum" sz="quarter" idx="12"/>
          </p:nvPr>
        </p:nvSpPr>
        <p:spPr/>
        <p:txBody>
          <a:bodyPr/>
          <a:lstStyle/>
          <a:p>
            <a:fld id="{0E33937D-0158-4678-B077-B2F7B30EE3D0}" type="slidenum">
              <a:rPr lang="en-PK" smtClean="0"/>
              <a:t>‹#›</a:t>
            </a:fld>
            <a:endParaRPr lang="en-PK"/>
          </a:p>
        </p:txBody>
      </p:sp>
    </p:spTree>
    <p:extLst>
      <p:ext uri="{BB962C8B-B14F-4D97-AF65-F5344CB8AC3E}">
        <p14:creationId xmlns:p14="http://schemas.microsoft.com/office/powerpoint/2010/main" val="256130129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5110DF-066A-4B2C-E3A7-6D4D3D889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4C73591A-EC15-58CE-F422-C92015CF1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3EEBF50-48D2-CA37-54DE-F8F5131A46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00326-76EA-4948-AB32-D226EBBC4794}" type="datetime8">
              <a:rPr lang="en-PK" smtClean="0"/>
              <a:t>31/07/2024 9:29 pm</a:t>
            </a:fld>
            <a:endParaRPr lang="en-PK"/>
          </a:p>
        </p:txBody>
      </p:sp>
      <p:sp>
        <p:nvSpPr>
          <p:cNvPr id="5" name="Footer Placeholder 4">
            <a:extLst>
              <a:ext uri="{FF2B5EF4-FFF2-40B4-BE49-F238E27FC236}">
                <a16:creationId xmlns:a16="http://schemas.microsoft.com/office/drawing/2014/main" id="{FC983972-0C00-F1E7-BC54-0FF2345E3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70CD2378-18C1-7B87-A7EF-482059F13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FD3C-0331-4B68-8D41-F67FB0458356}" type="slidenum">
              <a:rPr lang="en-PK" smtClean="0"/>
              <a:t>‹#›</a:t>
            </a:fld>
            <a:endParaRPr lang="en-PK"/>
          </a:p>
        </p:txBody>
      </p:sp>
    </p:spTree>
    <p:extLst>
      <p:ext uri="{BB962C8B-B14F-4D97-AF65-F5344CB8AC3E}">
        <p14:creationId xmlns:p14="http://schemas.microsoft.com/office/powerpoint/2010/main" val="823247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4000"/>
            <a:lum/>
          </a:blip>
          <a:srcRect/>
          <a:stretch>
            <a:fillRect l="-4000" r="-4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12A8F-46BA-E4AF-C378-A09DE987D1C9}"/>
              </a:ext>
            </a:extLst>
          </p:cNvPr>
          <p:cNvSpPr txBox="1"/>
          <p:nvPr/>
        </p:nvSpPr>
        <p:spPr>
          <a:xfrm>
            <a:off x="1612612" y="1800950"/>
            <a:ext cx="8966814" cy="1077218"/>
          </a:xfrm>
          <a:prstGeom prst="rect">
            <a:avLst/>
          </a:prstGeom>
          <a:noFill/>
        </p:spPr>
        <p:txBody>
          <a:bodyPr wrap="none" rtlCol="0">
            <a:spAutoFit/>
          </a:bodyPr>
          <a:lstStyle/>
          <a:p>
            <a:pPr algn="ctr"/>
            <a:r>
              <a:rPr lang="en-AU" sz="4000" b="1" dirty="0">
                <a:effectLst>
                  <a:outerShdw blurRad="38100" dist="38100" dir="2700000" algn="tl">
                    <a:srgbClr val="000000">
                      <a:alpha val="43137"/>
                    </a:srgbClr>
                  </a:outerShdw>
                </a:effectLst>
              </a:rPr>
              <a:t>High Impact Skills Development Program </a:t>
            </a:r>
          </a:p>
          <a:p>
            <a:pPr algn="ctr"/>
            <a:r>
              <a:rPr lang="en-AU" sz="2400" b="1" dirty="0"/>
              <a:t>in Artificial Intelligence, Data Science, and Blockchain</a:t>
            </a:r>
            <a:endParaRPr lang="en-AU" sz="2000" b="1" dirty="0"/>
          </a:p>
        </p:txBody>
      </p:sp>
      <p:sp>
        <p:nvSpPr>
          <p:cNvPr id="5" name="TextBox 4">
            <a:extLst>
              <a:ext uri="{FF2B5EF4-FFF2-40B4-BE49-F238E27FC236}">
                <a16:creationId xmlns:a16="http://schemas.microsoft.com/office/drawing/2014/main" id="{8792577E-9A45-3F11-D6DA-328E4757A354}"/>
              </a:ext>
            </a:extLst>
          </p:cNvPr>
          <p:cNvSpPr txBox="1"/>
          <p:nvPr/>
        </p:nvSpPr>
        <p:spPr>
          <a:xfrm>
            <a:off x="3469557" y="3554693"/>
            <a:ext cx="5252913" cy="892552"/>
          </a:xfrm>
          <a:prstGeom prst="rect">
            <a:avLst/>
          </a:prstGeom>
          <a:noFill/>
        </p:spPr>
        <p:txBody>
          <a:bodyPr wrap="none" rtlCol="0">
            <a:spAutoFit/>
          </a:bodyPr>
          <a:lstStyle/>
          <a:p>
            <a:pPr algn="ctr"/>
            <a:r>
              <a:rPr lang="en-AU" sz="2800" b="1" dirty="0"/>
              <a:t>Module 1: AI Fundamentals</a:t>
            </a:r>
          </a:p>
          <a:p>
            <a:pPr algn="ctr"/>
            <a:r>
              <a:rPr lang="en-AU" sz="2400" dirty="0">
                <a:effectLst>
                  <a:outerShdw blurRad="38100" dist="38100" dir="2700000" algn="tl">
                    <a:srgbClr val="000000">
                      <a:alpha val="43137"/>
                    </a:srgbClr>
                  </a:outerShdw>
                </a:effectLst>
              </a:rPr>
              <a:t>Lecture 2: Introduction to Deep Learning</a:t>
            </a:r>
          </a:p>
        </p:txBody>
      </p:sp>
      <p:sp>
        <p:nvSpPr>
          <p:cNvPr id="6" name="Rectangle 5">
            <a:extLst>
              <a:ext uri="{FF2B5EF4-FFF2-40B4-BE49-F238E27FC236}">
                <a16:creationId xmlns:a16="http://schemas.microsoft.com/office/drawing/2014/main" id="{9875D5F4-1F36-E06E-32C1-FB4E0B6812F8}"/>
              </a:ext>
            </a:extLst>
          </p:cNvPr>
          <p:cNvSpPr/>
          <p:nvPr/>
        </p:nvSpPr>
        <p:spPr>
          <a:xfrm flipV="1">
            <a:off x="2977204" y="2995979"/>
            <a:ext cx="6237605"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0D94D008-C041-EC14-5186-A2DAEC2CD8B7}"/>
              </a:ext>
            </a:extLst>
          </p:cNvPr>
          <p:cNvSpPr txBox="1"/>
          <p:nvPr/>
        </p:nvSpPr>
        <p:spPr>
          <a:xfrm>
            <a:off x="3789743" y="5263557"/>
            <a:ext cx="4612546" cy="1138773"/>
          </a:xfrm>
          <a:prstGeom prst="rect">
            <a:avLst/>
          </a:prstGeom>
          <a:noFill/>
        </p:spPr>
        <p:txBody>
          <a:bodyPr wrap="none" rtlCol="0">
            <a:spAutoFit/>
          </a:bodyPr>
          <a:lstStyle/>
          <a:p>
            <a:pPr algn="ctr"/>
            <a:r>
              <a:rPr lang="en-AU" sz="2400" b="1" dirty="0" smtClean="0"/>
              <a:t>Faculty Head: </a:t>
            </a:r>
            <a:r>
              <a:rPr lang="en-AU" sz="2400" b="1" dirty="0" err="1" smtClean="0"/>
              <a:t>Dr.</a:t>
            </a:r>
            <a:r>
              <a:rPr lang="en-AU" sz="2400" b="1" dirty="0" smtClean="0"/>
              <a:t> Khuram Shahzad </a:t>
            </a:r>
          </a:p>
          <a:p>
            <a:pPr algn="ctr"/>
            <a:r>
              <a:rPr lang="en-AU" sz="2400" dirty="0" smtClean="0"/>
              <a:t>Thanks to </a:t>
            </a:r>
            <a:r>
              <a:rPr lang="en-AU" sz="2400" dirty="0" smtClean="0"/>
              <a:t>Dr </a:t>
            </a:r>
            <a:r>
              <a:rPr lang="en-AU" sz="2400" dirty="0"/>
              <a:t>Adnan </a:t>
            </a:r>
            <a:r>
              <a:rPr lang="en-AU" sz="2400" dirty="0" err="1"/>
              <a:t>Ul</a:t>
            </a:r>
            <a:r>
              <a:rPr lang="en-AU" sz="2400" dirty="0"/>
              <a:t>-Hasan</a:t>
            </a:r>
          </a:p>
          <a:p>
            <a:pPr algn="ctr"/>
            <a:r>
              <a:rPr lang="en-AU" sz="2000" dirty="0"/>
              <a:t>Team Lead, Deep Learning Lab, NCAI</a:t>
            </a:r>
          </a:p>
        </p:txBody>
      </p:sp>
      <p:sp>
        <p:nvSpPr>
          <p:cNvPr id="8" name="Slide Number Placeholder 7">
            <a:extLst>
              <a:ext uri="{FF2B5EF4-FFF2-40B4-BE49-F238E27FC236}">
                <a16:creationId xmlns:a16="http://schemas.microsoft.com/office/drawing/2014/main" id="{83828436-0445-7185-86C5-57864D7E6D74}"/>
              </a:ext>
            </a:extLst>
          </p:cNvPr>
          <p:cNvSpPr>
            <a:spLocks noGrp="1"/>
          </p:cNvSpPr>
          <p:nvPr>
            <p:ph type="sldNum" sz="quarter" idx="12"/>
          </p:nvPr>
        </p:nvSpPr>
        <p:spPr/>
        <p:txBody>
          <a:bodyPr/>
          <a:lstStyle/>
          <a:p>
            <a:fld id="{AD69FD3C-0331-4B68-8D41-F67FB0458356}" type="slidenum">
              <a:rPr lang="en-PK" smtClean="0"/>
              <a:t>1</a:t>
            </a:fld>
            <a:endParaRPr lang="en-PK"/>
          </a:p>
        </p:txBody>
      </p:sp>
    </p:spTree>
    <p:extLst>
      <p:ext uri="{BB962C8B-B14F-4D97-AF65-F5344CB8AC3E}">
        <p14:creationId xmlns:p14="http://schemas.microsoft.com/office/powerpoint/2010/main" val="2357704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6401-1568-7CF5-B6F1-D3553C0688CE}"/>
              </a:ext>
            </a:extLst>
          </p:cNvPr>
          <p:cNvSpPr>
            <a:spLocks noGrp="1"/>
          </p:cNvSpPr>
          <p:nvPr>
            <p:ph type="title"/>
          </p:nvPr>
        </p:nvSpPr>
        <p:spPr/>
        <p:txBody>
          <a:bodyPr>
            <a:normAutofit fontScale="90000"/>
          </a:bodyPr>
          <a:lstStyle/>
          <a:p>
            <a:r>
              <a:rPr lang="en-US" dirty="0"/>
              <a:t>Types of Machine Learning Problems</a:t>
            </a:r>
            <a:endParaRPr lang="en-PK" dirty="0"/>
          </a:p>
        </p:txBody>
      </p:sp>
      <p:sp>
        <p:nvSpPr>
          <p:cNvPr id="3" name="Content Placeholder 2">
            <a:extLst>
              <a:ext uri="{FF2B5EF4-FFF2-40B4-BE49-F238E27FC236}">
                <a16:creationId xmlns:a16="http://schemas.microsoft.com/office/drawing/2014/main" id="{8DAFB2A9-941C-48D8-D38B-38CCAD9C648E}"/>
              </a:ext>
            </a:extLst>
          </p:cNvPr>
          <p:cNvSpPr>
            <a:spLocks noGrp="1"/>
          </p:cNvSpPr>
          <p:nvPr>
            <p:ph idx="1"/>
          </p:nvPr>
        </p:nvSpPr>
        <p:spPr/>
        <p:txBody>
          <a:bodyPr/>
          <a:lstStyle/>
          <a:p>
            <a:r>
              <a:rPr lang="en-US" dirty="0"/>
              <a:t>Supervised learning</a:t>
            </a:r>
          </a:p>
          <a:p>
            <a:pPr lvl="1"/>
            <a:r>
              <a:rPr lang="en-US" dirty="0"/>
              <a:t>Regression</a:t>
            </a:r>
          </a:p>
          <a:p>
            <a:pPr lvl="1"/>
            <a:r>
              <a:rPr lang="en-US" dirty="0"/>
              <a:t>Classification</a:t>
            </a:r>
          </a:p>
          <a:p>
            <a:r>
              <a:rPr lang="en-US" dirty="0"/>
              <a:t>Unsupervised learning</a:t>
            </a:r>
          </a:p>
          <a:p>
            <a:pPr lvl="1"/>
            <a:r>
              <a:rPr lang="en-US" dirty="0"/>
              <a:t>Clustering</a:t>
            </a:r>
          </a:p>
          <a:p>
            <a:pPr lvl="1"/>
            <a:r>
              <a:rPr lang="en-US" dirty="0"/>
              <a:t>Density estimation</a:t>
            </a:r>
          </a:p>
          <a:p>
            <a:endParaRPr lang="en-PK" dirty="0"/>
          </a:p>
        </p:txBody>
      </p:sp>
      <p:sp>
        <p:nvSpPr>
          <p:cNvPr id="4" name="Slide Number Placeholder 3">
            <a:extLst>
              <a:ext uri="{FF2B5EF4-FFF2-40B4-BE49-F238E27FC236}">
                <a16:creationId xmlns:a16="http://schemas.microsoft.com/office/drawing/2014/main" id="{C51833F5-FFDF-DCD3-0214-ED9351F500C4}"/>
              </a:ext>
            </a:extLst>
          </p:cNvPr>
          <p:cNvSpPr>
            <a:spLocks noGrp="1"/>
          </p:cNvSpPr>
          <p:nvPr>
            <p:ph type="sldNum" sz="quarter" idx="12"/>
          </p:nvPr>
        </p:nvSpPr>
        <p:spPr/>
        <p:txBody>
          <a:bodyPr/>
          <a:lstStyle/>
          <a:p>
            <a:fld id="{AD69FD3C-0331-4B68-8D41-F67FB0458356}" type="slidenum">
              <a:rPr lang="en-PK" smtClean="0"/>
              <a:t>10</a:t>
            </a:fld>
            <a:endParaRPr lang="en-PK"/>
          </a:p>
        </p:txBody>
      </p:sp>
      <p:sp>
        <p:nvSpPr>
          <p:cNvPr id="5" name="object 5">
            <a:extLst>
              <a:ext uri="{FF2B5EF4-FFF2-40B4-BE49-F238E27FC236}">
                <a16:creationId xmlns:a16="http://schemas.microsoft.com/office/drawing/2014/main" id="{CCD703F9-1820-3C9B-012C-755A54857CED}"/>
              </a:ext>
            </a:extLst>
          </p:cNvPr>
          <p:cNvSpPr/>
          <p:nvPr/>
        </p:nvSpPr>
        <p:spPr>
          <a:xfrm>
            <a:off x="5864808" y="1718267"/>
            <a:ext cx="5130800" cy="423671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765862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570B-CB94-C388-95B4-57951F52BDF2}"/>
              </a:ext>
            </a:extLst>
          </p:cNvPr>
          <p:cNvSpPr>
            <a:spLocks noGrp="1"/>
          </p:cNvSpPr>
          <p:nvPr>
            <p:ph type="title"/>
          </p:nvPr>
        </p:nvSpPr>
        <p:spPr/>
        <p:txBody>
          <a:bodyPr>
            <a:normAutofit fontScale="90000"/>
          </a:bodyPr>
          <a:lstStyle/>
          <a:p>
            <a:r>
              <a:rPr lang="en-US" dirty="0"/>
              <a:t>Machine Learning vs Deep Learning</a:t>
            </a:r>
            <a:endParaRPr lang="en-PK" dirty="0"/>
          </a:p>
        </p:txBody>
      </p:sp>
      <p:sp>
        <p:nvSpPr>
          <p:cNvPr id="4" name="Slide Number Placeholder 3">
            <a:extLst>
              <a:ext uri="{FF2B5EF4-FFF2-40B4-BE49-F238E27FC236}">
                <a16:creationId xmlns:a16="http://schemas.microsoft.com/office/drawing/2014/main" id="{21E6BA08-7802-D167-F499-8A35F9C473E1}"/>
              </a:ext>
            </a:extLst>
          </p:cNvPr>
          <p:cNvSpPr>
            <a:spLocks noGrp="1"/>
          </p:cNvSpPr>
          <p:nvPr>
            <p:ph type="sldNum" sz="quarter" idx="12"/>
          </p:nvPr>
        </p:nvSpPr>
        <p:spPr/>
        <p:txBody>
          <a:bodyPr/>
          <a:lstStyle/>
          <a:p>
            <a:fld id="{AD69FD3C-0331-4B68-8D41-F67FB0458356}" type="slidenum">
              <a:rPr lang="en-PK" smtClean="0"/>
              <a:t>11</a:t>
            </a:fld>
            <a:endParaRPr lang="en-PK"/>
          </a:p>
        </p:txBody>
      </p:sp>
      <p:sp>
        <p:nvSpPr>
          <p:cNvPr id="5" name="object 3">
            <a:extLst>
              <a:ext uri="{FF2B5EF4-FFF2-40B4-BE49-F238E27FC236}">
                <a16:creationId xmlns:a16="http://schemas.microsoft.com/office/drawing/2014/main" id="{4975051B-8AC7-5999-DA4A-15A405509022}"/>
              </a:ext>
            </a:extLst>
          </p:cNvPr>
          <p:cNvSpPr/>
          <p:nvPr/>
        </p:nvSpPr>
        <p:spPr>
          <a:xfrm>
            <a:off x="490207" y="1933938"/>
            <a:ext cx="5358182" cy="2990126"/>
          </a:xfrm>
          <a:prstGeom prst="rect">
            <a:avLst/>
          </a:prstGeom>
          <a:blipFill>
            <a:blip r:embed="rId2" cstate="print"/>
            <a:stretch>
              <a:fillRect b="-95514"/>
            </a:stretch>
          </a:blipFill>
          <a:ln>
            <a:solidFill>
              <a:schemeClr val="accent1"/>
            </a:solidFill>
          </a:ln>
        </p:spPr>
        <p:txBody>
          <a:bodyPr wrap="square" lIns="0" tIns="0" rIns="0" bIns="0" rtlCol="0"/>
          <a:lstStyle/>
          <a:p>
            <a:endParaRPr dirty="0"/>
          </a:p>
        </p:txBody>
      </p:sp>
      <p:sp>
        <p:nvSpPr>
          <p:cNvPr id="6" name="object 3">
            <a:extLst>
              <a:ext uri="{FF2B5EF4-FFF2-40B4-BE49-F238E27FC236}">
                <a16:creationId xmlns:a16="http://schemas.microsoft.com/office/drawing/2014/main" id="{D58338AA-90DA-525F-2FC9-10E0C8B4EF61}"/>
              </a:ext>
            </a:extLst>
          </p:cNvPr>
          <p:cNvSpPr/>
          <p:nvPr/>
        </p:nvSpPr>
        <p:spPr>
          <a:xfrm>
            <a:off x="6343611" y="1933937"/>
            <a:ext cx="5358182" cy="2990125"/>
          </a:xfrm>
          <a:prstGeom prst="rect">
            <a:avLst/>
          </a:prstGeom>
          <a:blipFill>
            <a:blip r:embed="rId2" cstate="print"/>
            <a:stretch>
              <a:fillRect t="-103159" b="1"/>
            </a:stretch>
          </a:blipFill>
          <a:ln>
            <a:solidFill>
              <a:schemeClr val="accent1"/>
            </a:solidFill>
          </a:ln>
        </p:spPr>
        <p:txBody>
          <a:bodyPr wrap="square" lIns="0" tIns="0" rIns="0" bIns="0" rtlCol="0"/>
          <a:lstStyle/>
          <a:p>
            <a:endParaRPr/>
          </a:p>
        </p:txBody>
      </p:sp>
    </p:spTree>
    <p:extLst>
      <p:ext uri="{BB962C8B-B14F-4D97-AF65-F5344CB8AC3E}">
        <p14:creationId xmlns:p14="http://schemas.microsoft.com/office/powerpoint/2010/main" val="309046442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1C2A-7C61-3582-0A7B-39A98E577D19}"/>
              </a:ext>
            </a:extLst>
          </p:cNvPr>
          <p:cNvSpPr>
            <a:spLocks noGrp="1"/>
          </p:cNvSpPr>
          <p:nvPr>
            <p:ph type="title"/>
          </p:nvPr>
        </p:nvSpPr>
        <p:spPr/>
        <p:txBody>
          <a:bodyPr/>
          <a:lstStyle/>
          <a:p>
            <a:r>
              <a:rPr lang="en-US" dirty="0"/>
              <a:t>The “deep” in Deep Learning</a:t>
            </a:r>
            <a:endParaRPr lang="en-PK" dirty="0"/>
          </a:p>
        </p:txBody>
      </p:sp>
      <p:sp>
        <p:nvSpPr>
          <p:cNvPr id="3" name="Content Placeholder 2">
            <a:extLst>
              <a:ext uri="{FF2B5EF4-FFF2-40B4-BE49-F238E27FC236}">
                <a16:creationId xmlns:a16="http://schemas.microsoft.com/office/drawing/2014/main" id="{AEE5FCBE-DEA0-1E19-D8B8-A09C12D8A515}"/>
              </a:ext>
            </a:extLst>
          </p:cNvPr>
          <p:cNvSpPr>
            <a:spLocks noGrp="1"/>
          </p:cNvSpPr>
          <p:nvPr>
            <p:ph idx="1"/>
          </p:nvPr>
        </p:nvSpPr>
        <p:spPr/>
        <p:txBody>
          <a:bodyPr>
            <a:normAutofit lnSpcReduction="10000"/>
          </a:bodyPr>
          <a:lstStyle/>
          <a:p>
            <a:r>
              <a:rPr lang="en-US" dirty="0"/>
              <a:t>Stands for this idea of successive layers of representations</a:t>
            </a:r>
          </a:p>
          <a:p>
            <a:r>
              <a:rPr lang="en-US" dirty="0"/>
              <a:t>How many layers contribute to a model of the data is called the depth of  the model</a:t>
            </a:r>
          </a:p>
          <a:p>
            <a:r>
              <a:rPr lang="en-US" dirty="0"/>
              <a:t>Modern deep learning often involves tens or even hundreds of successive  layers of representations — and they’re all learned automatically from  exposure to training data</a:t>
            </a:r>
          </a:p>
          <a:p>
            <a:r>
              <a:rPr lang="en-US" dirty="0"/>
              <a:t>Meanwhile, other approaches to machine learning tend to focus on  learning only one or two layers of representations of the data; hence,  they’re sometimes called shallow learning</a:t>
            </a:r>
          </a:p>
        </p:txBody>
      </p:sp>
      <p:sp>
        <p:nvSpPr>
          <p:cNvPr id="4" name="Slide Number Placeholder 3">
            <a:extLst>
              <a:ext uri="{FF2B5EF4-FFF2-40B4-BE49-F238E27FC236}">
                <a16:creationId xmlns:a16="http://schemas.microsoft.com/office/drawing/2014/main" id="{9425DB3C-36E4-1B6A-C311-6C57CEF190F4}"/>
              </a:ext>
            </a:extLst>
          </p:cNvPr>
          <p:cNvSpPr>
            <a:spLocks noGrp="1"/>
          </p:cNvSpPr>
          <p:nvPr>
            <p:ph type="sldNum" sz="quarter" idx="12"/>
          </p:nvPr>
        </p:nvSpPr>
        <p:spPr/>
        <p:txBody>
          <a:bodyPr/>
          <a:lstStyle/>
          <a:p>
            <a:fld id="{AD69FD3C-0331-4B68-8D41-F67FB0458356}" type="slidenum">
              <a:rPr lang="en-PK" smtClean="0"/>
              <a:t>12</a:t>
            </a:fld>
            <a:endParaRPr lang="en-PK"/>
          </a:p>
        </p:txBody>
      </p:sp>
    </p:spTree>
    <p:extLst>
      <p:ext uri="{BB962C8B-B14F-4D97-AF65-F5344CB8AC3E}">
        <p14:creationId xmlns:p14="http://schemas.microsoft.com/office/powerpoint/2010/main" val="25208447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567A-3A39-C3B0-232A-A005A4A7F798}"/>
              </a:ext>
            </a:extLst>
          </p:cNvPr>
          <p:cNvSpPr>
            <a:spLocks noGrp="1"/>
          </p:cNvSpPr>
          <p:nvPr>
            <p:ph type="title"/>
          </p:nvPr>
        </p:nvSpPr>
        <p:spPr/>
        <p:txBody>
          <a:bodyPr/>
          <a:lstStyle/>
          <a:p>
            <a:r>
              <a:rPr lang="en-US" dirty="0"/>
              <a:t>Achievements</a:t>
            </a:r>
            <a:endParaRPr lang="en-PK" dirty="0"/>
          </a:p>
        </p:txBody>
      </p:sp>
      <p:sp>
        <p:nvSpPr>
          <p:cNvPr id="3" name="Content Placeholder 2">
            <a:extLst>
              <a:ext uri="{FF2B5EF4-FFF2-40B4-BE49-F238E27FC236}">
                <a16:creationId xmlns:a16="http://schemas.microsoft.com/office/drawing/2014/main" id="{54B017BA-4D99-6116-ADA2-AC5416617B51}"/>
              </a:ext>
            </a:extLst>
          </p:cNvPr>
          <p:cNvSpPr>
            <a:spLocks noGrp="1"/>
          </p:cNvSpPr>
          <p:nvPr>
            <p:ph idx="1"/>
          </p:nvPr>
        </p:nvSpPr>
        <p:spPr/>
        <p:txBody>
          <a:bodyPr>
            <a:normAutofit lnSpcReduction="10000"/>
          </a:bodyPr>
          <a:lstStyle/>
          <a:p>
            <a:r>
              <a:rPr lang="en-US" dirty="0"/>
              <a:t>Near-human-level image classification, speech recognition, handwriting transcription, autonomous driving</a:t>
            </a:r>
          </a:p>
          <a:p>
            <a:r>
              <a:rPr lang="en-US" dirty="0"/>
              <a:t>Improved machine translation, text-to-speech conversion, search results on the web, ad targeting (Google, Baidu, and Bing)</a:t>
            </a:r>
          </a:p>
          <a:p>
            <a:r>
              <a:rPr lang="en-US" dirty="0"/>
              <a:t>Digital assistants such as Google Now and Amazon Alexa</a:t>
            </a:r>
          </a:p>
          <a:p>
            <a:r>
              <a:rPr lang="en-US" dirty="0"/>
              <a:t>Ability to answer natural-language questions</a:t>
            </a:r>
          </a:p>
          <a:p>
            <a:r>
              <a:rPr lang="en-US" dirty="0"/>
              <a:t>Superhuman Go playing</a:t>
            </a:r>
          </a:p>
          <a:p>
            <a:r>
              <a:rPr lang="en-US" dirty="0"/>
              <a:t>Artificial Arts and game playing</a:t>
            </a:r>
          </a:p>
          <a:p>
            <a:endParaRPr lang="en-PK" dirty="0"/>
          </a:p>
        </p:txBody>
      </p:sp>
      <p:sp>
        <p:nvSpPr>
          <p:cNvPr id="4" name="Slide Number Placeholder 3">
            <a:extLst>
              <a:ext uri="{FF2B5EF4-FFF2-40B4-BE49-F238E27FC236}">
                <a16:creationId xmlns:a16="http://schemas.microsoft.com/office/drawing/2014/main" id="{8D426D1A-AB3F-FFA8-C59B-47DC8875087E}"/>
              </a:ext>
            </a:extLst>
          </p:cNvPr>
          <p:cNvSpPr>
            <a:spLocks noGrp="1"/>
          </p:cNvSpPr>
          <p:nvPr>
            <p:ph type="sldNum" sz="quarter" idx="12"/>
          </p:nvPr>
        </p:nvSpPr>
        <p:spPr/>
        <p:txBody>
          <a:bodyPr/>
          <a:lstStyle/>
          <a:p>
            <a:fld id="{AD69FD3C-0331-4B68-8D41-F67FB0458356}" type="slidenum">
              <a:rPr lang="en-PK" smtClean="0"/>
              <a:t>13</a:t>
            </a:fld>
            <a:endParaRPr lang="en-PK"/>
          </a:p>
        </p:txBody>
      </p:sp>
    </p:spTree>
    <p:extLst>
      <p:ext uri="{BB962C8B-B14F-4D97-AF65-F5344CB8AC3E}">
        <p14:creationId xmlns:p14="http://schemas.microsoft.com/office/powerpoint/2010/main" val="5575815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1A2F-7A3E-8A68-4567-60D9614AE5E4}"/>
              </a:ext>
            </a:extLst>
          </p:cNvPr>
          <p:cNvSpPr>
            <a:spLocks noGrp="1"/>
          </p:cNvSpPr>
          <p:nvPr>
            <p:ph type="title"/>
          </p:nvPr>
        </p:nvSpPr>
        <p:spPr/>
        <p:txBody>
          <a:bodyPr/>
          <a:lstStyle/>
          <a:p>
            <a:r>
              <a:rPr lang="en-US" dirty="0"/>
              <a:t>Memory Lane</a:t>
            </a:r>
            <a:endParaRPr lang="en-PK" dirty="0"/>
          </a:p>
        </p:txBody>
      </p:sp>
      <p:sp>
        <p:nvSpPr>
          <p:cNvPr id="4" name="Slide Number Placeholder 3">
            <a:extLst>
              <a:ext uri="{FF2B5EF4-FFF2-40B4-BE49-F238E27FC236}">
                <a16:creationId xmlns:a16="http://schemas.microsoft.com/office/drawing/2014/main" id="{906BD247-4B08-62D5-1A4D-C2F3CDBCAA8D}"/>
              </a:ext>
            </a:extLst>
          </p:cNvPr>
          <p:cNvSpPr>
            <a:spLocks noGrp="1"/>
          </p:cNvSpPr>
          <p:nvPr>
            <p:ph type="sldNum" sz="quarter" idx="12"/>
          </p:nvPr>
        </p:nvSpPr>
        <p:spPr/>
        <p:txBody>
          <a:bodyPr/>
          <a:lstStyle/>
          <a:p>
            <a:fld id="{AD69FD3C-0331-4B68-8D41-F67FB0458356}" type="slidenum">
              <a:rPr lang="en-PK" smtClean="0"/>
              <a:t>14</a:t>
            </a:fld>
            <a:endParaRPr lang="en-PK"/>
          </a:p>
        </p:txBody>
      </p:sp>
      <p:graphicFrame>
        <p:nvGraphicFramePr>
          <p:cNvPr id="5" name="Content Placeholder 2">
            <a:extLst>
              <a:ext uri="{FF2B5EF4-FFF2-40B4-BE49-F238E27FC236}">
                <a16:creationId xmlns:a16="http://schemas.microsoft.com/office/drawing/2014/main" id="{69BEFED5-040B-5D65-4228-AEFB4B1C8E5B}"/>
              </a:ext>
            </a:extLst>
          </p:cNvPr>
          <p:cNvGraphicFramePr>
            <a:graphicFrameLocks noGrp="1"/>
          </p:cNvGraphicFramePr>
          <p:nvPr>
            <p:ph idx="1"/>
            <p:extLst>
              <p:ext uri="{D42A27DB-BD31-4B8C-83A1-F6EECF244321}">
                <p14:modId xmlns:p14="http://schemas.microsoft.com/office/powerpoint/2010/main" val="916684536"/>
              </p:ext>
            </p:extLst>
          </p:nvPr>
        </p:nvGraphicFramePr>
        <p:xfrm>
          <a:off x="431142" y="1917787"/>
          <a:ext cx="11502712" cy="4106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9AC4E575-5397-0926-B7B5-C09E8A375132}"/>
              </a:ext>
            </a:extLst>
          </p:cNvPr>
          <p:cNvCxnSpPr/>
          <p:nvPr/>
        </p:nvCxnSpPr>
        <p:spPr>
          <a:xfrm flipV="1">
            <a:off x="6177280" y="1381760"/>
            <a:ext cx="0" cy="51206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4D75DEB2-7E86-5AB0-D900-9E58A44C94D4}"/>
              </a:ext>
            </a:extLst>
          </p:cNvPr>
          <p:cNvSpPr txBox="1"/>
          <p:nvPr/>
        </p:nvSpPr>
        <p:spPr>
          <a:xfrm>
            <a:off x="6177280" y="5653167"/>
            <a:ext cx="2257094" cy="369332"/>
          </a:xfrm>
          <a:prstGeom prst="homePlate">
            <a:avLst/>
          </a:prstGeom>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US" b="1" dirty="0">
                <a:effectLst>
                  <a:outerShdw blurRad="38100" dist="38100" dir="2700000" algn="tl">
                    <a:srgbClr val="000000">
                      <a:alpha val="43137"/>
                    </a:srgbClr>
                  </a:outerShdw>
                </a:effectLst>
              </a:rPr>
              <a:t>Deep Learning Boom</a:t>
            </a:r>
            <a:endParaRPr lang="LID4096"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192613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2057-53B9-5D30-CE32-D4E966C93A1C}"/>
              </a:ext>
            </a:extLst>
          </p:cNvPr>
          <p:cNvSpPr>
            <a:spLocks noGrp="1"/>
          </p:cNvSpPr>
          <p:nvPr>
            <p:ph type="title"/>
          </p:nvPr>
        </p:nvSpPr>
        <p:spPr/>
        <p:txBody>
          <a:bodyPr>
            <a:normAutofit fontScale="90000"/>
          </a:bodyPr>
          <a:lstStyle/>
          <a:p>
            <a:r>
              <a:rPr lang="en-US" dirty="0"/>
              <a:t>Why Deep Learning is so successful?</a:t>
            </a:r>
            <a:endParaRPr lang="en-PK" dirty="0"/>
          </a:p>
        </p:txBody>
      </p:sp>
      <p:sp>
        <p:nvSpPr>
          <p:cNvPr id="4" name="Slide Number Placeholder 3">
            <a:extLst>
              <a:ext uri="{FF2B5EF4-FFF2-40B4-BE49-F238E27FC236}">
                <a16:creationId xmlns:a16="http://schemas.microsoft.com/office/drawing/2014/main" id="{ED982E63-3B64-5A58-0BB7-EF3D226A126E}"/>
              </a:ext>
            </a:extLst>
          </p:cNvPr>
          <p:cNvSpPr>
            <a:spLocks noGrp="1"/>
          </p:cNvSpPr>
          <p:nvPr>
            <p:ph type="sldNum" sz="quarter" idx="12"/>
          </p:nvPr>
        </p:nvSpPr>
        <p:spPr/>
        <p:txBody>
          <a:bodyPr/>
          <a:lstStyle/>
          <a:p>
            <a:fld id="{AD69FD3C-0331-4B68-8D41-F67FB0458356}" type="slidenum">
              <a:rPr lang="en-PK" smtClean="0"/>
              <a:t>15</a:t>
            </a:fld>
            <a:endParaRPr lang="en-PK"/>
          </a:p>
        </p:txBody>
      </p:sp>
      <p:sp>
        <p:nvSpPr>
          <p:cNvPr id="5" name="object 3">
            <a:extLst>
              <a:ext uri="{FF2B5EF4-FFF2-40B4-BE49-F238E27FC236}">
                <a16:creationId xmlns:a16="http://schemas.microsoft.com/office/drawing/2014/main" id="{3A078073-7D66-4678-ACCF-4CE22BA74EFA}"/>
              </a:ext>
            </a:extLst>
          </p:cNvPr>
          <p:cNvSpPr/>
          <p:nvPr/>
        </p:nvSpPr>
        <p:spPr>
          <a:xfrm>
            <a:off x="458759" y="1856378"/>
            <a:ext cx="11279152" cy="402437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6325593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FF1B-EB0F-A12C-0703-E26DFCD85F7B}"/>
              </a:ext>
            </a:extLst>
          </p:cNvPr>
          <p:cNvSpPr>
            <a:spLocks noGrp="1"/>
          </p:cNvSpPr>
          <p:nvPr>
            <p:ph type="title"/>
          </p:nvPr>
        </p:nvSpPr>
        <p:spPr/>
        <p:txBody>
          <a:bodyPr/>
          <a:lstStyle/>
          <a:p>
            <a:r>
              <a:rPr lang="en-US" dirty="0"/>
              <a:t>Typical Cycle Design</a:t>
            </a:r>
            <a:endParaRPr lang="en-PK" dirty="0"/>
          </a:p>
        </p:txBody>
      </p:sp>
      <p:sp>
        <p:nvSpPr>
          <p:cNvPr id="3" name="Content Placeholder 2">
            <a:extLst>
              <a:ext uri="{FF2B5EF4-FFF2-40B4-BE49-F238E27FC236}">
                <a16:creationId xmlns:a16="http://schemas.microsoft.com/office/drawing/2014/main" id="{E8966270-AFE5-21A9-4731-D3F3017636E6}"/>
              </a:ext>
            </a:extLst>
          </p:cNvPr>
          <p:cNvSpPr>
            <a:spLocks noGrp="1"/>
          </p:cNvSpPr>
          <p:nvPr>
            <p:ph idx="1"/>
          </p:nvPr>
        </p:nvSpPr>
        <p:spPr/>
        <p:txBody>
          <a:bodyPr/>
          <a:lstStyle/>
          <a:p>
            <a:endParaRPr lang="en-PK"/>
          </a:p>
        </p:txBody>
      </p:sp>
      <p:sp>
        <p:nvSpPr>
          <p:cNvPr id="4" name="Slide Number Placeholder 3">
            <a:extLst>
              <a:ext uri="{FF2B5EF4-FFF2-40B4-BE49-F238E27FC236}">
                <a16:creationId xmlns:a16="http://schemas.microsoft.com/office/drawing/2014/main" id="{91CDD124-F293-5C86-3567-DD91B395355C}"/>
              </a:ext>
            </a:extLst>
          </p:cNvPr>
          <p:cNvSpPr>
            <a:spLocks noGrp="1"/>
          </p:cNvSpPr>
          <p:nvPr>
            <p:ph type="sldNum" sz="quarter" idx="12"/>
          </p:nvPr>
        </p:nvSpPr>
        <p:spPr/>
        <p:txBody>
          <a:bodyPr/>
          <a:lstStyle/>
          <a:p>
            <a:fld id="{AD69FD3C-0331-4B68-8D41-F67FB0458356}" type="slidenum">
              <a:rPr lang="en-PK" smtClean="0"/>
              <a:t>16</a:t>
            </a:fld>
            <a:endParaRPr lang="en-PK"/>
          </a:p>
        </p:txBody>
      </p:sp>
      <p:graphicFrame>
        <p:nvGraphicFramePr>
          <p:cNvPr id="5" name="Content Placeholder 5">
            <a:extLst>
              <a:ext uri="{FF2B5EF4-FFF2-40B4-BE49-F238E27FC236}">
                <a16:creationId xmlns:a16="http://schemas.microsoft.com/office/drawing/2014/main" id="{2F5E430A-C599-ABFF-580F-61EDB5E2E82B}"/>
              </a:ext>
            </a:extLst>
          </p:cNvPr>
          <p:cNvGraphicFramePr>
            <a:graphicFrameLocks/>
          </p:cNvGraphicFramePr>
          <p:nvPr>
            <p:extLst>
              <p:ext uri="{D42A27DB-BD31-4B8C-83A1-F6EECF244321}">
                <p14:modId xmlns:p14="http://schemas.microsoft.com/office/powerpoint/2010/main" val="202347361"/>
              </p:ext>
            </p:extLst>
          </p:nvPr>
        </p:nvGraphicFramePr>
        <p:xfrm>
          <a:off x="-155574" y="1141468"/>
          <a:ext cx="12499974" cy="3133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66407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E273-A292-D219-F7CD-74A8C4592485}"/>
              </a:ext>
            </a:extLst>
          </p:cNvPr>
          <p:cNvSpPr>
            <a:spLocks noGrp="1"/>
          </p:cNvSpPr>
          <p:nvPr>
            <p:ph type="title"/>
          </p:nvPr>
        </p:nvSpPr>
        <p:spPr/>
        <p:txBody>
          <a:bodyPr/>
          <a:lstStyle/>
          <a:p>
            <a:r>
              <a:rPr lang="en-US" dirty="0"/>
              <a:t>Typical Cycle Design</a:t>
            </a:r>
            <a:endParaRPr lang="en-PK" dirty="0"/>
          </a:p>
        </p:txBody>
      </p:sp>
      <p:sp>
        <p:nvSpPr>
          <p:cNvPr id="4" name="Slide Number Placeholder 3">
            <a:extLst>
              <a:ext uri="{FF2B5EF4-FFF2-40B4-BE49-F238E27FC236}">
                <a16:creationId xmlns:a16="http://schemas.microsoft.com/office/drawing/2014/main" id="{14247E5C-5B9C-992C-4370-FA2CF606A48B}"/>
              </a:ext>
            </a:extLst>
          </p:cNvPr>
          <p:cNvSpPr>
            <a:spLocks noGrp="1"/>
          </p:cNvSpPr>
          <p:nvPr>
            <p:ph type="sldNum" sz="quarter" idx="12"/>
          </p:nvPr>
        </p:nvSpPr>
        <p:spPr/>
        <p:txBody>
          <a:bodyPr/>
          <a:lstStyle/>
          <a:p>
            <a:fld id="{AD69FD3C-0331-4B68-8D41-F67FB0458356}" type="slidenum">
              <a:rPr lang="en-PK" smtClean="0"/>
              <a:t>17</a:t>
            </a:fld>
            <a:endParaRPr lang="en-PK"/>
          </a:p>
        </p:txBody>
      </p:sp>
      <p:sp>
        <p:nvSpPr>
          <p:cNvPr id="8" name="Content Placeholder 2">
            <a:extLst>
              <a:ext uri="{FF2B5EF4-FFF2-40B4-BE49-F238E27FC236}">
                <a16:creationId xmlns:a16="http://schemas.microsoft.com/office/drawing/2014/main" id="{ED955074-0FD7-2B98-8D86-FB6E78E7EBD7}"/>
              </a:ext>
            </a:extLst>
          </p:cNvPr>
          <p:cNvSpPr txBox="1">
            <a:spLocks/>
          </p:cNvSpPr>
          <p:nvPr/>
        </p:nvSpPr>
        <p:spPr>
          <a:xfrm>
            <a:off x="1245495" y="1386179"/>
            <a:ext cx="9301019" cy="46806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a:p>
            <a:endParaRPr lang="en-US" dirty="0"/>
          </a:p>
          <a:p>
            <a:pPr>
              <a:lnSpc>
                <a:spcPct val="150000"/>
              </a:lnSpc>
            </a:pPr>
            <a:endParaRPr lang="en-US" sz="2400" b="1" u="sng" dirty="0"/>
          </a:p>
          <a:p>
            <a:pPr>
              <a:lnSpc>
                <a:spcPct val="150000"/>
              </a:lnSpc>
            </a:pPr>
            <a:r>
              <a:rPr lang="en-US" sz="2400" b="1" u="sng" dirty="0"/>
              <a:t>Training Set:</a:t>
            </a:r>
            <a:r>
              <a:rPr lang="en-US" sz="2400" dirty="0"/>
              <a:t> Example used for learning | Target Value is known</a:t>
            </a:r>
          </a:p>
          <a:p>
            <a:pPr>
              <a:lnSpc>
                <a:spcPct val="150000"/>
              </a:lnSpc>
            </a:pPr>
            <a:r>
              <a:rPr lang="en-US" sz="2400" b="1" u="sng" dirty="0"/>
              <a:t>Validation Set:</a:t>
            </a:r>
            <a:r>
              <a:rPr lang="en-US" sz="2400" dirty="0"/>
              <a:t> Architecture Tuning and Error Estimation</a:t>
            </a:r>
          </a:p>
          <a:p>
            <a:pPr>
              <a:lnSpc>
                <a:spcPct val="150000"/>
              </a:lnSpc>
            </a:pPr>
            <a:r>
              <a:rPr lang="en-US" sz="2400" b="1" u="sng" dirty="0"/>
              <a:t>Test Set:</a:t>
            </a:r>
            <a:r>
              <a:rPr lang="en-US" sz="2400" b="1" dirty="0"/>
              <a:t> </a:t>
            </a:r>
            <a:r>
              <a:rPr lang="en-US" sz="2400" dirty="0"/>
              <a:t>Assess the performance | Never seen before </a:t>
            </a:r>
            <a:endParaRPr lang="LID4096" sz="2400" dirty="0"/>
          </a:p>
        </p:txBody>
      </p:sp>
      <p:sp>
        <p:nvSpPr>
          <p:cNvPr id="10" name="Content Placeholder 9">
            <a:extLst>
              <a:ext uri="{FF2B5EF4-FFF2-40B4-BE49-F238E27FC236}">
                <a16:creationId xmlns:a16="http://schemas.microsoft.com/office/drawing/2014/main" id="{1BE696DB-1C32-5DF7-878F-060FDEBB42D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PK" dirty="0"/>
          </a:p>
        </p:txBody>
      </p:sp>
      <p:graphicFrame>
        <p:nvGraphicFramePr>
          <p:cNvPr id="11" name="Content Placeholder 5">
            <a:extLst>
              <a:ext uri="{FF2B5EF4-FFF2-40B4-BE49-F238E27FC236}">
                <a16:creationId xmlns:a16="http://schemas.microsoft.com/office/drawing/2014/main" id="{D0CCAB1C-BC85-F630-2CA6-D80939B6F789}"/>
              </a:ext>
            </a:extLst>
          </p:cNvPr>
          <p:cNvGraphicFramePr>
            <a:graphicFrameLocks/>
          </p:cNvGraphicFramePr>
          <p:nvPr>
            <p:extLst>
              <p:ext uri="{D42A27DB-BD31-4B8C-83A1-F6EECF244321}">
                <p14:modId xmlns:p14="http://schemas.microsoft.com/office/powerpoint/2010/main" val="1511088151"/>
              </p:ext>
            </p:extLst>
          </p:nvPr>
        </p:nvGraphicFramePr>
        <p:xfrm>
          <a:off x="-155574" y="1141468"/>
          <a:ext cx="12499974" cy="3133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783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652B-0126-F58C-C4BB-623E4F1F56E7}"/>
              </a:ext>
            </a:extLst>
          </p:cNvPr>
          <p:cNvSpPr>
            <a:spLocks noGrp="1"/>
          </p:cNvSpPr>
          <p:nvPr>
            <p:ph type="title"/>
          </p:nvPr>
        </p:nvSpPr>
        <p:spPr/>
        <p:txBody>
          <a:bodyPr/>
          <a:lstStyle/>
          <a:p>
            <a:r>
              <a:rPr lang="en-US" dirty="0"/>
              <a:t>Typical Cycle Design</a:t>
            </a:r>
            <a:endParaRPr lang="en-PK" dirty="0"/>
          </a:p>
        </p:txBody>
      </p:sp>
      <p:sp>
        <p:nvSpPr>
          <p:cNvPr id="4" name="Slide Number Placeholder 3">
            <a:extLst>
              <a:ext uri="{FF2B5EF4-FFF2-40B4-BE49-F238E27FC236}">
                <a16:creationId xmlns:a16="http://schemas.microsoft.com/office/drawing/2014/main" id="{1EC0CBDD-B92E-1347-94B1-460448A81BED}"/>
              </a:ext>
            </a:extLst>
          </p:cNvPr>
          <p:cNvSpPr>
            <a:spLocks noGrp="1"/>
          </p:cNvSpPr>
          <p:nvPr>
            <p:ph type="sldNum" sz="quarter" idx="12"/>
          </p:nvPr>
        </p:nvSpPr>
        <p:spPr/>
        <p:txBody>
          <a:bodyPr/>
          <a:lstStyle/>
          <a:p>
            <a:fld id="{AD69FD3C-0331-4B68-8D41-F67FB0458356}" type="slidenum">
              <a:rPr lang="en-PK" smtClean="0"/>
              <a:t>18</a:t>
            </a:fld>
            <a:endParaRPr lang="en-PK"/>
          </a:p>
        </p:txBody>
      </p:sp>
      <p:graphicFrame>
        <p:nvGraphicFramePr>
          <p:cNvPr id="5" name="Content Placeholder 5">
            <a:extLst>
              <a:ext uri="{FF2B5EF4-FFF2-40B4-BE49-F238E27FC236}">
                <a16:creationId xmlns:a16="http://schemas.microsoft.com/office/drawing/2014/main" id="{111FA80C-7F83-049E-E771-3702A914E503}"/>
              </a:ext>
            </a:extLst>
          </p:cNvPr>
          <p:cNvGraphicFramePr>
            <a:graphicFrameLocks/>
          </p:cNvGraphicFramePr>
          <p:nvPr>
            <p:extLst>
              <p:ext uri="{D42A27DB-BD31-4B8C-83A1-F6EECF244321}">
                <p14:modId xmlns:p14="http://schemas.microsoft.com/office/powerpoint/2010/main" val="449819129"/>
              </p:ext>
            </p:extLst>
          </p:nvPr>
        </p:nvGraphicFramePr>
        <p:xfrm>
          <a:off x="-155574" y="1141468"/>
          <a:ext cx="12499974" cy="3133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9">
            <a:extLst>
              <a:ext uri="{FF2B5EF4-FFF2-40B4-BE49-F238E27FC236}">
                <a16:creationId xmlns:a16="http://schemas.microsoft.com/office/drawing/2014/main" id="{0E9C616B-4630-282E-F09F-E0CE03BB7E18}"/>
              </a:ext>
            </a:extLst>
          </p:cNvPr>
          <p:cNvSpPr>
            <a:spLocks noGrp="1"/>
          </p:cNvSpPr>
          <p:nvPr>
            <p:ph idx="1"/>
          </p:nvPr>
        </p:nvSpPr>
        <p:spPr>
          <a:xfrm>
            <a:off x="1385454" y="1496291"/>
            <a:ext cx="9301019" cy="4680672"/>
          </a:xfrm>
        </p:spPr>
        <p:txBody>
          <a:bodyPr/>
          <a:lstStyle/>
          <a:p>
            <a:endParaRPr lang="en-US" dirty="0"/>
          </a:p>
          <a:p>
            <a:endParaRPr lang="en-US" dirty="0"/>
          </a:p>
          <a:p>
            <a:endParaRPr lang="en-US" dirty="0"/>
          </a:p>
          <a:p>
            <a:endParaRPr lang="en-US" dirty="0"/>
          </a:p>
          <a:p>
            <a:endParaRPr lang="en-US" dirty="0"/>
          </a:p>
          <a:p>
            <a:r>
              <a:rPr lang="en-US" dirty="0"/>
              <a:t>Easy to extract</a:t>
            </a:r>
          </a:p>
          <a:p>
            <a:r>
              <a:rPr lang="en-US" dirty="0"/>
              <a:t>Highly discriminative</a:t>
            </a:r>
          </a:p>
          <a:p>
            <a:r>
              <a:rPr lang="en-US" dirty="0"/>
              <a:t>Noise robust</a:t>
            </a:r>
          </a:p>
          <a:p>
            <a:r>
              <a:rPr lang="en-US" dirty="0"/>
              <a:t>Invariant to irrelevant transformations</a:t>
            </a:r>
          </a:p>
          <a:p>
            <a:endParaRPr lang="en-PK" dirty="0"/>
          </a:p>
        </p:txBody>
      </p:sp>
    </p:spTree>
    <p:extLst>
      <p:ext uri="{BB962C8B-B14F-4D97-AF65-F5344CB8AC3E}">
        <p14:creationId xmlns:p14="http://schemas.microsoft.com/office/powerpoint/2010/main" val="1220243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82BD-E444-E54A-4355-4E43E9AE8429}"/>
              </a:ext>
            </a:extLst>
          </p:cNvPr>
          <p:cNvSpPr>
            <a:spLocks noGrp="1"/>
          </p:cNvSpPr>
          <p:nvPr>
            <p:ph type="title"/>
          </p:nvPr>
        </p:nvSpPr>
        <p:spPr/>
        <p:txBody>
          <a:bodyPr/>
          <a:lstStyle/>
          <a:p>
            <a:r>
              <a:rPr lang="en-US" dirty="0"/>
              <a:t>Typical Cycle Design</a:t>
            </a:r>
            <a:endParaRPr lang="en-PK" dirty="0"/>
          </a:p>
        </p:txBody>
      </p:sp>
      <p:sp>
        <p:nvSpPr>
          <p:cNvPr id="3" name="Content Placeholder 2">
            <a:extLst>
              <a:ext uri="{FF2B5EF4-FFF2-40B4-BE49-F238E27FC236}">
                <a16:creationId xmlns:a16="http://schemas.microsoft.com/office/drawing/2014/main" id="{0AEFFECF-2100-3252-BA09-8C56F38F5DB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Choose model whose assumption fits your data</a:t>
            </a:r>
          </a:p>
          <a:p>
            <a:r>
              <a:rPr lang="en-US" dirty="0"/>
              <a:t>Comes with experiences</a:t>
            </a:r>
            <a:endParaRPr lang="en-PK" dirty="0"/>
          </a:p>
        </p:txBody>
      </p:sp>
      <p:sp>
        <p:nvSpPr>
          <p:cNvPr id="4" name="Slide Number Placeholder 3">
            <a:extLst>
              <a:ext uri="{FF2B5EF4-FFF2-40B4-BE49-F238E27FC236}">
                <a16:creationId xmlns:a16="http://schemas.microsoft.com/office/drawing/2014/main" id="{24BB38A3-1245-F207-5AE2-B9ACDFBEA81E}"/>
              </a:ext>
            </a:extLst>
          </p:cNvPr>
          <p:cNvSpPr>
            <a:spLocks noGrp="1"/>
          </p:cNvSpPr>
          <p:nvPr>
            <p:ph type="sldNum" sz="quarter" idx="12"/>
          </p:nvPr>
        </p:nvSpPr>
        <p:spPr/>
        <p:txBody>
          <a:bodyPr/>
          <a:lstStyle/>
          <a:p>
            <a:fld id="{AD69FD3C-0331-4B68-8D41-F67FB0458356}" type="slidenum">
              <a:rPr lang="en-PK" smtClean="0"/>
              <a:t>19</a:t>
            </a:fld>
            <a:endParaRPr lang="en-PK"/>
          </a:p>
        </p:txBody>
      </p:sp>
      <p:graphicFrame>
        <p:nvGraphicFramePr>
          <p:cNvPr id="5" name="Content Placeholder 5">
            <a:extLst>
              <a:ext uri="{FF2B5EF4-FFF2-40B4-BE49-F238E27FC236}">
                <a16:creationId xmlns:a16="http://schemas.microsoft.com/office/drawing/2014/main" id="{B6DD57F0-7DE6-8D9E-911D-1614EFA1ED09}"/>
              </a:ext>
            </a:extLst>
          </p:cNvPr>
          <p:cNvGraphicFramePr>
            <a:graphicFrameLocks/>
          </p:cNvGraphicFramePr>
          <p:nvPr>
            <p:extLst>
              <p:ext uri="{D42A27DB-BD31-4B8C-83A1-F6EECF244321}">
                <p14:modId xmlns:p14="http://schemas.microsoft.com/office/powerpoint/2010/main" val="549975373"/>
              </p:ext>
            </p:extLst>
          </p:nvPr>
        </p:nvGraphicFramePr>
        <p:xfrm>
          <a:off x="-155574" y="1141468"/>
          <a:ext cx="12499974" cy="3133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0189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4C2A-412B-50CA-406B-A0A7BEDDCAE6}"/>
              </a:ext>
            </a:extLst>
          </p:cNvPr>
          <p:cNvSpPr>
            <a:spLocks noGrp="1"/>
          </p:cNvSpPr>
          <p:nvPr>
            <p:ph type="ctrTitle"/>
          </p:nvPr>
        </p:nvSpPr>
        <p:spPr/>
        <p:txBody>
          <a:bodyPr/>
          <a:lstStyle/>
          <a:p>
            <a:r>
              <a:rPr lang="en-US" dirty="0"/>
              <a:t>What is Machine Learning?</a:t>
            </a:r>
            <a:endParaRPr lang="en-PK" dirty="0"/>
          </a:p>
        </p:txBody>
      </p:sp>
      <p:sp>
        <p:nvSpPr>
          <p:cNvPr id="4" name="Slide Number Placeholder 3">
            <a:extLst>
              <a:ext uri="{FF2B5EF4-FFF2-40B4-BE49-F238E27FC236}">
                <a16:creationId xmlns:a16="http://schemas.microsoft.com/office/drawing/2014/main" id="{8EBD6E18-0AEB-5DBA-9954-F08DBB2B3901}"/>
              </a:ext>
            </a:extLst>
          </p:cNvPr>
          <p:cNvSpPr>
            <a:spLocks noGrp="1"/>
          </p:cNvSpPr>
          <p:nvPr>
            <p:ph type="sldNum" sz="quarter" idx="12"/>
          </p:nvPr>
        </p:nvSpPr>
        <p:spPr/>
        <p:txBody>
          <a:bodyPr/>
          <a:lstStyle/>
          <a:p>
            <a:fld id="{AD69FD3C-0331-4B68-8D41-F67FB0458356}" type="slidenum">
              <a:rPr lang="en-PK" smtClean="0"/>
              <a:t>2</a:t>
            </a:fld>
            <a:endParaRPr lang="en-PK"/>
          </a:p>
        </p:txBody>
      </p:sp>
    </p:spTree>
    <p:extLst>
      <p:ext uri="{BB962C8B-B14F-4D97-AF65-F5344CB8AC3E}">
        <p14:creationId xmlns:p14="http://schemas.microsoft.com/office/powerpoint/2010/main" val="319570393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FF1B-EB0F-A12C-0703-E26DFCD85F7B}"/>
              </a:ext>
            </a:extLst>
          </p:cNvPr>
          <p:cNvSpPr>
            <a:spLocks noGrp="1"/>
          </p:cNvSpPr>
          <p:nvPr>
            <p:ph type="title"/>
          </p:nvPr>
        </p:nvSpPr>
        <p:spPr/>
        <p:txBody>
          <a:bodyPr/>
          <a:lstStyle/>
          <a:p>
            <a:r>
              <a:rPr lang="en-US" dirty="0"/>
              <a:t>Typical Cycle Design</a:t>
            </a:r>
            <a:endParaRPr lang="en-PK" dirty="0"/>
          </a:p>
        </p:txBody>
      </p:sp>
      <p:sp>
        <p:nvSpPr>
          <p:cNvPr id="3" name="Content Placeholder 2">
            <a:extLst>
              <a:ext uri="{FF2B5EF4-FFF2-40B4-BE49-F238E27FC236}">
                <a16:creationId xmlns:a16="http://schemas.microsoft.com/office/drawing/2014/main" id="{E8966270-AFE5-21A9-4731-D3F3017636E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Training constraints</a:t>
            </a:r>
          </a:p>
          <a:p>
            <a:r>
              <a:rPr lang="en-US" dirty="0"/>
              <a:t>Parameters</a:t>
            </a:r>
          </a:p>
          <a:p>
            <a:r>
              <a:rPr lang="en-US" dirty="0"/>
              <a:t>Best practices</a:t>
            </a:r>
            <a:endParaRPr lang="en-PK" dirty="0"/>
          </a:p>
        </p:txBody>
      </p:sp>
      <p:sp>
        <p:nvSpPr>
          <p:cNvPr id="4" name="Slide Number Placeholder 3">
            <a:extLst>
              <a:ext uri="{FF2B5EF4-FFF2-40B4-BE49-F238E27FC236}">
                <a16:creationId xmlns:a16="http://schemas.microsoft.com/office/drawing/2014/main" id="{91CDD124-F293-5C86-3567-DD91B395355C}"/>
              </a:ext>
            </a:extLst>
          </p:cNvPr>
          <p:cNvSpPr>
            <a:spLocks noGrp="1"/>
          </p:cNvSpPr>
          <p:nvPr>
            <p:ph type="sldNum" sz="quarter" idx="12"/>
          </p:nvPr>
        </p:nvSpPr>
        <p:spPr/>
        <p:txBody>
          <a:bodyPr/>
          <a:lstStyle/>
          <a:p>
            <a:fld id="{AD69FD3C-0331-4B68-8D41-F67FB0458356}" type="slidenum">
              <a:rPr lang="en-PK" smtClean="0"/>
              <a:t>20</a:t>
            </a:fld>
            <a:endParaRPr lang="en-PK"/>
          </a:p>
        </p:txBody>
      </p:sp>
      <p:graphicFrame>
        <p:nvGraphicFramePr>
          <p:cNvPr id="5" name="Content Placeholder 5">
            <a:extLst>
              <a:ext uri="{FF2B5EF4-FFF2-40B4-BE49-F238E27FC236}">
                <a16:creationId xmlns:a16="http://schemas.microsoft.com/office/drawing/2014/main" id="{2F5E430A-C599-ABFF-580F-61EDB5E2E82B}"/>
              </a:ext>
            </a:extLst>
          </p:cNvPr>
          <p:cNvGraphicFramePr>
            <a:graphicFrameLocks/>
          </p:cNvGraphicFramePr>
          <p:nvPr>
            <p:extLst>
              <p:ext uri="{D42A27DB-BD31-4B8C-83A1-F6EECF244321}">
                <p14:modId xmlns:p14="http://schemas.microsoft.com/office/powerpoint/2010/main" val="598830279"/>
              </p:ext>
            </p:extLst>
          </p:nvPr>
        </p:nvGraphicFramePr>
        <p:xfrm>
          <a:off x="-155574" y="1141468"/>
          <a:ext cx="12499974" cy="3133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738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FF1B-EB0F-A12C-0703-E26DFCD85F7B}"/>
              </a:ext>
            </a:extLst>
          </p:cNvPr>
          <p:cNvSpPr>
            <a:spLocks noGrp="1"/>
          </p:cNvSpPr>
          <p:nvPr>
            <p:ph type="title"/>
          </p:nvPr>
        </p:nvSpPr>
        <p:spPr/>
        <p:txBody>
          <a:bodyPr/>
          <a:lstStyle/>
          <a:p>
            <a:r>
              <a:rPr lang="en-US" dirty="0"/>
              <a:t>Typical Cycle Design</a:t>
            </a:r>
            <a:endParaRPr lang="en-PK" dirty="0"/>
          </a:p>
        </p:txBody>
      </p:sp>
      <p:sp>
        <p:nvSpPr>
          <p:cNvPr id="3" name="Content Placeholder 2">
            <a:extLst>
              <a:ext uri="{FF2B5EF4-FFF2-40B4-BE49-F238E27FC236}">
                <a16:creationId xmlns:a16="http://schemas.microsoft.com/office/drawing/2014/main" id="{E8966270-AFE5-21A9-4731-D3F3017636E6}"/>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r>
              <a:rPr lang="en-US" dirty="0"/>
              <a:t>What measures to use?</a:t>
            </a:r>
          </a:p>
          <a:p>
            <a:r>
              <a:rPr lang="en-US" dirty="0"/>
              <a:t>Different measures can make your results great or terrible</a:t>
            </a:r>
          </a:p>
          <a:p>
            <a:r>
              <a:rPr lang="en-US" dirty="0"/>
              <a:t>Always be a bit skeptical if you get great  performance very early on</a:t>
            </a:r>
          </a:p>
        </p:txBody>
      </p:sp>
      <p:sp>
        <p:nvSpPr>
          <p:cNvPr id="4" name="Slide Number Placeholder 3">
            <a:extLst>
              <a:ext uri="{FF2B5EF4-FFF2-40B4-BE49-F238E27FC236}">
                <a16:creationId xmlns:a16="http://schemas.microsoft.com/office/drawing/2014/main" id="{91CDD124-F293-5C86-3567-DD91B395355C}"/>
              </a:ext>
            </a:extLst>
          </p:cNvPr>
          <p:cNvSpPr>
            <a:spLocks noGrp="1"/>
          </p:cNvSpPr>
          <p:nvPr>
            <p:ph type="sldNum" sz="quarter" idx="12"/>
          </p:nvPr>
        </p:nvSpPr>
        <p:spPr/>
        <p:txBody>
          <a:bodyPr/>
          <a:lstStyle/>
          <a:p>
            <a:fld id="{AD69FD3C-0331-4B68-8D41-F67FB0458356}" type="slidenum">
              <a:rPr lang="en-PK" smtClean="0"/>
              <a:t>21</a:t>
            </a:fld>
            <a:endParaRPr lang="en-PK"/>
          </a:p>
        </p:txBody>
      </p:sp>
      <p:graphicFrame>
        <p:nvGraphicFramePr>
          <p:cNvPr id="5" name="Content Placeholder 5">
            <a:extLst>
              <a:ext uri="{FF2B5EF4-FFF2-40B4-BE49-F238E27FC236}">
                <a16:creationId xmlns:a16="http://schemas.microsoft.com/office/drawing/2014/main" id="{2F5E430A-C599-ABFF-580F-61EDB5E2E82B}"/>
              </a:ext>
            </a:extLst>
          </p:cNvPr>
          <p:cNvGraphicFramePr>
            <a:graphicFrameLocks/>
          </p:cNvGraphicFramePr>
          <p:nvPr>
            <p:extLst>
              <p:ext uri="{D42A27DB-BD31-4B8C-83A1-F6EECF244321}">
                <p14:modId xmlns:p14="http://schemas.microsoft.com/office/powerpoint/2010/main" val="1223195121"/>
              </p:ext>
            </p:extLst>
          </p:nvPr>
        </p:nvGraphicFramePr>
        <p:xfrm>
          <a:off x="-155574" y="1141468"/>
          <a:ext cx="12499974" cy="3133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97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Machine Learning? - by Rahul Dogra - AI World Today">
            <a:extLst>
              <a:ext uri="{FF2B5EF4-FFF2-40B4-BE49-F238E27FC236}">
                <a16:creationId xmlns:a16="http://schemas.microsoft.com/office/drawing/2014/main" id="{CB50F785-7A0F-4846-E1CB-F53A7F49EE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17266"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7FAC8F-2656-E731-B553-983A6F80548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Happy Learning!</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2809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428E-6AAE-AD0B-0D99-6F4EAB0F9F0C}"/>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DEB69309-225D-5869-BB53-13ED61379BA4}"/>
              </a:ext>
            </a:extLst>
          </p:cNvPr>
          <p:cNvSpPr>
            <a:spLocks noGrp="1"/>
          </p:cNvSpPr>
          <p:nvPr>
            <p:ph idx="1"/>
          </p:nvPr>
        </p:nvSpPr>
        <p:spPr/>
        <p:txBody>
          <a:bodyPr/>
          <a:lstStyle/>
          <a:p>
            <a:r>
              <a:rPr lang="en-US" dirty="0"/>
              <a:t>Handwritten Digit Recognition</a:t>
            </a:r>
            <a:endParaRPr lang="en-PK" dirty="0"/>
          </a:p>
        </p:txBody>
      </p:sp>
      <p:sp>
        <p:nvSpPr>
          <p:cNvPr id="4" name="Slide Number Placeholder 3">
            <a:extLst>
              <a:ext uri="{FF2B5EF4-FFF2-40B4-BE49-F238E27FC236}">
                <a16:creationId xmlns:a16="http://schemas.microsoft.com/office/drawing/2014/main" id="{418EF1DD-3E28-B331-DFD2-CD3FA34B66A1}"/>
              </a:ext>
            </a:extLst>
          </p:cNvPr>
          <p:cNvSpPr>
            <a:spLocks noGrp="1"/>
          </p:cNvSpPr>
          <p:nvPr>
            <p:ph type="sldNum" sz="quarter" idx="12"/>
          </p:nvPr>
        </p:nvSpPr>
        <p:spPr/>
        <p:txBody>
          <a:bodyPr/>
          <a:lstStyle/>
          <a:p>
            <a:fld id="{AD69FD3C-0331-4B68-8D41-F67FB0458356}" type="slidenum">
              <a:rPr lang="en-PK" smtClean="0"/>
              <a:t>3</a:t>
            </a:fld>
            <a:endParaRPr lang="en-PK"/>
          </a:p>
        </p:txBody>
      </p:sp>
      <p:pic>
        <p:nvPicPr>
          <p:cNvPr id="5" name="Content Placeholder 3" descr="Figure1.1.jpg">
            <a:extLst>
              <a:ext uri="{FF2B5EF4-FFF2-40B4-BE49-F238E27FC236}">
                <a16:creationId xmlns:a16="http://schemas.microsoft.com/office/drawing/2014/main" id="{97F58F20-F63B-4602-023C-05BFBC1008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943100" y="2159204"/>
            <a:ext cx="8305800" cy="3532188"/>
          </a:xfrm>
          <a:prstGeom prst="rect">
            <a:avLst/>
          </a:prstGeom>
        </p:spPr>
      </p:pic>
    </p:spTree>
    <p:extLst>
      <p:ext uri="{BB962C8B-B14F-4D97-AF65-F5344CB8AC3E}">
        <p14:creationId xmlns:p14="http://schemas.microsoft.com/office/powerpoint/2010/main" val="410512384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5CBA-78F2-11D5-5196-08A0B0F4FF91}"/>
              </a:ext>
            </a:extLst>
          </p:cNvPr>
          <p:cNvSpPr>
            <a:spLocks noGrp="1"/>
          </p:cNvSpPr>
          <p:nvPr>
            <p:ph type="title"/>
          </p:nvPr>
        </p:nvSpPr>
        <p:spPr/>
        <p:txBody>
          <a:bodyPr/>
          <a:lstStyle/>
          <a:p>
            <a:r>
              <a:rPr lang="en-US" dirty="0"/>
              <a:t>Goal of Machine Learning</a:t>
            </a:r>
            <a:endParaRPr lang="en-PK" dirty="0"/>
          </a:p>
        </p:txBody>
      </p:sp>
      <p:sp>
        <p:nvSpPr>
          <p:cNvPr id="3" name="Content Placeholder 2">
            <a:extLst>
              <a:ext uri="{FF2B5EF4-FFF2-40B4-BE49-F238E27FC236}">
                <a16:creationId xmlns:a16="http://schemas.microsoft.com/office/drawing/2014/main" id="{F8C1F574-D282-EF8A-43E8-8C38C220530C}"/>
              </a:ext>
            </a:extLst>
          </p:cNvPr>
          <p:cNvSpPr>
            <a:spLocks noGrp="1"/>
          </p:cNvSpPr>
          <p:nvPr>
            <p:ph idx="1"/>
          </p:nvPr>
        </p:nvSpPr>
        <p:spPr/>
        <p:txBody>
          <a:bodyPr>
            <a:normAutofit lnSpcReduction="10000"/>
          </a:bodyPr>
          <a:lstStyle/>
          <a:p>
            <a:r>
              <a:rPr lang="en-US" dirty="0"/>
              <a:t>Consider a 28 x 28 pixel image</a:t>
            </a:r>
          </a:p>
          <a:p>
            <a:r>
              <a:rPr lang="en-US" dirty="0"/>
              <a:t>Represented by a 784-dimensional vector x</a:t>
            </a:r>
          </a:p>
          <a:p>
            <a:r>
              <a:rPr lang="en-US" dirty="0"/>
              <a:t>Goal: build a machine that takes the vector x as input and produces the identity of digit 0,…,9 as the output</a:t>
            </a:r>
          </a:p>
          <a:p>
            <a:r>
              <a:rPr lang="en-US" dirty="0"/>
              <a:t>Tom Mitchel’s definition of Machine Learning:</a:t>
            </a:r>
            <a:br>
              <a:rPr lang="en-US" dirty="0"/>
            </a:br>
            <a:r>
              <a:rPr lang="en-US" i="1" dirty="0"/>
              <a:t>A computer program is said to learn from experience E with respect to some class of tasks T and performance measure P, if its performance at tasks in T, as measured by P, improves with experience E.</a:t>
            </a:r>
          </a:p>
          <a:p>
            <a:endParaRPr lang="en-PK" dirty="0"/>
          </a:p>
        </p:txBody>
      </p:sp>
      <p:sp>
        <p:nvSpPr>
          <p:cNvPr id="4" name="Slide Number Placeholder 3">
            <a:extLst>
              <a:ext uri="{FF2B5EF4-FFF2-40B4-BE49-F238E27FC236}">
                <a16:creationId xmlns:a16="http://schemas.microsoft.com/office/drawing/2014/main" id="{3ABCE3C9-0855-62A6-34AC-450B8DA18B0C}"/>
              </a:ext>
            </a:extLst>
          </p:cNvPr>
          <p:cNvSpPr>
            <a:spLocks noGrp="1"/>
          </p:cNvSpPr>
          <p:nvPr>
            <p:ph type="sldNum" sz="quarter" idx="12"/>
          </p:nvPr>
        </p:nvSpPr>
        <p:spPr/>
        <p:txBody>
          <a:bodyPr/>
          <a:lstStyle/>
          <a:p>
            <a:fld id="{AD69FD3C-0331-4B68-8D41-F67FB0458356}" type="slidenum">
              <a:rPr lang="en-PK" smtClean="0"/>
              <a:t>4</a:t>
            </a:fld>
            <a:endParaRPr lang="en-PK"/>
          </a:p>
        </p:txBody>
      </p:sp>
    </p:spTree>
    <p:extLst>
      <p:ext uri="{BB962C8B-B14F-4D97-AF65-F5344CB8AC3E}">
        <p14:creationId xmlns:p14="http://schemas.microsoft.com/office/powerpoint/2010/main" val="2810481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7972-8D84-822E-6AC6-5EDEB4DFECD7}"/>
              </a:ext>
            </a:extLst>
          </p:cNvPr>
          <p:cNvSpPr>
            <a:spLocks noGrp="1"/>
          </p:cNvSpPr>
          <p:nvPr>
            <p:ph type="title"/>
          </p:nvPr>
        </p:nvSpPr>
        <p:spPr/>
        <p:txBody>
          <a:bodyPr/>
          <a:lstStyle/>
          <a:p>
            <a:r>
              <a:rPr lang="en-US" dirty="0"/>
              <a:t>Important Terminology</a:t>
            </a:r>
            <a:endParaRPr lang="en-PK" dirty="0"/>
          </a:p>
        </p:txBody>
      </p:sp>
      <p:sp>
        <p:nvSpPr>
          <p:cNvPr id="3" name="Content Placeholder 2">
            <a:extLst>
              <a:ext uri="{FF2B5EF4-FFF2-40B4-BE49-F238E27FC236}">
                <a16:creationId xmlns:a16="http://schemas.microsoft.com/office/drawing/2014/main" id="{36BE1D81-61A6-4C25-FD17-9B4D01800D70}"/>
              </a:ext>
            </a:extLst>
          </p:cNvPr>
          <p:cNvSpPr>
            <a:spLocks noGrp="1"/>
          </p:cNvSpPr>
          <p:nvPr>
            <p:ph idx="1"/>
          </p:nvPr>
        </p:nvSpPr>
        <p:spPr/>
        <p:txBody>
          <a:bodyPr>
            <a:normAutofit lnSpcReduction="10000"/>
          </a:bodyPr>
          <a:lstStyle/>
          <a:p>
            <a:r>
              <a:rPr lang="en-US" dirty="0"/>
              <a:t>Training data</a:t>
            </a:r>
          </a:p>
          <a:p>
            <a:pPr lvl="1"/>
            <a:r>
              <a:rPr lang="en-US" dirty="0"/>
              <a:t>Data samples</a:t>
            </a:r>
          </a:p>
          <a:p>
            <a:pPr lvl="1"/>
            <a:r>
              <a:rPr lang="en-US" dirty="0"/>
              <a:t>Target vectors</a:t>
            </a:r>
          </a:p>
          <a:p>
            <a:r>
              <a:rPr lang="en-US" dirty="0"/>
              <a:t>Learning / Training</a:t>
            </a:r>
          </a:p>
          <a:p>
            <a:pPr lvl="1"/>
            <a:r>
              <a:rPr lang="en-US" dirty="0"/>
              <a:t>Machine takes training data and automatically learns mapping from data samples to target vectors</a:t>
            </a:r>
          </a:p>
          <a:p>
            <a:r>
              <a:rPr lang="en-US" dirty="0"/>
              <a:t>Test data</a:t>
            </a:r>
          </a:p>
          <a:p>
            <a:pPr lvl="1"/>
            <a:r>
              <a:rPr lang="en-US" dirty="0"/>
              <a:t>Target vectors are concealed from the machine</a:t>
            </a:r>
          </a:p>
          <a:p>
            <a:pPr lvl="1"/>
            <a:r>
              <a:rPr lang="en-US" dirty="0"/>
              <a:t>Machine predicts the target vectors based on previously learned model</a:t>
            </a:r>
          </a:p>
          <a:p>
            <a:pPr lvl="1"/>
            <a:r>
              <a:rPr lang="en-US" dirty="0"/>
              <a:t>Accuracy can be evaluated by comparing the predicted vectors to the actual vectors</a:t>
            </a:r>
          </a:p>
          <a:p>
            <a:endParaRPr lang="en-PK" dirty="0"/>
          </a:p>
        </p:txBody>
      </p:sp>
      <p:sp>
        <p:nvSpPr>
          <p:cNvPr id="4" name="Slide Number Placeholder 3">
            <a:extLst>
              <a:ext uri="{FF2B5EF4-FFF2-40B4-BE49-F238E27FC236}">
                <a16:creationId xmlns:a16="http://schemas.microsoft.com/office/drawing/2014/main" id="{73335E31-2D84-BE05-7115-22D690495DED}"/>
              </a:ext>
            </a:extLst>
          </p:cNvPr>
          <p:cNvSpPr>
            <a:spLocks noGrp="1"/>
          </p:cNvSpPr>
          <p:nvPr>
            <p:ph type="sldNum" sz="quarter" idx="12"/>
          </p:nvPr>
        </p:nvSpPr>
        <p:spPr/>
        <p:txBody>
          <a:bodyPr/>
          <a:lstStyle/>
          <a:p>
            <a:fld id="{AD69FD3C-0331-4B68-8D41-F67FB0458356}" type="slidenum">
              <a:rPr lang="en-PK" smtClean="0"/>
              <a:t>5</a:t>
            </a:fld>
            <a:endParaRPr lang="en-PK"/>
          </a:p>
        </p:txBody>
      </p:sp>
    </p:spTree>
    <p:extLst>
      <p:ext uri="{BB962C8B-B14F-4D97-AF65-F5344CB8AC3E}">
        <p14:creationId xmlns:p14="http://schemas.microsoft.com/office/powerpoint/2010/main" val="209706709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6924-5B65-1A66-C645-24CD29A8E740}"/>
              </a:ext>
            </a:extLst>
          </p:cNvPr>
          <p:cNvSpPr>
            <a:spLocks noGrp="1"/>
          </p:cNvSpPr>
          <p:nvPr>
            <p:ph type="title"/>
          </p:nvPr>
        </p:nvSpPr>
        <p:spPr/>
        <p:txBody>
          <a:bodyPr>
            <a:normAutofit fontScale="90000"/>
          </a:bodyPr>
          <a:lstStyle/>
          <a:p>
            <a:r>
              <a:rPr lang="en-US" dirty="0"/>
              <a:t>What is AI, Machine (Deep) Learning</a:t>
            </a:r>
            <a:endParaRPr lang="en-PK" dirty="0"/>
          </a:p>
        </p:txBody>
      </p:sp>
      <p:sp>
        <p:nvSpPr>
          <p:cNvPr id="3" name="Content Placeholder 2">
            <a:extLst>
              <a:ext uri="{FF2B5EF4-FFF2-40B4-BE49-F238E27FC236}">
                <a16:creationId xmlns:a16="http://schemas.microsoft.com/office/drawing/2014/main" id="{99923CBE-D960-D737-D649-34FF7C7709DE}"/>
              </a:ext>
            </a:extLst>
          </p:cNvPr>
          <p:cNvSpPr>
            <a:spLocks noGrp="1"/>
          </p:cNvSpPr>
          <p:nvPr>
            <p:ph idx="1"/>
          </p:nvPr>
        </p:nvSpPr>
        <p:spPr/>
        <p:txBody>
          <a:bodyPr/>
          <a:lstStyle/>
          <a:p>
            <a:endParaRPr lang="en-PK"/>
          </a:p>
        </p:txBody>
      </p:sp>
      <p:sp>
        <p:nvSpPr>
          <p:cNvPr id="4" name="Slide Number Placeholder 3">
            <a:extLst>
              <a:ext uri="{FF2B5EF4-FFF2-40B4-BE49-F238E27FC236}">
                <a16:creationId xmlns:a16="http://schemas.microsoft.com/office/drawing/2014/main" id="{819F3A07-86A4-32A7-3C92-C9420ECB8AEA}"/>
              </a:ext>
            </a:extLst>
          </p:cNvPr>
          <p:cNvSpPr>
            <a:spLocks noGrp="1"/>
          </p:cNvSpPr>
          <p:nvPr>
            <p:ph type="sldNum" sz="quarter" idx="12"/>
          </p:nvPr>
        </p:nvSpPr>
        <p:spPr/>
        <p:txBody>
          <a:bodyPr/>
          <a:lstStyle/>
          <a:p>
            <a:fld id="{AD69FD3C-0331-4B68-8D41-F67FB0458356}" type="slidenum">
              <a:rPr lang="en-PK" smtClean="0"/>
              <a:t>6</a:t>
            </a:fld>
            <a:endParaRPr lang="en-PK"/>
          </a:p>
        </p:txBody>
      </p:sp>
      <p:sp>
        <p:nvSpPr>
          <p:cNvPr id="5" name="object 3">
            <a:extLst>
              <a:ext uri="{FF2B5EF4-FFF2-40B4-BE49-F238E27FC236}">
                <a16:creationId xmlns:a16="http://schemas.microsoft.com/office/drawing/2014/main" id="{DE4896A1-8FE2-00AF-8439-205145A94C2D}"/>
              </a:ext>
            </a:extLst>
          </p:cNvPr>
          <p:cNvSpPr/>
          <p:nvPr/>
        </p:nvSpPr>
        <p:spPr>
          <a:xfrm>
            <a:off x="0" y="1636879"/>
            <a:ext cx="12192000" cy="4540084"/>
          </a:xfrm>
          <a:prstGeom prst="roundRect">
            <a:avLst/>
          </a:prstGeom>
          <a:blipFill>
            <a:blip r:embed="rId2" cstate="print"/>
            <a:stretch>
              <a:fillRect/>
            </a:stretch>
          </a:blipFill>
        </p:spPr>
        <p:txBody>
          <a:bodyPr wrap="square" lIns="0" tIns="0" rIns="0" bIns="0" rtlCol="0"/>
          <a:lstStyle/>
          <a:p>
            <a:endParaRPr dirty="0"/>
          </a:p>
        </p:txBody>
      </p:sp>
      <p:sp>
        <p:nvSpPr>
          <p:cNvPr id="6" name="Rectangle: Rounded Corners 5">
            <a:extLst>
              <a:ext uri="{FF2B5EF4-FFF2-40B4-BE49-F238E27FC236}">
                <a16:creationId xmlns:a16="http://schemas.microsoft.com/office/drawing/2014/main" id="{BFF612C6-5611-6A44-D3CE-18052CF86BB3}"/>
              </a:ext>
            </a:extLst>
          </p:cNvPr>
          <p:cNvSpPr/>
          <p:nvPr/>
        </p:nvSpPr>
        <p:spPr>
          <a:xfrm>
            <a:off x="3657600" y="2377440"/>
            <a:ext cx="8534400" cy="3667760"/>
          </a:xfrm>
          <a:prstGeom prst="roundRect">
            <a:avLst/>
          </a:prstGeom>
          <a:solidFill>
            <a:srgbClr val="7A9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Tree>
    <p:extLst>
      <p:ext uri="{BB962C8B-B14F-4D97-AF65-F5344CB8AC3E}">
        <p14:creationId xmlns:p14="http://schemas.microsoft.com/office/powerpoint/2010/main" val="317584135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6924-5B65-1A66-C645-24CD29A8E740}"/>
              </a:ext>
            </a:extLst>
          </p:cNvPr>
          <p:cNvSpPr>
            <a:spLocks noGrp="1"/>
          </p:cNvSpPr>
          <p:nvPr>
            <p:ph type="title"/>
          </p:nvPr>
        </p:nvSpPr>
        <p:spPr/>
        <p:txBody>
          <a:bodyPr>
            <a:normAutofit fontScale="90000"/>
          </a:bodyPr>
          <a:lstStyle/>
          <a:p>
            <a:r>
              <a:rPr lang="en-US" dirty="0"/>
              <a:t>What is AI, Machine (Deep) Learning</a:t>
            </a:r>
            <a:endParaRPr lang="en-PK" dirty="0"/>
          </a:p>
        </p:txBody>
      </p:sp>
      <p:sp>
        <p:nvSpPr>
          <p:cNvPr id="3" name="Content Placeholder 2">
            <a:extLst>
              <a:ext uri="{FF2B5EF4-FFF2-40B4-BE49-F238E27FC236}">
                <a16:creationId xmlns:a16="http://schemas.microsoft.com/office/drawing/2014/main" id="{99923CBE-D960-D737-D649-34FF7C7709DE}"/>
              </a:ext>
            </a:extLst>
          </p:cNvPr>
          <p:cNvSpPr>
            <a:spLocks noGrp="1"/>
          </p:cNvSpPr>
          <p:nvPr>
            <p:ph idx="1"/>
          </p:nvPr>
        </p:nvSpPr>
        <p:spPr/>
        <p:txBody>
          <a:bodyPr/>
          <a:lstStyle/>
          <a:p>
            <a:endParaRPr lang="en-PK"/>
          </a:p>
        </p:txBody>
      </p:sp>
      <p:sp>
        <p:nvSpPr>
          <p:cNvPr id="4" name="Slide Number Placeholder 3">
            <a:extLst>
              <a:ext uri="{FF2B5EF4-FFF2-40B4-BE49-F238E27FC236}">
                <a16:creationId xmlns:a16="http://schemas.microsoft.com/office/drawing/2014/main" id="{819F3A07-86A4-32A7-3C92-C9420ECB8AEA}"/>
              </a:ext>
            </a:extLst>
          </p:cNvPr>
          <p:cNvSpPr>
            <a:spLocks noGrp="1"/>
          </p:cNvSpPr>
          <p:nvPr>
            <p:ph type="sldNum" sz="quarter" idx="12"/>
          </p:nvPr>
        </p:nvSpPr>
        <p:spPr/>
        <p:txBody>
          <a:bodyPr/>
          <a:lstStyle/>
          <a:p>
            <a:fld id="{AD69FD3C-0331-4B68-8D41-F67FB0458356}" type="slidenum">
              <a:rPr lang="en-PK" smtClean="0"/>
              <a:t>7</a:t>
            </a:fld>
            <a:endParaRPr lang="en-PK"/>
          </a:p>
        </p:txBody>
      </p:sp>
      <p:sp>
        <p:nvSpPr>
          <p:cNvPr id="5" name="object 3">
            <a:extLst>
              <a:ext uri="{FF2B5EF4-FFF2-40B4-BE49-F238E27FC236}">
                <a16:creationId xmlns:a16="http://schemas.microsoft.com/office/drawing/2014/main" id="{DE4896A1-8FE2-00AF-8439-205145A94C2D}"/>
              </a:ext>
            </a:extLst>
          </p:cNvPr>
          <p:cNvSpPr/>
          <p:nvPr/>
        </p:nvSpPr>
        <p:spPr>
          <a:xfrm>
            <a:off x="0" y="1636879"/>
            <a:ext cx="12192000" cy="4540084"/>
          </a:xfrm>
          <a:prstGeom prst="roundRect">
            <a:avLst/>
          </a:prstGeom>
          <a:blipFill>
            <a:blip r:embed="rId2" cstate="print"/>
            <a:stretch>
              <a:fillRect/>
            </a:stretch>
          </a:blipFill>
        </p:spPr>
        <p:txBody>
          <a:bodyPr wrap="square" lIns="0" tIns="0" rIns="0" bIns="0" rtlCol="0"/>
          <a:lstStyle/>
          <a:p>
            <a:endParaRPr dirty="0"/>
          </a:p>
        </p:txBody>
      </p:sp>
      <p:sp>
        <p:nvSpPr>
          <p:cNvPr id="7" name="Rectangle: Rounded Corners 6">
            <a:extLst>
              <a:ext uri="{FF2B5EF4-FFF2-40B4-BE49-F238E27FC236}">
                <a16:creationId xmlns:a16="http://schemas.microsoft.com/office/drawing/2014/main" id="{7EAD9C9D-134F-5BE1-DEED-61EE00767048}"/>
              </a:ext>
            </a:extLst>
          </p:cNvPr>
          <p:cNvSpPr/>
          <p:nvPr/>
        </p:nvSpPr>
        <p:spPr>
          <a:xfrm>
            <a:off x="7380720" y="2373313"/>
            <a:ext cx="4811280" cy="3803650"/>
          </a:xfrm>
          <a:prstGeom prst="roundRect">
            <a:avLst/>
          </a:prstGeom>
          <a:solidFill>
            <a:srgbClr val="7A9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674404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6924-5B65-1A66-C645-24CD29A8E740}"/>
              </a:ext>
            </a:extLst>
          </p:cNvPr>
          <p:cNvSpPr>
            <a:spLocks noGrp="1"/>
          </p:cNvSpPr>
          <p:nvPr>
            <p:ph type="title"/>
          </p:nvPr>
        </p:nvSpPr>
        <p:spPr/>
        <p:txBody>
          <a:bodyPr>
            <a:normAutofit fontScale="90000"/>
          </a:bodyPr>
          <a:lstStyle/>
          <a:p>
            <a:r>
              <a:rPr lang="en-US" dirty="0"/>
              <a:t>What is AI, Machine (Deep) Learning</a:t>
            </a:r>
            <a:endParaRPr lang="en-PK" dirty="0"/>
          </a:p>
        </p:txBody>
      </p:sp>
      <p:sp>
        <p:nvSpPr>
          <p:cNvPr id="3" name="Content Placeholder 2">
            <a:extLst>
              <a:ext uri="{FF2B5EF4-FFF2-40B4-BE49-F238E27FC236}">
                <a16:creationId xmlns:a16="http://schemas.microsoft.com/office/drawing/2014/main" id="{99923CBE-D960-D737-D649-34FF7C7709DE}"/>
              </a:ext>
            </a:extLst>
          </p:cNvPr>
          <p:cNvSpPr>
            <a:spLocks noGrp="1"/>
          </p:cNvSpPr>
          <p:nvPr>
            <p:ph idx="1"/>
          </p:nvPr>
        </p:nvSpPr>
        <p:spPr/>
        <p:txBody>
          <a:bodyPr/>
          <a:lstStyle/>
          <a:p>
            <a:endParaRPr lang="en-PK"/>
          </a:p>
        </p:txBody>
      </p:sp>
      <p:sp>
        <p:nvSpPr>
          <p:cNvPr id="4" name="Slide Number Placeholder 3">
            <a:extLst>
              <a:ext uri="{FF2B5EF4-FFF2-40B4-BE49-F238E27FC236}">
                <a16:creationId xmlns:a16="http://schemas.microsoft.com/office/drawing/2014/main" id="{819F3A07-86A4-32A7-3C92-C9420ECB8AEA}"/>
              </a:ext>
            </a:extLst>
          </p:cNvPr>
          <p:cNvSpPr>
            <a:spLocks noGrp="1"/>
          </p:cNvSpPr>
          <p:nvPr>
            <p:ph type="sldNum" sz="quarter" idx="12"/>
          </p:nvPr>
        </p:nvSpPr>
        <p:spPr/>
        <p:txBody>
          <a:bodyPr/>
          <a:lstStyle/>
          <a:p>
            <a:fld id="{AD69FD3C-0331-4B68-8D41-F67FB0458356}" type="slidenum">
              <a:rPr lang="en-PK" smtClean="0"/>
              <a:t>8</a:t>
            </a:fld>
            <a:endParaRPr lang="en-PK"/>
          </a:p>
        </p:txBody>
      </p:sp>
      <p:sp>
        <p:nvSpPr>
          <p:cNvPr id="5" name="object 3">
            <a:extLst>
              <a:ext uri="{FF2B5EF4-FFF2-40B4-BE49-F238E27FC236}">
                <a16:creationId xmlns:a16="http://schemas.microsoft.com/office/drawing/2014/main" id="{DE4896A1-8FE2-00AF-8439-205145A94C2D}"/>
              </a:ext>
            </a:extLst>
          </p:cNvPr>
          <p:cNvSpPr/>
          <p:nvPr/>
        </p:nvSpPr>
        <p:spPr>
          <a:xfrm>
            <a:off x="0" y="1636879"/>
            <a:ext cx="12192000" cy="4540084"/>
          </a:xfrm>
          <a:prstGeom prst="round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199200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BAD0-2D59-6C72-35F7-E024073ABA97}"/>
              </a:ext>
            </a:extLst>
          </p:cNvPr>
          <p:cNvSpPr>
            <a:spLocks noGrp="1"/>
          </p:cNvSpPr>
          <p:nvPr>
            <p:ph type="ctrTitle"/>
          </p:nvPr>
        </p:nvSpPr>
        <p:spPr/>
        <p:txBody>
          <a:bodyPr/>
          <a:lstStyle/>
          <a:p>
            <a:r>
              <a:rPr lang="en-US" dirty="0"/>
              <a:t>Types of Machine Learning Problems</a:t>
            </a:r>
            <a:endParaRPr lang="en-PK" dirty="0"/>
          </a:p>
        </p:txBody>
      </p:sp>
      <p:sp>
        <p:nvSpPr>
          <p:cNvPr id="3" name="Subtitle 2">
            <a:extLst>
              <a:ext uri="{FF2B5EF4-FFF2-40B4-BE49-F238E27FC236}">
                <a16:creationId xmlns:a16="http://schemas.microsoft.com/office/drawing/2014/main" id="{FDDC098B-DBD1-6678-0812-C7A4E0474DBA}"/>
              </a:ext>
            </a:extLst>
          </p:cNvPr>
          <p:cNvSpPr>
            <a:spLocks noGrp="1"/>
          </p:cNvSpPr>
          <p:nvPr>
            <p:ph type="subTitle" idx="1"/>
          </p:nvPr>
        </p:nvSpPr>
        <p:spPr/>
        <p:txBody>
          <a:bodyPr/>
          <a:lstStyle/>
          <a:p>
            <a:endParaRPr lang="en-PK"/>
          </a:p>
        </p:txBody>
      </p:sp>
      <p:sp>
        <p:nvSpPr>
          <p:cNvPr id="4" name="Slide Number Placeholder 3">
            <a:extLst>
              <a:ext uri="{FF2B5EF4-FFF2-40B4-BE49-F238E27FC236}">
                <a16:creationId xmlns:a16="http://schemas.microsoft.com/office/drawing/2014/main" id="{E88AC06B-2898-FE13-01CC-4E4A78FC4392}"/>
              </a:ext>
            </a:extLst>
          </p:cNvPr>
          <p:cNvSpPr>
            <a:spLocks noGrp="1"/>
          </p:cNvSpPr>
          <p:nvPr>
            <p:ph type="sldNum" sz="quarter" idx="12"/>
          </p:nvPr>
        </p:nvSpPr>
        <p:spPr/>
        <p:txBody>
          <a:bodyPr/>
          <a:lstStyle/>
          <a:p>
            <a:fld id="{AD69FD3C-0331-4B68-8D41-F67FB0458356}" type="slidenum">
              <a:rPr lang="en-PK" smtClean="0"/>
              <a:t>9</a:t>
            </a:fld>
            <a:endParaRPr lang="en-PK"/>
          </a:p>
        </p:txBody>
      </p:sp>
    </p:spTree>
    <p:extLst>
      <p:ext uri="{BB962C8B-B14F-4D97-AF65-F5344CB8AC3E}">
        <p14:creationId xmlns:p14="http://schemas.microsoft.com/office/powerpoint/2010/main" val="194052142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637</Words>
  <Application>Microsoft Office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Tw Cen MT</vt:lpstr>
      <vt:lpstr>Office Theme</vt:lpstr>
      <vt:lpstr>PowerPoint Presentation</vt:lpstr>
      <vt:lpstr>What is Machine Learning?</vt:lpstr>
      <vt:lpstr>Example</vt:lpstr>
      <vt:lpstr>Goal of Machine Learning</vt:lpstr>
      <vt:lpstr>Important Terminology</vt:lpstr>
      <vt:lpstr>What is AI, Machine (Deep) Learning</vt:lpstr>
      <vt:lpstr>What is AI, Machine (Deep) Learning</vt:lpstr>
      <vt:lpstr>What is AI, Machine (Deep) Learning</vt:lpstr>
      <vt:lpstr>Types of Machine Learning Problems</vt:lpstr>
      <vt:lpstr>Types of Machine Learning Problems</vt:lpstr>
      <vt:lpstr>Machine Learning vs Deep Learning</vt:lpstr>
      <vt:lpstr>The “deep” in Deep Learning</vt:lpstr>
      <vt:lpstr>Achievements</vt:lpstr>
      <vt:lpstr>Memory Lane</vt:lpstr>
      <vt:lpstr>Why Deep Learning is so successful?</vt:lpstr>
      <vt:lpstr>Typical Cycle Design</vt:lpstr>
      <vt:lpstr>Typical Cycle Design</vt:lpstr>
      <vt:lpstr>Typical Cycle Design</vt:lpstr>
      <vt:lpstr>Typical Cycle Design</vt:lpstr>
      <vt:lpstr>Typical Cycle Design</vt:lpstr>
      <vt:lpstr>Typical Cycle Design</vt:lpstr>
      <vt:lpstr>Happy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Shafait</dc:creator>
  <cp:lastModifiedBy>Khuram Shahzad</cp:lastModifiedBy>
  <cp:revision>32</cp:revision>
  <dcterms:created xsi:type="dcterms:W3CDTF">2023-05-28T17:43:48Z</dcterms:created>
  <dcterms:modified xsi:type="dcterms:W3CDTF">2024-07-31T16:32:36Z</dcterms:modified>
</cp:coreProperties>
</file>