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Lst>
  <p:notesMasterIdLst>
    <p:notesMasterId r:id="rId41"/>
  </p:notesMasterIdLst>
  <p:sldIdLst>
    <p:sldId id="256" r:id="rId3"/>
    <p:sldId id="257" r:id="rId4"/>
    <p:sldId id="258" r:id="rId5"/>
    <p:sldId id="261" r:id="rId6"/>
    <p:sldId id="260" r:id="rId7"/>
    <p:sldId id="269" r:id="rId8"/>
    <p:sldId id="265" r:id="rId9"/>
    <p:sldId id="266" r:id="rId10"/>
    <p:sldId id="267" r:id="rId11"/>
    <p:sldId id="268" r:id="rId12"/>
    <p:sldId id="272" r:id="rId13"/>
    <p:sldId id="271" r:id="rId14"/>
    <p:sldId id="273" r:id="rId15"/>
    <p:sldId id="262" r:id="rId16"/>
    <p:sldId id="274" r:id="rId17"/>
    <p:sldId id="275" r:id="rId18"/>
    <p:sldId id="276" r:id="rId19"/>
    <p:sldId id="277" r:id="rId20"/>
    <p:sldId id="280" r:id="rId21"/>
    <p:sldId id="281" r:id="rId22"/>
    <p:sldId id="263" r:id="rId23"/>
    <p:sldId id="264" r:id="rId24"/>
    <p:sldId id="278" r:id="rId25"/>
    <p:sldId id="279" r:id="rId26"/>
    <p:sldId id="283" r:id="rId27"/>
    <p:sldId id="282" r:id="rId28"/>
    <p:sldId id="285" r:id="rId29"/>
    <p:sldId id="286" r:id="rId30"/>
    <p:sldId id="287" r:id="rId31"/>
    <p:sldId id="270" r:id="rId32"/>
    <p:sldId id="288" r:id="rId33"/>
    <p:sldId id="291" r:id="rId34"/>
    <p:sldId id="292" r:id="rId35"/>
    <p:sldId id="293" r:id="rId36"/>
    <p:sldId id="289" r:id="rId37"/>
    <p:sldId id="290" r:id="rId38"/>
    <p:sldId id="294" r:id="rId39"/>
    <p:sldId id="259"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SIKUKdiHVpR28nFfK5dN0zUp8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A032A-BDC5-432C-9AB7-8B262822B639}" type="doc">
      <dgm:prSet loTypeId="urn:microsoft.com/office/officeart/2005/8/layout/hierarchy2" loCatId="hierarchy" qsTypeId="urn:microsoft.com/office/officeart/2005/8/quickstyle/simple3" qsCatId="simple" csTypeId="urn:microsoft.com/office/officeart/2005/8/colors/colorful4" csCatId="colorful" phldr="1"/>
      <dgm:spPr/>
      <dgm:t>
        <a:bodyPr/>
        <a:lstStyle/>
        <a:p>
          <a:endParaRPr lang="en-US"/>
        </a:p>
      </dgm:t>
    </dgm:pt>
    <dgm:pt modelId="{68FE038F-F1A6-441F-AB2C-A178F520524E}">
      <dgm:prSet phldrT="[Text]"/>
      <dgm:spPr/>
      <dgm:t>
        <a:bodyPr/>
        <a:lstStyle/>
        <a:p>
          <a:r>
            <a:rPr lang="en-GB" dirty="0"/>
            <a:t>Machine learning</a:t>
          </a:r>
          <a:endParaRPr lang="en-US" dirty="0"/>
        </a:p>
      </dgm:t>
    </dgm:pt>
    <dgm:pt modelId="{846638C4-6D03-45BA-8A4B-C131789707F1}" type="parTrans" cxnId="{46769607-02AF-4A01-A3AE-7F9D66E83F72}">
      <dgm:prSet/>
      <dgm:spPr/>
      <dgm:t>
        <a:bodyPr/>
        <a:lstStyle/>
        <a:p>
          <a:endParaRPr lang="en-US"/>
        </a:p>
      </dgm:t>
    </dgm:pt>
    <dgm:pt modelId="{22528413-4D93-4AF2-9407-0B5869E679D8}" type="sibTrans" cxnId="{46769607-02AF-4A01-A3AE-7F9D66E83F72}">
      <dgm:prSet/>
      <dgm:spPr/>
      <dgm:t>
        <a:bodyPr/>
        <a:lstStyle/>
        <a:p>
          <a:endParaRPr lang="en-US"/>
        </a:p>
      </dgm:t>
    </dgm:pt>
    <dgm:pt modelId="{26531094-5F8B-4677-8D70-3EB8D40987D4}">
      <dgm:prSet phldrT="[Text]"/>
      <dgm:spPr/>
      <dgm:t>
        <a:bodyPr/>
        <a:lstStyle/>
        <a:p>
          <a:r>
            <a:rPr lang="en-GB" dirty="0"/>
            <a:t>Supervised learning</a:t>
          </a:r>
          <a:endParaRPr lang="en-US" dirty="0"/>
        </a:p>
      </dgm:t>
    </dgm:pt>
    <dgm:pt modelId="{33AA75BE-926F-41FF-8CB1-DF3825AC37C9}" type="parTrans" cxnId="{E2C1941A-3EF1-406A-86F4-2CDB4B12537C}">
      <dgm:prSet/>
      <dgm:spPr/>
      <dgm:t>
        <a:bodyPr/>
        <a:lstStyle/>
        <a:p>
          <a:endParaRPr lang="en-US"/>
        </a:p>
      </dgm:t>
    </dgm:pt>
    <dgm:pt modelId="{D1819BAC-8769-412B-B9EA-707F61DA3B5E}" type="sibTrans" cxnId="{E2C1941A-3EF1-406A-86F4-2CDB4B12537C}">
      <dgm:prSet/>
      <dgm:spPr/>
      <dgm:t>
        <a:bodyPr/>
        <a:lstStyle/>
        <a:p>
          <a:endParaRPr lang="en-US"/>
        </a:p>
      </dgm:t>
    </dgm:pt>
    <dgm:pt modelId="{21BDBDBE-E0F4-4937-B948-899A11303117}">
      <dgm:prSet phldrT="[Text]"/>
      <dgm:spPr/>
      <dgm:t>
        <a:bodyPr/>
        <a:lstStyle/>
        <a:p>
          <a:r>
            <a:rPr lang="en-GB" dirty="0"/>
            <a:t>Classification</a:t>
          </a:r>
          <a:endParaRPr lang="en-US" dirty="0"/>
        </a:p>
      </dgm:t>
    </dgm:pt>
    <dgm:pt modelId="{44B6D64D-55B2-441A-9C05-D96C11A6E4DB}" type="parTrans" cxnId="{3E98C55E-ACE4-4CE7-B343-4D5BE362EE81}">
      <dgm:prSet/>
      <dgm:spPr/>
      <dgm:t>
        <a:bodyPr/>
        <a:lstStyle/>
        <a:p>
          <a:endParaRPr lang="en-US"/>
        </a:p>
      </dgm:t>
    </dgm:pt>
    <dgm:pt modelId="{DF7FF08A-DF52-40F8-8D95-184D9B2381A1}" type="sibTrans" cxnId="{3E98C55E-ACE4-4CE7-B343-4D5BE362EE81}">
      <dgm:prSet/>
      <dgm:spPr/>
      <dgm:t>
        <a:bodyPr/>
        <a:lstStyle/>
        <a:p>
          <a:endParaRPr lang="en-US"/>
        </a:p>
      </dgm:t>
    </dgm:pt>
    <dgm:pt modelId="{C7DA886F-CBD9-4018-A261-C3158ACA054E}">
      <dgm:prSet phldrT="[Text]"/>
      <dgm:spPr/>
      <dgm:t>
        <a:bodyPr/>
        <a:lstStyle/>
        <a:p>
          <a:r>
            <a:rPr lang="en-GB" dirty="0"/>
            <a:t>Regression</a:t>
          </a:r>
          <a:endParaRPr lang="en-US" dirty="0"/>
        </a:p>
      </dgm:t>
    </dgm:pt>
    <dgm:pt modelId="{EB3353ED-90B3-4052-9278-9FE7DE17F154}" type="parTrans" cxnId="{83676E90-0164-4B04-8DEE-71FF78CF0824}">
      <dgm:prSet/>
      <dgm:spPr/>
      <dgm:t>
        <a:bodyPr/>
        <a:lstStyle/>
        <a:p>
          <a:endParaRPr lang="en-US"/>
        </a:p>
      </dgm:t>
    </dgm:pt>
    <dgm:pt modelId="{22482FAF-7FC2-4756-8B04-64D2D4AD7141}" type="sibTrans" cxnId="{83676E90-0164-4B04-8DEE-71FF78CF0824}">
      <dgm:prSet/>
      <dgm:spPr/>
      <dgm:t>
        <a:bodyPr/>
        <a:lstStyle/>
        <a:p>
          <a:endParaRPr lang="en-US"/>
        </a:p>
      </dgm:t>
    </dgm:pt>
    <dgm:pt modelId="{26566A0B-FAA6-4733-8404-C948B0C71F17}">
      <dgm:prSet phldrT="[Text]"/>
      <dgm:spPr/>
      <dgm:t>
        <a:bodyPr/>
        <a:lstStyle/>
        <a:p>
          <a:r>
            <a:rPr lang="en-GB" dirty="0"/>
            <a:t>Unsupervised learning</a:t>
          </a:r>
          <a:endParaRPr lang="en-US" dirty="0"/>
        </a:p>
      </dgm:t>
    </dgm:pt>
    <dgm:pt modelId="{10EBDAF0-1F6D-48E0-A69A-FDA2CA725332}" type="parTrans" cxnId="{A6F6BDA6-F529-40F4-976A-5146B1FE7489}">
      <dgm:prSet/>
      <dgm:spPr/>
      <dgm:t>
        <a:bodyPr/>
        <a:lstStyle/>
        <a:p>
          <a:endParaRPr lang="en-US"/>
        </a:p>
      </dgm:t>
    </dgm:pt>
    <dgm:pt modelId="{3D8508E0-2A34-4822-A362-DD64F182CA17}" type="sibTrans" cxnId="{A6F6BDA6-F529-40F4-976A-5146B1FE7489}">
      <dgm:prSet/>
      <dgm:spPr/>
      <dgm:t>
        <a:bodyPr/>
        <a:lstStyle/>
        <a:p>
          <a:endParaRPr lang="en-US"/>
        </a:p>
      </dgm:t>
    </dgm:pt>
    <dgm:pt modelId="{E30EA6DC-B175-4368-81A5-96F6283DAB89}">
      <dgm:prSet phldrT="[Text]"/>
      <dgm:spPr/>
      <dgm:t>
        <a:bodyPr/>
        <a:lstStyle/>
        <a:p>
          <a:r>
            <a:rPr lang="en-GB" dirty="0"/>
            <a:t>Linear Regression</a:t>
          </a:r>
          <a:endParaRPr lang="en-US" dirty="0"/>
        </a:p>
      </dgm:t>
    </dgm:pt>
    <dgm:pt modelId="{0DB917D6-D237-4087-BC37-917E0732B220}" type="parTrans" cxnId="{AB3437A9-7DC1-4A65-9019-9797D815CF0C}">
      <dgm:prSet/>
      <dgm:spPr/>
      <dgm:t>
        <a:bodyPr/>
        <a:lstStyle/>
        <a:p>
          <a:endParaRPr lang="en-US"/>
        </a:p>
      </dgm:t>
    </dgm:pt>
    <dgm:pt modelId="{2DB31F3C-0562-4637-BB9A-915C3832050C}" type="sibTrans" cxnId="{AB3437A9-7DC1-4A65-9019-9797D815CF0C}">
      <dgm:prSet/>
      <dgm:spPr/>
      <dgm:t>
        <a:bodyPr/>
        <a:lstStyle/>
        <a:p>
          <a:endParaRPr lang="en-US"/>
        </a:p>
      </dgm:t>
    </dgm:pt>
    <dgm:pt modelId="{3DC3CD18-3C40-4152-8D88-27104DBD65FC}">
      <dgm:prSet phldrT="[Text]"/>
      <dgm:spPr/>
      <dgm:t>
        <a:bodyPr/>
        <a:lstStyle/>
        <a:p>
          <a:r>
            <a:rPr lang="en-GB" dirty="0"/>
            <a:t>Logistic Regression</a:t>
          </a:r>
          <a:endParaRPr lang="en-US" dirty="0"/>
        </a:p>
      </dgm:t>
    </dgm:pt>
    <dgm:pt modelId="{7E802454-AA48-424A-881B-1097EC251ADB}" type="parTrans" cxnId="{3396B4FB-B524-468C-865E-EBA472C63EFF}">
      <dgm:prSet/>
      <dgm:spPr/>
      <dgm:t>
        <a:bodyPr/>
        <a:lstStyle/>
        <a:p>
          <a:endParaRPr lang="en-US"/>
        </a:p>
      </dgm:t>
    </dgm:pt>
    <dgm:pt modelId="{5A54E545-19F1-457F-A43C-3FE9E7183AB8}" type="sibTrans" cxnId="{3396B4FB-B524-468C-865E-EBA472C63EFF}">
      <dgm:prSet/>
      <dgm:spPr/>
      <dgm:t>
        <a:bodyPr/>
        <a:lstStyle/>
        <a:p>
          <a:endParaRPr lang="en-US"/>
        </a:p>
      </dgm:t>
    </dgm:pt>
    <dgm:pt modelId="{9763038B-40A2-4B47-924B-A48AA0629535}">
      <dgm:prSet phldrT="[Text]"/>
      <dgm:spPr/>
      <dgm:t>
        <a:bodyPr/>
        <a:lstStyle/>
        <a:p>
          <a:r>
            <a:rPr lang="en-GB" dirty="0"/>
            <a:t>Polynomial Regression</a:t>
          </a:r>
          <a:endParaRPr lang="en-US" dirty="0"/>
        </a:p>
      </dgm:t>
    </dgm:pt>
    <dgm:pt modelId="{BD8AB112-F118-45E1-9BCA-7AD8AC5D6F1F}" type="parTrans" cxnId="{06BD03E0-AD1C-4B67-8493-C6F72C34BE0A}">
      <dgm:prSet/>
      <dgm:spPr/>
      <dgm:t>
        <a:bodyPr/>
        <a:lstStyle/>
        <a:p>
          <a:endParaRPr lang="en-US"/>
        </a:p>
      </dgm:t>
    </dgm:pt>
    <dgm:pt modelId="{30EF9642-8576-4D45-8267-FC5E3EA345DE}" type="sibTrans" cxnId="{06BD03E0-AD1C-4B67-8493-C6F72C34BE0A}">
      <dgm:prSet/>
      <dgm:spPr/>
      <dgm:t>
        <a:bodyPr/>
        <a:lstStyle/>
        <a:p>
          <a:endParaRPr lang="en-US"/>
        </a:p>
      </dgm:t>
    </dgm:pt>
    <dgm:pt modelId="{13A033BC-9D00-44B1-A1BD-A3AE9482D84D}" type="pres">
      <dgm:prSet presAssocID="{8A2A032A-BDC5-432C-9AB7-8B262822B639}" presName="diagram" presStyleCnt="0">
        <dgm:presLayoutVars>
          <dgm:chPref val="1"/>
          <dgm:dir/>
          <dgm:animOne val="branch"/>
          <dgm:animLvl val="lvl"/>
          <dgm:resizeHandles val="exact"/>
        </dgm:presLayoutVars>
      </dgm:prSet>
      <dgm:spPr/>
      <dgm:t>
        <a:bodyPr/>
        <a:lstStyle/>
        <a:p>
          <a:endParaRPr lang="en-US"/>
        </a:p>
      </dgm:t>
    </dgm:pt>
    <dgm:pt modelId="{556B63E6-5B42-4016-AEA1-41D98BD7B3E3}" type="pres">
      <dgm:prSet presAssocID="{68FE038F-F1A6-441F-AB2C-A178F520524E}" presName="root1" presStyleCnt="0"/>
      <dgm:spPr/>
    </dgm:pt>
    <dgm:pt modelId="{0BE64F5F-2AC9-49F2-A76B-4ECBDD26C69D}" type="pres">
      <dgm:prSet presAssocID="{68FE038F-F1A6-441F-AB2C-A178F520524E}" presName="LevelOneTextNode" presStyleLbl="node0" presStyleIdx="0" presStyleCnt="1">
        <dgm:presLayoutVars>
          <dgm:chPref val="3"/>
        </dgm:presLayoutVars>
      </dgm:prSet>
      <dgm:spPr/>
      <dgm:t>
        <a:bodyPr/>
        <a:lstStyle/>
        <a:p>
          <a:endParaRPr lang="en-US"/>
        </a:p>
      </dgm:t>
    </dgm:pt>
    <dgm:pt modelId="{A4F707ED-0DC9-4C50-BD9A-4F50A305EC18}" type="pres">
      <dgm:prSet presAssocID="{68FE038F-F1A6-441F-AB2C-A178F520524E}" presName="level2hierChild" presStyleCnt="0"/>
      <dgm:spPr/>
    </dgm:pt>
    <dgm:pt modelId="{F2C339AA-463B-4588-AB18-90093D6E7BA6}" type="pres">
      <dgm:prSet presAssocID="{33AA75BE-926F-41FF-8CB1-DF3825AC37C9}" presName="conn2-1" presStyleLbl="parChTrans1D2" presStyleIdx="0" presStyleCnt="2"/>
      <dgm:spPr/>
      <dgm:t>
        <a:bodyPr/>
        <a:lstStyle/>
        <a:p>
          <a:endParaRPr lang="en-US"/>
        </a:p>
      </dgm:t>
    </dgm:pt>
    <dgm:pt modelId="{0916F19E-DA71-4774-B4C0-3C0E4ED61983}" type="pres">
      <dgm:prSet presAssocID="{33AA75BE-926F-41FF-8CB1-DF3825AC37C9}" presName="connTx" presStyleLbl="parChTrans1D2" presStyleIdx="0" presStyleCnt="2"/>
      <dgm:spPr/>
      <dgm:t>
        <a:bodyPr/>
        <a:lstStyle/>
        <a:p>
          <a:endParaRPr lang="en-US"/>
        </a:p>
      </dgm:t>
    </dgm:pt>
    <dgm:pt modelId="{22A1BF45-7EFA-40AF-8AF8-B0F6B3DC96D7}" type="pres">
      <dgm:prSet presAssocID="{26531094-5F8B-4677-8D70-3EB8D40987D4}" presName="root2" presStyleCnt="0"/>
      <dgm:spPr/>
    </dgm:pt>
    <dgm:pt modelId="{AE58811D-3414-47F0-B49E-94D2783DFA86}" type="pres">
      <dgm:prSet presAssocID="{26531094-5F8B-4677-8D70-3EB8D40987D4}" presName="LevelTwoTextNode" presStyleLbl="node2" presStyleIdx="0" presStyleCnt="2">
        <dgm:presLayoutVars>
          <dgm:chPref val="3"/>
        </dgm:presLayoutVars>
      </dgm:prSet>
      <dgm:spPr/>
      <dgm:t>
        <a:bodyPr/>
        <a:lstStyle/>
        <a:p>
          <a:endParaRPr lang="en-US"/>
        </a:p>
      </dgm:t>
    </dgm:pt>
    <dgm:pt modelId="{C4C29B8C-2893-4A38-AA54-4C7C89A2B94F}" type="pres">
      <dgm:prSet presAssocID="{26531094-5F8B-4677-8D70-3EB8D40987D4}" presName="level3hierChild" presStyleCnt="0"/>
      <dgm:spPr/>
    </dgm:pt>
    <dgm:pt modelId="{F66A5182-E4E2-4554-BF42-92E61E41632A}" type="pres">
      <dgm:prSet presAssocID="{44B6D64D-55B2-441A-9C05-D96C11A6E4DB}" presName="conn2-1" presStyleLbl="parChTrans1D3" presStyleIdx="0" presStyleCnt="2"/>
      <dgm:spPr/>
      <dgm:t>
        <a:bodyPr/>
        <a:lstStyle/>
        <a:p>
          <a:endParaRPr lang="en-US"/>
        </a:p>
      </dgm:t>
    </dgm:pt>
    <dgm:pt modelId="{920CBB77-27B7-4E48-9A10-826B4C0CFF96}" type="pres">
      <dgm:prSet presAssocID="{44B6D64D-55B2-441A-9C05-D96C11A6E4DB}" presName="connTx" presStyleLbl="parChTrans1D3" presStyleIdx="0" presStyleCnt="2"/>
      <dgm:spPr/>
      <dgm:t>
        <a:bodyPr/>
        <a:lstStyle/>
        <a:p>
          <a:endParaRPr lang="en-US"/>
        </a:p>
      </dgm:t>
    </dgm:pt>
    <dgm:pt modelId="{CA665B19-3DFB-4E05-B616-AF5C78564FA1}" type="pres">
      <dgm:prSet presAssocID="{21BDBDBE-E0F4-4937-B948-899A11303117}" presName="root2" presStyleCnt="0"/>
      <dgm:spPr/>
    </dgm:pt>
    <dgm:pt modelId="{FC5AFE4C-1595-4B44-A752-D1C0784E0C2E}" type="pres">
      <dgm:prSet presAssocID="{21BDBDBE-E0F4-4937-B948-899A11303117}" presName="LevelTwoTextNode" presStyleLbl="node3" presStyleIdx="0" presStyleCnt="2">
        <dgm:presLayoutVars>
          <dgm:chPref val="3"/>
        </dgm:presLayoutVars>
      </dgm:prSet>
      <dgm:spPr/>
      <dgm:t>
        <a:bodyPr/>
        <a:lstStyle/>
        <a:p>
          <a:endParaRPr lang="en-US"/>
        </a:p>
      </dgm:t>
    </dgm:pt>
    <dgm:pt modelId="{49F3610F-A71D-4CDB-B6B5-10D9E7EED63E}" type="pres">
      <dgm:prSet presAssocID="{21BDBDBE-E0F4-4937-B948-899A11303117}" presName="level3hierChild" presStyleCnt="0"/>
      <dgm:spPr/>
    </dgm:pt>
    <dgm:pt modelId="{0B7DC51E-A150-4931-ACCA-CE615F8561E4}" type="pres">
      <dgm:prSet presAssocID="{EB3353ED-90B3-4052-9278-9FE7DE17F154}" presName="conn2-1" presStyleLbl="parChTrans1D3" presStyleIdx="1" presStyleCnt="2"/>
      <dgm:spPr/>
      <dgm:t>
        <a:bodyPr/>
        <a:lstStyle/>
        <a:p>
          <a:endParaRPr lang="en-US"/>
        </a:p>
      </dgm:t>
    </dgm:pt>
    <dgm:pt modelId="{A66688D8-E242-4430-B1BC-C38CD65671FE}" type="pres">
      <dgm:prSet presAssocID="{EB3353ED-90B3-4052-9278-9FE7DE17F154}" presName="connTx" presStyleLbl="parChTrans1D3" presStyleIdx="1" presStyleCnt="2"/>
      <dgm:spPr/>
      <dgm:t>
        <a:bodyPr/>
        <a:lstStyle/>
        <a:p>
          <a:endParaRPr lang="en-US"/>
        </a:p>
      </dgm:t>
    </dgm:pt>
    <dgm:pt modelId="{2DF50CC6-CB65-4C58-BBAD-8E5A7ABACDF1}" type="pres">
      <dgm:prSet presAssocID="{C7DA886F-CBD9-4018-A261-C3158ACA054E}" presName="root2" presStyleCnt="0"/>
      <dgm:spPr/>
    </dgm:pt>
    <dgm:pt modelId="{3FF1D746-9C90-465A-84A1-05ABE953A45A}" type="pres">
      <dgm:prSet presAssocID="{C7DA886F-CBD9-4018-A261-C3158ACA054E}" presName="LevelTwoTextNode" presStyleLbl="node3" presStyleIdx="1" presStyleCnt="2">
        <dgm:presLayoutVars>
          <dgm:chPref val="3"/>
        </dgm:presLayoutVars>
      </dgm:prSet>
      <dgm:spPr/>
      <dgm:t>
        <a:bodyPr/>
        <a:lstStyle/>
        <a:p>
          <a:endParaRPr lang="en-US"/>
        </a:p>
      </dgm:t>
    </dgm:pt>
    <dgm:pt modelId="{1B995A71-AE26-48AB-8AB5-E153A97B3E32}" type="pres">
      <dgm:prSet presAssocID="{C7DA886F-CBD9-4018-A261-C3158ACA054E}" presName="level3hierChild" presStyleCnt="0"/>
      <dgm:spPr/>
    </dgm:pt>
    <dgm:pt modelId="{80E6E2E0-6EA0-4885-9507-EDD5D4D702C4}" type="pres">
      <dgm:prSet presAssocID="{0DB917D6-D237-4087-BC37-917E0732B220}" presName="conn2-1" presStyleLbl="parChTrans1D4" presStyleIdx="0" presStyleCnt="3"/>
      <dgm:spPr/>
      <dgm:t>
        <a:bodyPr/>
        <a:lstStyle/>
        <a:p>
          <a:endParaRPr lang="en-US"/>
        </a:p>
      </dgm:t>
    </dgm:pt>
    <dgm:pt modelId="{E46093A1-2A9C-42A7-89F9-6D26E584D350}" type="pres">
      <dgm:prSet presAssocID="{0DB917D6-D237-4087-BC37-917E0732B220}" presName="connTx" presStyleLbl="parChTrans1D4" presStyleIdx="0" presStyleCnt="3"/>
      <dgm:spPr/>
      <dgm:t>
        <a:bodyPr/>
        <a:lstStyle/>
        <a:p>
          <a:endParaRPr lang="en-US"/>
        </a:p>
      </dgm:t>
    </dgm:pt>
    <dgm:pt modelId="{E6BA4E2A-CA63-4469-93C1-8ED4161DBA8F}" type="pres">
      <dgm:prSet presAssocID="{E30EA6DC-B175-4368-81A5-96F6283DAB89}" presName="root2" presStyleCnt="0"/>
      <dgm:spPr/>
    </dgm:pt>
    <dgm:pt modelId="{2195689A-3059-4F06-BE00-89D5DEA755F1}" type="pres">
      <dgm:prSet presAssocID="{E30EA6DC-B175-4368-81A5-96F6283DAB89}" presName="LevelTwoTextNode" presStyleLbl="node4" presStyleIdx="0" presStyleCnt="3">
        <dgm:presLayoutVars>
          <dgm:chPref val="3"/>
        </dgm:presLayoutVars>
      </dgm:prSet>
      <dgm:spPr/>
      <dgm:t>
        <a:bodyPr/>
        <a:lstStyle/>
        <a:p>
          <a:endParaRPr lang="en-US"/>
        </a:p>
      </dgm:t>
    </dgm:pt>
    <dgm:pt modelId="{6756C251-5909-454C-A798-25559AF7EBC9}" type="pres">
      <dgm:prSet presAssocID="{E30EA6DC-B175-4368-81A5-96F6283DAB89}" presName="level3hierChild" presStyleCnt="0"/>
      <dgm:spPr/>
    </dgm:pt>
    <dgm:pt modelId="{983BE853-6C9A-4F3D-B663-12E1E43C9802}" type="pres">
      <dgm:prSet presAssocID="{7E802454-AA48-424A-881B-1097EC251ADB}" presName="conn2-1" presStyleLbl="parChTrans1D4" presStyleIdx="1" presStyleCnt="3"/>
      <dgm:spPr/>
      <dgm:t>
        <a:bodyPr/>
        <a:lstStyle/>
        <a:p>
          <a:endParaRPr lang="en-US"/>
        </a:p>
      </dgm:t>
    </dgm:pt>
    <dgm:pt modelId="{1247C4A0-F34B-46CE-BFC8-30DB11ABDC78}" type="pres">
      <dgm:prSet presAssocID="{7E802454-AA48-424A-881B-1097EC251ADB}" presName="connTx" presStyleLbl="parChTrans1D4" presStyleIdx="1" presStyleCnt="3"/>
      <dgm:spPr/>
      <dgm:t>
        <a:bodyPr/>
        <a:lstStyle/>
        <a:p>
          <a:endParaRPr lang="en-US"/>
        </a:p>
      </dgm:t>
    </dgm:pt>
    <dgm:pt modelId="{CC0B4DE6-759B-49C5-A1D0-8153B48AC5B9}" type="pres">
      <dgm:prSet presAssocID="{3DC3CD18-3C40-4152-8D88-27104DBD65FC}" presName="root2" presStyleCnt="0"/>
      <dgm:spPr/>
    </dgm:pt>
    <dgm:pt modelId="{00E9A946-3FD9-4C2E-B78A-ABCFE21FFCF6}" type="pres">
      <dgm:prSet presAssocID="{3DC3CD18-3C40-4152-8D88-27104DBD65FC}" presName="LevelTwoTextNode" presStyleLbl="node4" presStyleIdx="1" presStyleCnt="3">
        <dgm:presLayoutVars>
          <dgm:chPref val="3"/>
        </dgm:presLayoutVars>
      </dgm:prSet>
      <dgm:spPr/>
      <dgm:t>
        <a:bodyPr/>
        <a:lstStyle/>
        <a:p>
          <a:endParaRPr lang="en-US"/>
        </a:p>
      </dgm:t>
    </dgm:pt>
    <dgm:pt modelId="{29B16AE1-CEE9-471D-837C-B701760DDC11}" type="pres">
      <dgm:prSet presAssocID="{3DC3CD18-3C40-4152-8D88-27104DBD65FC}" presName="level3hierChild" presStyleCnt="0"/>
      <dgm:spPr/>
    </dgm:pt>
    <dgm:pt modelId="{A214A48C-E2A1-4C59-B175-45F26AF9DB51}" type="pres">
      <dgm:prSet presAssocID="{BD8AB112-F118-45E1-9BCA-7AD8AC5D6F1F}" presName="conn2-1" presStyleLbl="parChTrans1D4" presStyleIdx="2" presStyleCnt="3"/>
      <dgm:spPr/>
      <dgm:t>
        <a:bodyPr/>
        <a:lstStyle/>
        <a:p>
          <a:endParaRPr lang="en-US"/>
        </a:p>
      </dgm:t>
    </dgm:pt>
    <dgm:pt modelId="{F98961A2-7121-44D8-B0E8-70EB7721CDB5}" type="pres">
      <dgm:prSet presAssocID="{BD8AB112-F118-45E1-9BCA-7AD8AC5D6F1F}" presName="connTx" presStyleLbl="parChTrans1D4" presStyleIdx="2" presStyleCnt="3"/>
      <dgm:spPr/>
      <dgm:t>
        <a:bodyPr/>
        <a:lstStyle/>
        <a:p>
          <a:endParaRPr lang="en-US"/>
        </a:p>
      </dgm:t>
    </dgm:pt>
    <dgm:pt modelId="{DD432F9E-9654-4873-991A-2B50A2AF6EFA}" type="pres">
      <dgm:prSet presAssocID="{9763038B-40A2-4B47-924B-A48AA0629535}" presName="root2" presStyleCnt="0"/>
      <dgm:spPr/>
    </dgm:pt>
    <dgm:pt modelId="{EE482435-7D42-4266-BF99-045AB977D9F1}" type="pres">
      <dgm:prSet presAssocID="{9763038B-40A2-4B47-924B-A48AA0629535}" presName="LevelTwoTextNode" presStyleLbl="node4" presStyleIdx="2" presStyleCnt="3">
        <dgm:presLayoutVars>
          <dgm:chPref val="3"/>
        </dgm:presLayoutVars>
      </dgm:prSet>
      <dgm:spPr/>
      <dgm:t>
        <a:bodyPr/>
        <a:lstStyle/>
        <a:p>
          <a:endParaRPr lang="en-US"/>
        </a:p>
      </dgm:t>
    </dgm:pt>
    <dgm:pt modelId="{DA1F3FD0-8AAC-45A5-A962-D2BB5236B228}" type="pres">
      <dgm:prSet presAssocID="{9763038B-40A2-4B47-924B-A48AA0629535}" presName="level3hierChild" presStyleCnt="0"/>
      <dgm:spPr/>
    </dgm:pt>
    <dgm:pt modelId="{99BCBFA6-80CD-4CDA-A7F2-2BAAA2B95240}" type="pres">
      <dgm:prSet presAssocID="{10EBDAF0-1F6D-48E0-A69A-FDA2CA725332}" presName="conn2-1" presStyleLbl="parChTrans1D2" presStyleIdx="1" presStyleCnt="2"/>
      <dgm:spPr/>
      <dgm:t>
        <a:bodyPr/>
        <a:lstStyle/>
        <a:p>
          <a:endParaRPr lang="en-US"/>
        </a:p>
      </dgm:t>
    </dgm:pt>
    <dgm:pt modelId="{50DD9A95-4035-4121-9514-4D331CA75747}" type="pres">
      <dgm:prSet presAssocID="{10EBDAF0-1F6D-48E0-A69A-FDA2CA725332}" presName="connTx" presStyleLbl="parChTrans1D2" presStyleIdx="1" presStyleCnt="2"/>
      <dgm:spPr/>
      <dgm:t>
        <a:bodyPr/>
        <a:lstStyle/>
        <a:p>
          <a:endParaRPr lang="en-US"/>
        </a:p>
      </dgm:t>
    </dgm:pt>
    <dgm:pt modelId="{89792E05-CFCE-4F45-BA34-CE30662B1A77}" type="pres">
      <dgm:prSet presAssocID="{26566A0B-FAA6-4733-8404-C948B0C71F17}" presName="root2" presStyleCnt="0"/>
      <dgm:spPr/>
    </dgm:pt>
    <dgm:pt modelId="{A1AA71F9-AC3D-4034-90A8-1DAA5A0D35BA}" type="pres">
      <dgm:prSet presAssocID="{26566A0B-FAA6-4733-8404-C948B0C71F17}" presName="LevelTwoTextNode" presStyleLbl="node2" presStyleIdx="1" presStyleCnt="2">
        <dgm:presLayoutVars>
          <dgm:chPref val="3"/>
        </dgm:presLayoutVars>
      </dgm:prSet>
      <dgm:spPr/>
      <dgm:t>
        <a:bodyPr/>
        <a:lstStyle/>
        <a:p>
          <a:endParaRPr lang="en-US"/>
        </a:p>
      </dgm:t>
    </dgm:pt>
    <dgm:pt modelId="{8F843FD7-9A92-457A-8CB8-4AE34CDDBA1D}" type="pres">
      <dgm:prSet presAssocID="{26566A0B-FAA6-4733-8404-C948B0C71F17}" presName="level3hierChild" presStyleCnt="0"/>
      <dgm:spPr/>
    </dgm:pt>
  </dgm:ptLst>
  <dgm:cxnLst>
    <dgm:cxn modelId="{DB3FA67D-8E54-4214-BB41-F4A940FA833C}" type="presOf" srcId="{10EBDAF0-1F6D-48E0-A69A-FDA2CA725332}" destId="{99BCBFA6-80CD-4CDA-A7F2-2BAAA2B95240}" srcOrd="0" destOrd="0" presId="urn:microsoft.com/office/officeart/2005/8/layout/hierarchy2"/>
    <dgm:cxn modelId="{B79DED2F-9C82-459A-B81A-BC027AB37FD1}" type="presOf" srcId="{68FE038F-F1A6-441F-AB2C-A178F520524E}" destId="{0BE64F5F-2AC9-49F2-A76B-4ECBDD26C69D}" srcOrd="0" destOrd="0" presId="urn:microsoft.com/office/officeart/2005/8/layout/hierarchy2"/>
    <dgm:cxn modelId="{E2C1941A-3EF1-406A-86F4-2CDB4B12537C}" srcId="{68FE038F-F1A6-441F-AB2C-A178F520524E}" destId="{26531094-5F8B-4677-8D70-3EB8D40987D4}" srcOrd="0" destOrd="0" parTransId="{33AA75BE-926F-41FF-8CB1-DF3825AC37C9}" sibTransId="{D1819BAC-8769-412B-B9EA-707F61DA3B5E}"/>
    <dgm:cxn modelId="{46769607-02AF-4A01-A3AE-7F9D66E83F72}" srcId="{8A2A032A-BDC5-432C-9AB7-8B262822B639}" destId="{68FE038F-F1A6-441F-AB2C-A178F520524E}" srcOrd="0" destOrd="0" parTransId="{846638C4-6D03-45BA-8A4B-C131789707F1}" sibTransId="{22528413-4D93-4AF2-9407-0B5869E679D8}"/>
    <dgm:cxn modelId="{724785A9-0E0E-4E18-996E-F24E81929795}" type="presOf" srcId="{26531094-5F8B-4677-8D70-3EB8D40987D4}" destId="{AE58811D-3414-47F0-B49E-94D2783DFA86}" srcOrd="0" destOrd="0" presId="urn:microsoft.com/office/officeart/2005/8/layout/hierarchy2"/>
    <dgm:cxn modelId="{F2421595-7D36-4EA8-8D6D-9F64A65D0704}" type="presOf" srcId="{9763038B-40A2-4B47-924B-A48AA0629535}" destId="{EE482435-7D42-4266-BF99-045AB977D9F1}" srcOrd="0" destOrd="0" presId="urn:microsoft.com/office/officeart/2005/8/layout/hierarchy2"/>
    <dgm:cxn modelId="{2788D1E1-6557-470D-97B7-2FA62C32B5B1}" type="presOf" srcId="{0DB917D6-D237-4087-BC37-917E0732B220}" destId="{E46093A1-2A9C-42A7-89F9-6D26E584D350}" srcOrd="1" destOrd="0" presId="urn:microsoft.com/office/officeart/2005/8/layout/hierarchy2"/>
    <dgm:cxn modelId="{2C317530-D44F-4E3C-9006-86FEAFF076A2}" type="presOf" srcId="{C7DA886F-CBD9-4018-A261-C3158ACA054E}" destId="{3FF1D746-9C90-465A-84A1-05ABE953A45A}" srcOrd="0" destOrd="0" presId="urn:microsoft.com/office/officeart/2005/8/layout/hierarchy2"/>
    <dgm:cxn modelId="{92C585F7-EFCF-4718-A765-85226B445D0D}" type="presOf" srcId="{E30EA6DC-B175-4368-81A5-96F6283DAB89}" destId="{2195689A-3059-4F06-BE00-89D5DEA755F1}" srcOrd="0" destOrd="0" presId="urn:microsoft.com/office/officeart/2005/8/layout/hierarchy2"/>
    <dgm:cxn modelId="{55B4931A-88C4-45E0-9963-AC9E6CFFCB31}" type="presOf" srcId="{26566A0B-FAA6-4733-8404-C948B0C71F17}" destId="{A1AA71F9-AC3D-4034-90A8-1DAA5A0D35BA}" srcOrd="0" destOrd="0" presId="urn:microsoft.com/office/officeart/2005/8/layout/hierarchy2"/>
    <dgm:cxn modelId="{F2419A58-A37A-4A27-9C33-ACC47A97B17C}" type="presOf" srcId="{21BDBDBE-E0F4-4937-B948-899A11303117}" destId="{FC5AFE4C-1595-4B44-A752-D1C0784E0C2E}" srcOrd="0" destOrd="0" presId="urn:microsoft.com/office/officeart/2005/8/layout/hierarchy2"/>
    <dgm:cxn modelId="{83676E90-0164-4B04-8DEE-71FF78CF0824}" srcId="{26531094-5F8B-4677-8D70-3EB8D40987D4}" destId="{C7DA886F-CBD9-4018-A261-C3158ACA054E}" srcOrd="1" destOrd="0" parTransId="{EB3353ED-90B3-4052-9278-9FE7DE17F154}" sibTransId="{22482FAF-7FC2-4756-8B04-64D2D4AD7141}"/>
    <dgm:cxn modelId="{0E904332-0412-47BC-BFF5-5986E293968C}" type="presOf" srcId="{10EBDAF0-1F6D-48E0-A69A-FDA2CA725332}" destId="{50DD9A95-4035-4121-9514-4D331CA75747}" srcOrd="1" destOrd="0" presId="urn:microsoft.com/office/officeart/2005/8/layout/hierarchy2"/>
    <dgm:cxn modelId="{A6F6BDA6-F529-40F4-976A-5146B1FE7489}" srcId="{68FE038F-F1A6-441F-AB2C-A178F520524E}" destId="{26566A0B-FAA6-4733-8404-C948B0C71F17}" srcOrd="1" destOrd="0" parTransId="{10EBDAF0-1F6D-48E0-A69A-FDA2CA725332}" sibTransId="{3D8508E0-2A34-4822-A362-DD64F182CA17}"/>
    <dgm:cxn modelId="{3E98C55E-ACE4-4CE7-B343-4D5BE362EE81}" srcId="{26531094-5F8B-4677-8D70-3EB8D40987D4}" destId="{21BDBDBE-E0F4-4937-B948-899A11303117}" srcOrd="0" destOrd="0" parTransId="{44B6D64D-55B2-441A-9C05-D96C11A6E4DB}" sibTransId="{DF7FF08A-DF52-40F8-8D95-184D9B2381A1}"/>
    <dgm:cxn modelId="{06BD03E0-AD1C-4B67-8493-C6F72C34BE0A}" srcId="{C7DA886F-CBD9-4018-A261-C3158ACA054E}" destId="{9763038B-40A2-4B47-924B-A48AA0629535}" srcOrd="2" destOrd="0" parTransId="{BD8AB112-F118-45E1-9BCA-7AD8AC5D6F1F}" sibTransId="{30EF9642-8576-4D45-8267-FC5E3EA345DE}"/>
    <dgm:cxn modelId="{D9D9D950-BE05-4946-A366-5AB7C94E07EE}" type="presOf" srcId="{EB3353ED-90B3-4052-9278-9FE7DE17F154}" destId="{A66688D8-E242-4430-B1BC-C38CD65671FE}" srcOrd="1" destOrd="0" presId="urn:microsoft.com/office/officeart/2005/8/layout/hierarchy2"/>
    <dgm:cxn modelId="{6D1B39F8-2716-4737-9D56-782304FC3100}" type="presOf" srcId="{44B6D64D-55B2-441A-9C05-D96C11A6E4DB}" destId="{920CBB77-27B7-4E48-9A10-826B4C0CFF96}" srcOrd="1" destOrd="0" presId="urn:microsoft.com/office/officeart/2005/8/layout/hierarchy2"/>
    <dgm:cxn modelId="{8A636362-BF92-410A-BEE5-71840760EFC1}" type="presOf" srcId="{33AA75BE-926F-41FF-8CB1-DF3825AC37C9}" destId="{0916F19E-DA71-4774-B4C0-3C0E4ED61983}" srcOrd="1" destOrd="0" presId="urn:microsoft.com/office/officeart/2005/8/layout/hierarchy2"/>
    <dgm:cxn modelId="{D49D1856-BE59-4854-ABB2-F8DC2213CDCC}" type="presOf" srcId="{44B6D64D-55B2-441A-9C05-D96C11A6E4DB}" destId="{F66A5182-E4E2-4554-BF42-92E61E41632A}" srcOrd="0" destOrd="0" presId="urn:microsoft.com/office/officeart/2005/8/layout/hierarchy2"/>
    <dgm:cxn modelId="{04B2EBF9-3939-4E5A-8F92-6CC7A1E421C8}" type="presOf" srcId="{33AA75BE-926F-41FF-8CB1-DF3825AC37C9}" destId="{F2C339AA-463B-4588-AB18-90093D6E7BA6}" srcOrd="0" destOrd="0" presId="urn:microsoft.com/office/officeart/2005/8/layout/hierarchy2"/>
    <dgm:cxn modelId="{52F85791-30CE-477C-ACC4-05B67F1B3E02}" type="presOf" srcId="{3DC3CD18-3C40-4152-8D88-27104DBD65FC}" destId="{00E9A946-3FD9-4C2E-B78A-ABCFE21FFCF6}" srcOrd="0" destOrd="0" presId="urn:microsoft.com/office/officeart/2005/8/layout/hierarchy2"/>
    <dgm:cxn modelId="{AB3437A9-7DC1-4A65-9019-9797D815CF0C}" srcId="{C7DA886F-CBD9-4018-A261-C3158ACA054E}" destId="{E30EA6DC-B175-4368-81A5-96F6283DAB89}" srcOrd="0" destOrd="0" parTransId="{0DB917D6-D237-4087-BC37-917E0732B220}" sibTransId="{2DB31F3C-0562-4637-BB9A-915C3832050C}"/>
    <dgm:cxn modelId="{F791C598-B4FC-4B08-9AD1-FEE92164AF1B}" type="presOf" srcId="{8A2A032A-BDC5-432C-9AB7-8B262822B639}" destId="{13A033BC-9D00-44B1-A1BD-A3AE9482D84D}" srcOrd="0" destOrd="0" presId="urn:microsoft.com/office/officeart/2005/8/layout/hierarchy2"/>
    <dgm:cxn modelId="{118084C3-CF95-4060-9712-AC4158DF3D7C}" type="presOf" srcId="{BD8AB112-F118-45E1-9BCA-7AD8AC5D6F1F}" destId="{F98961A2-7121-44D8-B0E8-70EB7721CDB5}" srcOrd="1" destOrd="0" presId="urn:microsoft.com/office/officeart/2005/8/layout/hierarchy2"/>
    <dgm:cxn modelId="{00598454-14E4-4DA1-A820-6A09762CB7F5}" type="presOf" srcId="{7E802454-AA48-424A-881B-1097EC251ADB}" destId="{1247C4A0-F34B-46CE-BFC8-30DB11ABDC78}" srcOrd="1" destOrd="0" presId="urn:microsoft.com/office/officeart/2005/8/layout/hierarchy2"/>
    <dgm:cxn modelId="{3396B4FB-B524-468C-865E-EBA472C63EFF}" srcId="{C7DA886F-CBD9-4018-A261-C3158ACA054E}" destId="{3DC3CD18-3C40-4152-8D88-27104DBD65FC}" srcOrd="1" destOrd="0" parTransId="{7E802454-AA48-424A-881B-1097EC251ADB}" sibTransId="{5A54E545-19F1-457F-A43C-3FE9E7183AB8}"/>
    <dgm:cxn modelId="{744AB6BD-5F84-4D4C-98B6-570D7868C716}" type="presOf" srcId="{EB3353ED-90B3-4052-9278-9FE7DE17F154}" destId="{0B7DC51E-A150-4931-ACCA-CE615F8561E4}" srcOrd="0" destOrd="0" presId="urn:microsoft.com/office/officeart/2005/8/layout/hierarchy2"/>
    <dgm:cxn modelId="{27D620F8-5611-420B-8096-E3F17464E36A}" type="presOf" srcId="{7E802454-AA48-424A-881B-1097EC251ADB}" destId="{983BE853-6C9A-4F3D-B663-12E1E43C9802}" srcOrd="0" destOrd="0" presId="urn:microsoft.com/office/officeart/2005/8/layout/hierarchy2"/>
    <dgm:cxn modelId="{CE657D74-19C7-49A4-9D81-3BD63A894984}" type="presOf" srcId="{BD8AB112-F118-45E1-9BCA-7AD8AC5D6F1F}" destId="{A214A48C-E2A1-4C59-B175-45F26AF9DB51}" srcOrd="0" destOrd="0" presId="urn:microsoft.com/office/officeart/2005/8/layout/hierarchy2"/>
    <dgm:cxn modelId="{87B06F90-F988-4B6C-8EBD-08306EABC84B}" type="presOf" srcId="{0DB917D6-D237-4087-BC37-917E0732B220}" destId="{80E6E2E0-6EA0-4885-9507-EDD5D4D702C4}" srcOrd="0" destOrd="0" presId="urn:microsoft.com/office/officeart/2005/8/layout/hierarchy2"/>
    <dgm:cxn modelId="{68E12EDF-B8F8-4254-9D6C-5C9F26F70EE9}" type="presParOf" srcId="{13A033BC-9D00-44B1-A1BD-A3AE9482D84D}" destId="{556B63E6-5B42-4016-AEA1-41D98BD7B3E3}" srcOrd="0" destOrd="0" presId="urn:microsoft.com/office/officeart/2005/8/layout/hierarchy2"/>
    <dgm:cxn modelId="{B0311D59-6D70-4EF7-B5F1-44F92558026A}" type="presParOf" srcId="{556B63E6-5B42-4016-AEA1-41D98BD7B3E3}" destId="{0BE64F5F-2AC9-49F2-A76B-4ECBDD26C69D}" srcOrd="0" destOrd="0" presId="urn:microsoft.com/office/officeart/2005/8/layout/hierarchy2"/>
    <dgm:cxn modelId="{41F72A21-7956-4279-8FFD-61CFCE29632C}" type="presParOf" srcId="{556B63E6-5B42-4016-AEA1-41D98BD7B3E3}" destId="{A4F707ED-0DC9-4C50-BD9A-4F50A305EC18}" srcOrd="1" destOrd="0" presId="urn:microsoft.com/office/officeart/2005/8/layout/hierarchy2"/>
    <dgm:cxn modelId="{BF31699E-EBF8-4B42-848D-3B0295AF15C5}" type="presParOf" srcId="{A4F707ED-0DC9-4C50-BD9A-4F50A305EC18}" destId="{F2C339AA-463B-4588-AB18-90093D6E7BA6}" srcOrd="0" destOrd="0" presId="urn:microsoft.com/office/officeart/2005/8/layout/hierarchy2"/>
    <dgm:cxn modelId="{7BA4BFA3-5528-4312-BBA8-3FB84AB071CA}" type="presParOf" srcId="{F2C339AA-463B-4588-AB18-90093D6E7BA6}" destId="{0916F19E-DA71-4774-B4C0-3C0E4ED61983}" srcOrd="0" destOrd="0" presId="urn:microsoft.com/office/officeart/2005/8/layout/hierarchy2"/>
    <dgm:cxn modelId="{725530CE-ABE6-4800-8706-2E8A75D02065}" type="presParOf" srcId="{A4F707ED-0DC9-4C50-BD9A-4F50A305EC18}" destId="{22A1BF45-7EFA-40AF-8AF8-B0F6B3DC96D7}" srcOrd="1" destOrd="0" presId="urn:microsoft.com/office/officeart/2005/8/layout/hierarchy2"/>
    <dgm:cxn modelId="{671404DD-5058-4656-A29C-EF00B9CD0038}" type="presParOf" srcId="{22A1BF45-7EFA-40AF-8AF8-B0F6B3DC96D7}" destId="{AE58811D-3414-47F0-B49E-94D2783DFA86}" srcOrd="0" destOrd="0" presId="urn:microsoft.com/office/officeart/2005/8/layout/hierarchy2"/>
    <dgm:cxn modelId="{97C26BC8-8535-4568-857E-F2F87D4EB1AA}" type="presParOf" srcId="{22A1BF45-7EFA-40AF-8AF8-B0F6B3DC96D7}" destId="{C4C29B8C-2893-4A38-AA54-4C7C89A2B94F}" srcOrd="1" destOrd="0" presId="urn:microsoft.com/office/officeart/2005/8/layout/hierarchy2"/>
    <dgm:cxn modelId="{134AE643-FDE5-4A05-9EFD-0413AB979EE9}" type="presParOf" srcId="{C4C29B8C-2893-4A38-AA54-4C7C89A2B94F}" destId="{F66A5182-E4E2-4554-BF42-92E61E41632A}" srcOrd="0" destOrd="0" presId="urn:microsoft.com/office/officeart/2005/8/layout/hierarchy2"/>
    <dgm:cxn modelId="{9BD19984-9835-4F67-AA77-62AE274038DF}" type="presParOf" srcId="{F66A5182-E4E2-4554-BF42-92E61E41632A}" destId="{920CBB77-27B7-4E48-9A10-826B4C0CFF96}" srcOrd="0" destOrd="0" presId="urn:microsoft.com/office/officeart/2005/8/layout/hierarchy2"/>
    <dgm:cxn modelId="{CB937813-B52A-4D88-9B0C-118638E87093}" type="presParOf" srcId="{C4C29B8C-2893-4A38-AA54-4C7C89A2B94F}" destId="{CA665B19-3DFB-4E05-B616-AF5C78564FA1}" srcOrd="1" destOrd="0" presId="urn:microsoft.com/office/officeart/2005/8/layout/hierarchy2"/>
    <dgm:cxn modelId="{CC3295AB-6603-4A18-A8F3-220D3DA9F5F8}" type="presParOf" srcId="{CA665B19-3DFB-4E05-B616-AF5C78564FA1}" destId="{FC5AFE4C-1595-4B44-A752-D1C0784E0C2E}" srcOrd="0" destOrd="0" presId="urn:microsoft.com/office/officeart/2005/8/layout/hierarchy2"/>
    <dgm:cxn modelId="{B8DFA073-A447-4CB7-836D-064BBB5D6C10}" type="presParOf" srcId="{CA665B19-3DFB-4E05-B616-AF5C78564FA1}" destId="{49F3610F-A71D-4CDB-B6B5-10D9E7EED63E}" srcOrd="1" destOrd="0" presId="urn:microsoft.com/office/officeart/2005/8/layout/hierarchy2"/>
    <dgm:cxn modelId="{E5E5886B-D432-44C2-89B2-7C3F669E9DEC}" type="presParOf" srcId="{C4C29B8C-2893-4A38-AA54-4C7C89A2B94F}" destId="{0B7DC51E-A150-4931-ACCA-CE615F8561E4}" srcOrd="2" destOrd="0" presId="urn:microsoft.com/office/officeart/2005/8/layout/hierarchy2"/>
    <dgm:cxn modelId="{36ED2CE1-AD69-4219-A5C7-E6F2A5567A0A}" type="presParOf" srcId="{0B7DC51E-A150-4931-ACCA-CE615F8561E4}" destId="{A66688D8-E242-4430-B1BC-C38CD65671FE}" srcOrd="0" destOrd="0" presId="urn:microsoft.com/office/officeart/2005/8/layout/hierarchy2"/>
    <dgm:cxn modelId="{A8CACF34-5E16-4992-91B7-6E9D5C68F506}" type="presParOf" srcId="{C4C29B8C-2893-4A38-AA54-4C7C89A2B94F}" destId="{2DF50CC6-CB65-4C58-BBAD-8E5A7ABACDF1}" srcOrd="3" destOrd="0" presId="urn:microsoft.com/office/officeart/2005/8/layout/hierarchy2"/>
    <dgm:cxn modelId="{ECD30041-B261-4844-9225-8202A3450349}" type="presParOf" srcId="{2DF50CC6-CB65-4C58-BBAD-8E5A7ABACDF1}" destId="{3FF1D746-9C90-465A-84A1-05ABE953A45A}" srcOrd="0" destOrd="0" presId="urn:microsoft.com/office/officeart/2005/8/layout/hierarchy2"/>
    <dgm:cxn modelId="{7B3C04BA-DDBA-422F-AEE8-84AB2EEDBB52}" type="presParOf" srcId="{2DF50CC6-CB65-4C58-BBAD-8E5A7ABACDF1}" destId="{1B995A71-AE26-48AB-8AB5-E153A97B3E32}" srcOrd="1" destOrd="0" presId="urn:microsoft.com/office/officeart/2005/8/layout/hierarchy2"/>
    <dgm:cxn modelId="{F8E08A45-AADF-4046-883B-4DCAF85B6BEE}" type="presParOf" srcId="{1B995A71-AE26-48AB-8AB5-E153A97B3E32}" destId="{80E6E2E0-6EA0-4885-9507-EDD5D4D702C4}" srcOrd="0" destOrd="0" presId="urn:microsoft.com/office/officeart/2005/8/layout/hierarchy2"/>
    <dgm:cxn modelId="{6A8D9E16-F217-462B-A8F3-1793C8000C5B}" type="presParOf" srcId="{80E6E2E0-6EA0-4885-9507-EDD5D4D702C4}" destId="{E46093A1-2A9C-42A7-89F9-6D26E584D350}" srcOrd="0" destOrd="0" presId="urn:microsoft.com/office/officeart/2005/8/layout/hierarchy2"/>
    <dgm:cxn modelId="{A6478EE5-F28B-47EE-B713-0761BE6428E8}" type="presParOf" srcId="{1B995A71-AE26-48AB-8AB5-E153A97B3E32}" destId="{E6BA4E2A-CA63-4469-93C1-8ED4161DBA8F}" srcOrd="1" destOrd="0" presId="urn:microsoft.com/office/officeart/2005/8/layout/hierarchy2"/>
    <dgm:cxn modelId="{F4395B2F-79F8-4EF4-B24A-7E6F87D4CC71}" type="presParOf" srcId="{E6BA4E2A-CA63-4469-93C1-8ED4161DBA8F}" destId="{2195689A-3059-4F06-BE00-89D5DEA755F1}" srcOrd="0" destOrd="0" presId="urn:microsoft.com/office/officeart/2005/8/layout/hierarchy2"/>
    <dgm:cxn modelId="{B7DBD189-2185-4C05-B559-5AF5D7A58A16}" type="presParOf" srcId="{E6BA4E2A-CA63-4469-93C1-8ED4161DBA8F}" destId="{6756C251-5909-454C-A798-25559AF7EBC9}" srcOrd="1" destOrd="0" presId="urn:microsoft.com/office/officeart/2005/8/layout/hierarchy2"/>
    <dgm:cxn modelId="{AEE0B80A-0449-472E-B053-9E843B052E1A}" type="presParOf" srcId="{1B995A71-AE26-48AB-8AB5-E153A97B3E32}" destId="{983BE853-6C9A-4F3D-B663-12E1E43C9802}" srcOrd="2" destOrd="0" presId="urn:microsoft.com/office/officeart/2005/8/layout/hierarchy2"/>
    <dgm:cxn modelId="{C3F873B3-5C09-4BD8-AEBB-F518585C8382}" type="presParOf" srcId="{983BE853-6C9A-4F3D-B663-12E1E43C9802}" destId="{1247C4A0-F34B-46CE-BFC8-30DB11ABDC78}" srcOrd="0" destOrd="0" presId="urn:microsoft.com/office/officeart/2005/8/layout/hierarchy2"/>
    <dgm:cxn modelId="{5F11F8E4-A27C-4B24-9206-1BCBCAE722AD}" type="presParOf" srcId="{1B995A71-AE26-48AB-8AB5-E153A97B3E32}" destId="{CC0B4DE6-759B-49C5-A1D0-8153B48AC5B9}" srcOrd="3" destOrd="0" presId="urn:microsoft.com/office/officeart/2005/8/layout/hierarchy2"/>
    <dgm:cxn modelId="{827FE1B7-DE29-481D-815B-C1F5C511D6FF}" type="presParOf" srcId="{CC0B4DE6-759B-49C5-A1D0-8153B48AC5B9}" destId="{00E9A946-3FD9-4C2E-B78A-ABCFE21FFCF6}" srcOrd="0" destOrd="0" presId="urn:microsoft.com/office/officeart/2005/8/layout/hierarchy2"/>
    <dgm:cxn modelId="{389CFC0F-F372-465C-ABF3-2CB900961F56}" type="presParOf" srcId="{CC0B4DE6-759B-49C5-A1D0-8153B48AC5B9}" destId="{29B16AE1-CEE9-471D-837C-B701760DDC11}" srcOrd="1" destOrd="0" presId="urn:microsoft.com/office/officeart/2005/8/layout/hierarchy2"/>
    <dgm:cxn modelId="{2314C8AA-7F4F-462C-92DD-4EEE3A32E84B}" type="presParOf" srcId="{1B995A71-AE26-48AB-8AB5-E153A97B3E32}" destId="{A214A48C-E2A1-4C59-B175-45F26AF9DB51}" srcOrd="4" destOrd="0" presId="urn:microsoft.com/office/officeart/2005/8/layout/hierarchy2"/>
    <dgm:cxn modelId="{CF95B928-3010-4CDC-A91E-FBA6596C14EB}" type="presParOf" srcId="{A214A48C-E2A1-4C59-B175-45F26AF9DB51}" destId="{F98961A2-7121-44D8-B0E8-70EB7721CDB5}" srcOrd="0" destOrd="0" presId="urn:microsoft.com/office/officeart/2005/8/layout/hierarchy2"/>
    <dgm:cxn modelId="{0619B36B-DB66-40DF-9E98-FC38B96ED13E}" type="presParOf" srcId="{1B995A71-AE26-48AB-8AB5-E153A97B3E32}" destId="{DD432F9E-9654-4873-991A-2B50A2AF6EFA}" srcOrd="5" destOrd="0" presId="urn:microsoft.com/office/officeart/2005/8/layout/hierarchy2"/>
    <dgm:cxn modelId="{F038D8FD-BAB7-4F77-932D-C3C42DF3248B}" type="presParOf" srcId="{DD432F9E-9654-4873-991A-2B50A2AF6EFA}" destId="{EE482435-7D42-4266-BF99-045AB977D9F1}" srcOrd="0" destOrd="0" presId="urn:microsoft.com/office/officeart/2005/8/layout/hierarchy2"/>
    <dgm:cxn modelId="{99E5689E-AD76-4A6B-ADA5-1684954AE171}" type="presParOf" srcId="{DD432F9E-9654-4873-991A-2B50A2AF6EFA}" destId="{DA1F3FD0-8AAC-45A5-A962-D2BB5236B228}" srcOrd="1" destOrd="0" presId="urn:microsoft.com/office/officeart/2005/8/layout/hierarchy2"/>
    <dgm:cxn modelId="{8165A823-A2EF-4CFD-8CE7-AFF4A969DEE7}" type="presParOf" srcId="{A4F707ED-0DC9-4C50-BD9A-4F50A305EC18}" destId="{99BCBFA6-80CD-4CDA-A7F2-2BAAA2B95240}" srcOrd="2" destOrd="0" presId="urn:microsoft.com/office/officeart/2005/8/layout/hierarchy2"/>
    <dgm:cxn modelId="{1EC446B0-5123-4882-B4A8-8A45208E2893}" type="presParOf" srcId="{99BCBFA6-80CD-4CDA-A7F2-2BAAA2B95240}" destId="{50DD9A95-4035-4121-9514-4D331CA75747}" srcOrd="0" destOrd="0" presId="urn:microsoft.com/office/officeart/2005/8/layout/hierarchy2"/>
    <dgm:cxn modelId="{E1F46744-2EBD-485F-89C8-5D5629688805}" type="presParOf" srcId="{A4F707ED-0DC9-4C50-BD9A-4F50A305EC18}" destId="{89792E05-CFCE-4F45-BA34-CE30662B1A77}" srcOrd="3" destOrd="0" presId="urn:microsoft.com/office/officeart/2005/8/layout/hierarchy2"/>
    <dgm:cxn modelId="{660D1BA0-447D-4327-8C40-251129702EAB}" type="presParOf" srcId="{89792E05-CFCE-4F45-BA34-CE30662B1A77}" destId="{A1AA71F9-AC3D-4034-90A8-1DAA5A0D35BA}" srcOrd="0" destOrd="0" presId="urn:microsoft.com/office/officeart/2005/8/layout/hierarchy2"/>
    <dgm:cxn modelId="{B8952068-3A8B-42F9-9511-6E6EB3DD9BC9}" type="presParOf" srcId="{89792E05-CFCE-4F45-BA34-CE30662B1A77}" destId="{8F843FD7-9A92-457A-8CB8-4AE34CDDBA1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9BF472-A35A-49DF-BE06-BD9A129F94B8}" type="doc">
      <dgm:prSet loTypeId="urn:microsoft.com/office/officeart/2005/8/layout/process1" loCatId="process" qsTypeId="urn:microsoft.com/office/officeart/2005/8/quickstyle/simple1" qsCatId="simple" csTypeId="urn:microsoft.com/office/officeart/2005/8/colors/accent1_2" csCatId="accent1" phldr="1"/>
      <dgm:spPr/>
    </dgm:pt>
    <dgm:pt modelId="{6045F6D5-E263-4E83-B909-6BB74757D80C}">
      <dgm:prSet phldrT="[Text]"/>
      <dgm:spPr>
        <a:solidFill>
          <a:schemeClr val="bg1"/>
        </a:solidFill>
      </dgm:spPr>
      <dgm:t>
        <a:bodyPr/>
        <a:lstStyle/>
        <a:p>
          <a:r>
            <a:rPr lang="en-GB" dirty="0">
              <a:solidFill>
                <a:schemeClr val="tx1"/>
              </a:solidFill>
            </a:rPr>
            <a:t>x</a:t>
          </a:r>
          <a:endParaRPr lang="en-US" dirty="0">
            <a:solidFill>
              <a:schemeClr val="tx1"/>
            </a:solidFill>
          </a:endParaRPr>
        </a:p>
      </dgm:t>
    </dgm:pt>
    <dgm:pt modelId="{0D8A31DB-048C-41C9-9BCE-9E21EF20C5E7}" type="parTrans" cxnId="{9C186574-0310-417D-8E64-E33628364F02}">
      <dgm:prSet/>
      <dgm:spPr/>
      <dgm:t>
        <a:bodyPr/>
        <a:lstStyle/>
        <a:p>
          <a:endParaRPr lang="en-US"/>
        </a:p>
      </dgm:t>
    </dgm:pt>
    <dgm:pt modelId="{DA5691AB-821F-4609-BA81-F5868C50DBE3}" type="sibTrans" cxnId="{9C186574-0310-417D-8E64-E33628364F02}">
      <dgm:prSet/>
      <dgm:spPr/>
      <dgm:t>
        <a:bodyPr/>
        <a:lstStyle/>
        <a:p>
          <a:endParaRPr lang="en-US"/>
        </a:p>
      </dgm:t>
    </dgm:pt>
    <dgm:pt modelId="{9B5FFE70-5CAB-4DD2-84F7-24EB93A18634}">
      <dgm:prSet phldrT="[Text]"/>
      <dgm:spPr/>
      <dgm:t>
        <a:bodyPr/>
        <a:lstStyle/>
        <a:p>
          <a:r>
            <a:rPr lang="en-GB" dirty="0"/>
            <a:t>model</a:t>
          </a:r>
          <a:endParaRPr lang="en-US" dirty="0"/>
        </a:p>
      </dgm:t>
    </dgm:pt>
    <dgm:pt modelId="{DDB4275B-F226-4403-89FF-28A27BB18BD8}" type="parTrans" cxnId="{45888459-370C-43C7-9513-5808976AF007}">
      <dgm:prSet/>
      <dgm:spPr/>
      <dgm:t>
        <a:bodyPr/>
        <a:lstStyle/>
        <a:p>
          <a:endParaRPr lang="en-US"/>
        </a:p>
      </dgm:t>
    </dgm:pt>
    <dgm:pt modelId="{19A3EF56-3C5E-4599-8F8B-9C28FDC5A3C4}" type="sibTrans" cxnId="{45888459-370C-43C7-9513-5808976AF007}">
      <dgm:prSet/>
      <dgm:spPr/>
      <dgm:t>
        <a:bodyPr/>
        <a:lstStyle/>
        <a:p>
          <a:endParaRPr lang="en-US"/>
        </a:p>
      </dgm:t>
    </dgm:pt>
    <dgm:pt modelId="{7CB07B05-FE19-4CE6-8F90-9FB8ADCD57D7}">
      <dgm:prSet phldrT="[Text]"/>
      <dgm:spPr>
        <a:solidFill>
          <a:schemeClr val="bg1"/>
        </a:solidFill>
      </dgm:spPr>
      <dgm:t>
        <a:bodyPr/>
        <a:lstStyle/>
        <a:p>
          <a:r>
            <a:rPr lang="cy-GB" b="0" i="0" dirty="0">
              <a:solidFill>
                <a:schemeClr val="tx1"/>
              </a:solidFill>
            </a:rPr>
            <a:t>ŷ</a:t>
          </a:r>
          <a:endParaRPr lang="en-US" dirty="0">
            <a:solidFill>
              <a:schemeClr val="tx1"/>
            </a:solidFill>
          </a:endParaRPr>
        </a:p>
      </dgm:t>
    </dgm:pt>
    <dgm:pt modelId="{CC66B2F7-F890-46FD-A507-1158AC4793BA}" type="parTrans" cxnId="{A03B964E-AF65-4C9C-BFC4-01F5634A08F9}">
      <dgm:prSet/>
      <dgm:spPr/>
      <dgm:t>
        <a:bodyPr/>
        <a:lstStyle/>
        <a:p>
          <a:endParaRPr lang="en-US"/>
        </a:p>
      </dgm:t>
    </dgm:pt>
    <dgm:pt modelId="{0FC12B47-63CC-471B-8EDD-94C86375A6B3}" type="sibTrans" cxnId="{A03B964E-AF65-4C9C-BFC4-01F5634A08F9}">
      <dgm:prSet/>
      <dgm:spPr/>
      <dgm:t>
        <a:bodyPr/>
        <a:lstStyle/>
        <a:p>
          <a:endParaRPr lang="en-US"/>
        </a:p>
      </dgm:t>
    </dgm:pt>
    <dgm:pt modelId="{A30ECD13-6848-482D-90BE-D6199E122363}" type="pres">
      <dgm:prSet presAssocID="{309BF472-A35A-49DF-BE06-BD9A129F94B8}" presName="Name0" presStyleCnt="0">
        <dgm:presLayoutVars>
          <dgm:dir/>
          <dgm:resizeHandles val="exact"/>
        </dgm:presLayoutVars>
      </dgm:prSet>
      <dgm:spPr/>
    </dgm:pt>
    <dgm:pt modelId="{9D1D61D5-F6E1-442A-9511-F485FDF7B86D}" type="pres">
      <dgm:prSet presAssocID="{6045F6D5-E263-4E83-B909-6BB74757D80C}" presName="node" presStyleLbl="node1" presStyleIdx="0" presStyleCnt="3" custScaleX="33691" custLinFactNeighborX="-2463" custLinFactNeighborY="-2633">
        <dgm:presLayoutVars>
          <dgm:bulletEnabled val="1"/>
        </dgm:presLayoutVars>
      </dgm:prSet>
      <dgm:spPr/>
      <dgm:t>
        <a:bodyPr/>
        <a:lstStyle/>
        <a:p>
          <a:endParaRPr lang="en-US"/>
        </a:p>
      </dgm:t>
    </dgm:pt>
    <dgm:pt modelId="{BA2F6A5B-D0C3-40CC-B761-E1C15B1D4EC2}" type="pres">
      <dgm:prSet presAssocID="{DA5691AB-821F-4609-BA81-F5868C50DBE3}" presName="sibTrans" presStyleLbl="sibTrans2D1" presStyleIdx="0" presStyleCnt="2"/>
      <dgm:spPr/>
      <dgm:t>
        <a:bodyPr/>
        <a:lstStyle/>
        <a:p>
          <a:endParaRPr lang="en-US"/>
        </a:p>
      </dgm:t>
    </dgm:pt>
    <dgm:pt modelId="{7F3D7C34-F3EC-4153-AD71-8157F5A6D014}" type="pres">
      <dgm:prSet presAssocID="{DA5691AB-821F-4609-BA81-F5868C50DBE3}" presName="connectorText" presStyleLbl="sibTrans2D1" presStyleIdx="0" presStyleCnt="2"/>
      <dgm:spPr/>
      <dgm:t>
        <a:bodyPr/>
        <a:lstStyle/>
        <a:p>
          <a:endParaRPr lang="en-US"/>
        </a:p>
      </dgm:t>
    </dgm:pt>
    <dgm:pt modelId="{194B552E-3565-4327-80B0-64C6CDD09E59}" type="pres">
      <dgm:prSet presAssocID="{9B5FFE70-5CAB-4DD2-84F7-24EB93A18634}" presName="node" presStyleLbl="node1" presStyleIdx="1" presStyleCnt="3">
        <dgm:presLayoutVars>
          <dgm:bulletEnabled val="1"/>
        </dgm:presLayoutVars>
      </dgm:prSet>
      <dgm:spPr/>
      <dgm:t>
        <a:bodyPr/>
        <a:lstStyle/>
        <a:p>
          <a:endParaRPr lang="en-US"/>
        </a:p>
      </dgm:t>
    </dgm:pt>
    <dgm:pt modelId="{C79C71D6-9E9D-4040-99DF-8AF5E3A37E19}" type="pres">
      <dgm:prSet presAssocID="{19A3EF56-3C5E-4599-8F8B-9C28FDC5A3C4}" presName="sibTrans" presStyleLbl="sibTrans2D1" presStyleIdx="1" presStyleCnt="2"/>
      <dgm:spPr/>
      <dgm:t>
        <a:bodyPr/>
        <a:lstStyle/>
        <a:p>
          <a:endParaRPr lang="en-US"/>
        </a:p>
      </dgm:t>
    </dgm:pt>
    <dgm:pt modelId="{118CFBED-D4C9-4E83-ABF3-B5930A575EFD}" type="pres">
      <dgm:prSet presAssocID="{19A3EF56-3C5E-4599-8F8B-9C28FDC5A3C4}" presName="connectorText" presStyleLbl="sibTrans2D1" presStyleIdx="1" presStyleCnt="2"/>
      <dgm:spPr/>
      <dgm:t>
        <a:bodyPr/>
        <a:lstStyle/>
        <a:p>
          <a:endParaRPr lang="en-US"/>
        </a:p>
      </dgm:t>
    </dgm:pt>
    <dgm:pt modelId="{AF88C68C-EC9C-47F5-91DF-2005ACCDA45A}" type="pres">
      <dgm:prSet presAssocID="{7CB07B05-FE19-4CE6-8F90-9FB8ADCD57D7}" presName="node" presStyleLbl="node1" presStyleIdx="2" presStyleCnt="3" custScaleX="43367" custLinFactNeighborX="-682">
        <dgm:presLayoutVars>
          <dgm:bulletEnabled val="1"/>
        </dgm:presLayoutVars>
      </dgm:prSet>
      <dgm:spPr/>
      <dgm:t>
        <a:bodyPr/>
        <a:lstStyle/>
        <a:p>
          <a:endParaRPr lang="en-US"/>
        </a:p>
      </dgm:t>
    </dgm:pt>
  </dgm:ptLst>
  <dgm:cxnLst>
    <dgm:cxn modelId="{A03B964E-AF65-4C9C-BFC4-01F5634A08F9}" srcId="{309BF472-A35A-49DF-BE06-BD9A129F94B8}" destId="{7CB07B05-FE19-4CE6-8F90-9FB8ADCD57D7}" srcOrd="2" destOrd="0" parTransId="{CC66B2F7-F890-46FD-A507-1158AC4793BA}" sibTransId="{0FC12B47-63CC-471B-8EDD-94C86375A6B3}"/>
    <dgm:cxn modelId="{721B0C9A-8F86-432D-BA6C-CCC413A3482D}" type="presOf" srcId="{19A3EF56-3C5E-4599-8F8B-9C28FDC5A3C4}" destId="{118CFBED-D4C9-4E83-ABF3-B5930A575EFD}" srcOrd="1" destOrd="0" presId="urn:microsoft.com/office/officeart/2005/8/layout/process1"/>
    <dgm:cxn modelId="{45888459-370C-43C7-9513-5808976AF007}" srcId="{309BF472-A35A-49DF-BE06-BD9A129F94B8}" destId="{9B5FFE70-5CAB-4DD2-84F7-24EB93A18634}" srcOrd="1" destOrd="0" parTransId="{DDB4275B-F226-4403-89FF-28A27BB18BD8}" sibTransId="{19A3EF56-3C5E-4599-8F8B-9C28FDC5A3C4}"/>
    <dgm:cxn modelId="{CC255EC5-B89C-443B-B306-4EB4E7D8D3B8}" type="presOf" srcId="{309BF472-A35A-49DF-BE06-BD9A129F94B8}" destId="{A30ECD13-6848-482D-90BE-D6199E122363}" srcOrd="0" destOrd="0" presId="urn:microsoft.com/office/officeart/2005/8/layout/process1"/>
    <dgm:cxn modelId="{A71B2A3A-1BEC-4380-93E5-B2684198E96E}" type="presOf" srcId="{7CB07B05-FE19-4CE6-8F90-9FB8ADCD57D7}" destId="{AF88C68C-EC9C-47F5-91DF-2005ACCDA45A}" srcOrd="0" destOrd="0" presId="urn:microsoft.com/office/officeart/2005/8/layout/process1"/>
    <dgm:cxn modelId="{B3D6DB04-9809-4FFA-A8EC-967737BCC7F1}" type="presOf" srcId="{9B5FFE70-5CAB-4DD2-84F7-24EB93A18634}" destId="{194B552E-3565-4327-80B0-64C6CDD09E59}" srcOrd="0" destOrd="0" presId="urn:microsoft.com/office/officeart/2005/8/layout/process1"/>
    <dgm:cxn modelId="{5378F524-2B20-438F-B3FA-503EF1EB6CBF}" type="presOf" srcId="{DA5691AB-821F-4609-BA81-F5868C50DBE3}" destId="{7F3D7C34-F3EC-4153-AD71-8157F5A6D014}" srcOrd="1" destOrd="0" presId="urn:microsoft.com/office/officeart/2005/8/layout/process1"/>
    <dgm:cxn modelId="{4BE49E8C-32C1-41C0-A471-0CD8C8DA1EBE}" type="presOf" srcId="{DA5691AB-821F-4609-BA81-F5868C50DBE3}" destId="{BA2F6A5B-D0C3-40CC-B761-E1C15B1D4EC2}" srcOrd="0" destOrd="0" presId="urn:microsoft.com/office/officeart/2005/8/layout/process1"/>
    <dgm:cxn modelId="{11107C15-AD98-43ED-B8FF-9A7C398B4059}" type="presOf" srcId="{19A3EF56-3C5E-4599-8F8B-9C28FDC5A3C4}" destId="{C79C71D6-9E9D-4040-99DF-8AF5E3A37E19}" srcOrd="0" destOrd="0" presId="urn:microsoft.com/office/officeart/2005/8/layout/process1"/>
    <dgm:cxn modelId="{9C186574-0310-417D-8E64-E33628364F02}" srcId="{309BF472-A35A-49DF-BE06-BD9A129F94B8}" destId="{6045F6D5-E263-4E83-B909-6BB74757D80C}" srcOrd="0" destOrd="0" parTransId="{0D8A31DB-048C-41C9-9BCE-9E21EF20C5E7}" sibTransId="{DA5691AB-821F-4609-BA81-F5868C50DBE3}"/>
    <dgm:cxn modelId="{B74EAB72-8045-46C9-B97E-415B1C1C059E}" type="presOf" srcId="{6045F6D5-E263-4E83-B909-6BB74757D80C}" destId="{9D1D61D5-F6E1-442A-9511-F485FDF7B86D}" srcOrd="0" destOrd="0" presId="urn:microsoft.com/office/officeart/2005/8/layout/process1"/>
    <dgm:cxn modelId="{C214D8D4-27C7-4F9A-A8A6-73CA6E9ED684}" type="presParOf" srcId="{A30ECD13-6848-482D-90BE-D6199E122363}" destId="{9D1D61D5-F6E1-442A-9511-F485FDF7B86D}" srcOrd="0" destOrd="0" presId="urn:microsoft.com/office/officeart/2005/8/layout/process1"/>
    <dgm:cxn modelId="{279E87F7-554B-4C35-AE44-12A6DF25A98F}" type="presParOf" srcId="{A30ECD13-6848-482D-90BE-D6199E122363}" destId="{BA2F6A5B-D0C3-40CC-B761-E1C15B1D4EC2}" srcOrd="1" destOrd="0" presId="urn:microsoft.com/office/officeart/2005/8/layout/process1"/>
    <dgm:cxn modelId="{EBB07C05-E499-4861-A264-662D4E37BB41}" type="presParOf" srcId="{BA2F6A5B-D0C3-40CC-B761-E1C15B1D4EC2}" destId="{7F3D7C34-F3EC-4153-AD71-8157F5A6D014}" srcOrd="0" destOrd="0" presId="urn:microsoft.com/office/officeart/2005/8/layout/process1"/>
    <dgm:cxn modelId="{B2859F33-9FDC-448F-9199-5873654396A5}" type="presParOf" srcId="{A30ECD13-6848-482D-90BE-D6199E122363}" destId="{194B552E-3565-4327-80B0-64C6CDD09E59}" srcOrd="2" destOrd="0" presId="urn:microsoft.com/office/officeart/2005/8/layout/process1"/>
    <dgm:cxn modelId="{071593B7-DDA9-49D8-A17E-83CC725A3CDB}" type="presParOf" srcId="{A30ECD13-6848-482D-90BE-D6199E122363}" destId="{C79C71D6-9E9D-4040-99DF-8AF5E3A37E19}" srcOrd="3" destOrd="0" presId="urn:microsoft.com/office/officeart/2005/8/layout/process1"/>
    <dgm:cxn modelId="{AF5FDB52-165C-428E-BB04-5E6B72EBE2F1}" type="presParOf" srcId="{C79C71D6-9E9D-4040-99DF-8AF5E3A37E19}" destId="{118CFBED-D4C9-4E83-ABF3-B5930A575EFD}" srcOrd="0" destOrd="0" presId="urn:microsoft.com/office/officeart/2005/8/layout/process1"/>
    <dgm:cxn modelId="{5104106B-EB14-4637-AD5F-0116F99B31F8}" type="presParOf" srcId="{A30ECD13-6848-482D-90BE-D6199E122363}" destId="{AF88C68C-EC9C-47F5-91DF-2005ACCDA45A}"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64F5F-2AC9-49F2-A76B-4ECBDD26C69D}">
      <dsp:nvSpPr>
        <dsp:cNvPr id="0" name=""/>
        <dsp:cNvSpPr/>
      </dsp:nvSpPr>
      <dsp:spPr>
        <a:xfrm>
          <a:off x="5291" y="2319073"/>
          <a:ext cx="1561041" cy="78052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Machine learning</a:t>
          </a:r>
          <a:endParaRPr lang="en-US" sz="1900" kern="1200" dirty="0"/>
        </a:p>
      </dsp:txBody>
      <dsp:txXfrm>
        <a:off x="28152" y="2341934"/>
        <a:ext cx="1515319" cy="734798"/>
      </dsp:txXfrm>
    </dsp:sp>
    <dsp:sp modelId="{F2C339AA-463B-4588-AB18-90093D6E7BA6}">
      <dsp:nvSpPr>
        <dsp:cNvPr id="0" name=""/>
        <dsp:cNvSpPr/>
      </dsp:nvSpPr>
      <dsp:spPr>
        <a:xfrm rot="19457599">
          <a:off x="1494055" y="2471969"/>
          <a:ext cx="768971" cy="25927"/>
        </a:xfrm>
        <a:custGeom>
          <a:avLst/>
          <a:gdLst/>
          <a:ahLst/>
          <a:cxnLst/>
          <a:rect l="0" t="0" r="0" b="0"/>
          <a:pathLst>
            <a:path>
              <a:moveTo>
                <a:pt x="0" y="12963"/>
              </a:moveTo>
              <a:lnTo>
                <a:pt x="768971" y="1296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59317" y="2465709"/>
        <a:ext cx="38448" cy="38448"/>
      </dsp:txXfrm>
    </dsp:sp>
    <dsp:sp modelId="{AE58811D-3414-47F0-B49E-94D2783DFA86}">
      <dsp:nvSpPr>
        <dsp:cNvPr id="0" name=""/>
        <dsp:cNvSpPr/>
      </dsp:nvSpPr>
      <dsp:spPr>
        <a:xfrm>
          <a:off x="2190749" y="1870273"/>
          <a:ext cx="1561041" cy="780520"/>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Supervised learning</a:t>
          </a:r>
          <a:endParaRPr lang="en-US" sz="1900" kern="1200" dirty="0"/>
        </a:p>
      </dsp:txBody>
      <dsp:txXfrm>
        <a:off x="2213610" y="1893134"/>
        <a:ext cx="1515319" cy="734798"/>
      </dsp:txXfrm>
    </dsp:sp>
    <dsp:sp modelId="{F66A5182-E4E2-4554-BF42-92E61E41632A}">
      <dsp:nvSpPr>
        <dsp:cNvPr id="0" name=""/>
        <dsp:cNvSpPr/>
      </dsp:nvSpPr>
      <dsp:spPr>
        <a:xfrm rot="19457599">
          <a:off x="3679514" y="2023170"/>
          <a:ext cx="768971" cy="25927"/>
        </a:xfrm>
        <a:custGeom>
          <a:avLst/>
          <a:gdLst/>
          <a:ahLst/>
          <a:cxnLst/>
          <a:rect l="0" t="0" r="0" b="0"/>
          <a:pathLst>
            <a:path>
              <a:moveTo>
                <a:pt x="0" y="12963"/>
              </a:moveTo>
              <a:lnTo>
                <a:pt x="768971" y="12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44775" y="2016909"/>
        <a:ext cx="38448" cy="38448"/>
      </dsp:txXfrm>
    </dsp:sp>
    <dsp:sp modelId="{FC5AFE4C-1595-4B44-A752-D1C0784E0C2E}">
      <dsp:nvSpPr>
        <dsp:cNvPr id="0" name=""/>
        <dsp:cNvSpPr/>
      </dsp:nvSpPr>
      <dsp:spPr>
        <a:xfrm>
          <a:off x="4376208" y="1421474"/>
          <a:ext cx="1561041" cy="780520"/>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Classification</a:t>
          </a:r>
          <a:endParaRPr lang="en-US" sz="1900" kern="1200" dirty="0"/>
        </a:p>
      </dsp:txBody>
      <dsp:txXfrm>
        <a:off x="4399069" y="1444335"/>
        <a:ext cx="1515319" cy="734798"/>
      </dsp:txXfrm>
    </dsp:sp>
    <dsp:sp modelId="{0B7DC51E-A150-4931-ACCA-CE615F8561E4}">
      <dsp:nvSpPr>
        <dsp:cNvPr id="0" name=""/>
        <dsp:cNvSpPr/>
      </dsp:nvSpPr>
      <dsp:spPr>
        <a:xfrm rot="2142401">
          <a:off x="3679514" y="2471969"/>
          <a:ext cx="768971" cy="25927"/>
        </a:xfrm>
        <a:custGeom>
          <a:avLst/>
          <a:gdLst/>
          <a:ahLst/>
          <a:cxnLst/>
          <a:rect l="0" t="0" r="0" b="0"/>
          <a:pathLst>
            <a:path>
              <a:moveTo>
                <a:pt x="0" y="12963"/>
              </a:moveTo>
              <a:lnTo>
                <a:pt x="768971" y="12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44775" y="2465709"/>
        <a:ext cx="38448" cy="38448"/>
      </dsp:txXfrm>
    </dsp:sp>
    <dsp:sp modelId="{3FF1D746-9C90-465A-84A1-05ABE953A45A}">
      <dsp:nvSpPr>
        <dsp:cNvPr id="0" name=""/>
        <dsp:cNvSpPr/>
      </dsp:nvSpPr>
      <dsp:spPr>
        <a:xfrm>
          <a:off x="4376208" y="2319073"/>
          <a:ext cx="1561041" cy="780520"/>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Regression</a:t>
          </a:r>
          <a:endParaRPr lang="en-US" sz="1900" kern="1200" dirty="0"/>
        </a:p>
      </dsp:txBody>
      <dsp:txXfrm>
        <a:off x="4399069" y="2341934"/>
        <a:ext cx="1515319" cy="734798"/>
      </dsp:txXfrm>
    </dsp:sp>
    <dsp:sp modelId="{80E6E2E0-6EA0-4885-9507-EDD5D4D702C4}">
      <dsp:nvSpPr>
        <dsp:cNvPr id="0" name=""/>
        <dsp:cNvSpPr/>
      </dsp:nvSpPr>
      <dsp:spPr>
        <a:xfrm rot="18289469">
          <a:off x="5702745" y="2247570"/>
          <a:ext cx="1093425" cy="25927"/>
        </a:xfrm>
        <a:custGeom>
          <a:avLst/>
          <a:gdLst/>
          <a:ahLst/>
          <a:cxnLst/>
          <a:rect l="0" t="0" r="0" b="0"/>
          <a:pathLst>
            <a:path>
              <a:moveTo>
                <a:pt x="0" y="12963"/>
              </a:moveTo>
              <a:lnTo>
                <a:pt x="1093425" y="1296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2122" y="2233198"/>
        <a:ext cx="54671" cy="54671"/>
      </dsp:txXfrm>
    </dsp:sp>
    <dsp:sp modelId="{2195689A-3059-4F06-BE00-89D5DEA755F1}">
      <dsp:nvSpPr>
        <dsp:cNvPr id="0" name=""/>
        <dsp:cNvSpPr/>
      </dsp:nvSpPr>
      <dsp:spPr>
        <a:xfrm>
          <a:off x="6561666" y="1421474"/>
          <a:ext cx="1561041" cy="7805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Linear Regression</a:t>
          </a:r>
          <a:endParaRPr lang="en-US" sz="1900" kern="1200" dirty="0"/>
        </a:p>
      </dsp:txBody>
      <dsp:txXfrm>
        <a:off x="6584527" y="1444335"/>
        <a:ext cx="1515319" cy="734798"/>
      </dsp:txXfrm>
    </dsp:sp>
    <dsp:sp modelId="{983BE853-6C9A-4F3D-B663-12E1E43C9802}">
      <dsp:nvSpPr>
        <dsp:cNvPr id="0" name=""/>
        <dsp:cNvSpPr/>
      </dsp:nvSpPr>
      <dsp:spPr>
        <a:xfrm>
          <a:off x="5937250" y="2696369"/>
          <a:ext cx="624416" cy="25927"/>
        </a:xfrm>
        <a:custGeom>
          <a:avLst/>
          <a:gdLst/>
          <a:ahLst/>
          <a:cxnLst/>
          <a:rect l="0" t="0" r="0" b="0"/>
          <a:pathLst>
            <a:path>
              <a:moveTo>
                <a:pt x="0" y="12963"/>
              </a:moveTo>
              <a:lnTo>
                <a:pt x="624416" y="1296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3848" y="2693723"/>
        <a:ext cx="31220" cy="31220"/>
      </dsp:txXfrm>
    </dsp:sp>
    <dsp:sp modelId="{00E9A946-3FD9-4C2E-B78A-ABCFE21FFCF6}">
      <dsp:nvSpPr>
        <dsp:cNvPr id="0" name=""/>
        <dsp:cNvSpPr/>
      </dsp:nvSpPr>
      <dsp:spPr>
        <a:xfrm>
          <a:off x="6561666" y="2319073"/>
          <a:ext cx="1561041" cy="7805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Logistic Regression</a:t>
          </a:r>
          <a:endParaRPr lang="en-US" sz="1900" kern="1200" dirty="0"/>
        </a:p>
      </dsp:txBody>
      <dsp:txXfrm>
        <a:off x="6584527" y="2341934"/>
        <a:ext cx="1515319" cy="734798"/>
      </dsp:txXfrm>
    </dsp:sp>
    <dsp:sp modelId="{A214A48C-E2A1-4C59-B175-45F26AF9DB51}">
      <dsp:nvSpPr>
        <dsp:cNvPr id="0" name=""/>
        <dsp:cNvSpPr/>
      </dsp:nvSpPr>
      <dsp:spPr>
        <a:xfrm rot="3310531">
          <a:off x="5702745" y="3145169"/>
          <a:ext cx="1093425" cy="25927"/>
        </a:xfrm>
        <a:custGeom>
          <a:avLst/>
          <a:gdLst/>
          <a:ahLst/>
          <a:cxnLst/>
          <a:rect l="0" t="0" r="0" b="0"/>
          <a:pathLst>
            <a:path>
              <a:moveTo>
                <a:pt x="0" y="12963"/>
              </a:moveTo>
              <a:lnTo>
                <a:pt x="1093425" y="1296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2122" y="3130797"/>
        <a:ext cx="54671" cy="54671"/>
      </dsp:txXfrm>
    </dsp:sp>
    <dsp:sp modelId="{EE482435-7D42-4266-BF99-045AB977D9F1}">
      <dsp:nvSpPr>
        <dsp:cNvPr id="0" name=""/>
        <dsp:cNvSpPr/>
      </dsp:nvSpPr>
      <dsp:spPr>
        <a:xfrm>
          <a:off x="6561666" y="3216672"/>
          <a:ext cx="1561041" cy="7805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Polynomial Regression</a:t>
          </a:r>
          <a:endParaRPr lang="en-US" sz="1900" kern="1200" dirty="0"/>
        </a:p>
      </dsp:txBody>
      <dsp:txXfrm>
        <a:off x="6584527" y="3239533"/>
        <a:ext cx="1515319" cy="734798"/>
      </dsp:txXfrm>
    </dsp:sp>
    <dsp:sp modelId="{99BCBFA6-80CD-4CDA-A7F2-2BAAA2B95240}">
      <dsp:nvSpPr>
        <dsp:cNvPr id="0" name=""/>
        <dsp:cNvSpPr/>
      </dsp:nvSpPr>
      <dsp:spPr>
        <a:xfrm rot="2142401">
          <a:off x="1494055" y="2920769"/>
          <a:ext cx="768971" cy="25927"/>
        </a:xfrm>
        <a:custGeom>
          <a:avLst/>
          <a:gdLst/>
          <a:ahLst/>
          <a:cxnLst/>
          <a:rect l="0" t="0" r="0" b="0"/>
          <a:pathLst>
            <a:path>
              <a:moveTo>
                <a:pt x="0" y="12963"/>
              </a:moveTo>
              <a:lnTo>
                <a:pt x="768971" y="1296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59317" y="2914508"/>
        <a:ext cx="38448" cy="38448"/>
      </dsp:txXfrm>
    </dsp:sp>
    <dsp:sp modelId="{A1AA71F9-AC3D-4034-90A8-1DAA5A0D35BA}">
      <dsp:nvSpPr>
        <dsp:cNvPr id="0" name=""/>
        <dsp:cNvSpPr/>
      </dsp:nvSpPr>
      <dsp:spPr>
        <a:xfrm>
          <a:off x="2190749" y="2767872"/>
          <a:ext cx="1561041" cy="780520"/>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GB" sz="1900" kern="1200" dirty="0"/>
            <a:t>Unsupervised learning</a:t>
          </a:r>
          <a:endParaRPr lang="en-US" sz="1900" kern="1200" dirty="0"/>
        </a:p>
      </dsp:txBody>
      <dsp:txXfrm>
        <a:off x="2213610" y="2790733"/>
        <a:ext cx="1515319" cy="734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D61D5-F6E1-442A-9511-F485FDF7B86D}">
      <dsp:nvSpPr>
        <dsp:cNvPr id="0" name=""/>
        <dsp:cNvSpPr/>
      </dsp:nvSpPr>
      <dsp:spPr>
        <a:xfrm>
          <a:off x="0" y="727192"/>
          <a:ext cx="796560" cy="1418587"/>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GB" sz="5200" kern="1200" dirty="0">
              <a:solidFill>
                <a:schemeClr val="tx1"/>
              </a:solidFill>
            </a:rPr>
            <a:t>x</a:t>
          </a:r>
          <a:endParaRPr lang="en-US" sz="5200" kern="1200" dirty="0">
            <a:solidFill>
              <a:schemeClr val="tx1"/>
            </a:solidFill>
          </a:endParaRPr>
        </a:p>
      </dsp:txBody>
      <dsp:txXfrm>
        <a:off x="23330" y="750522"/>
        <a:ext cx="749900" cy="1371927"/>
      </dsp:txXfrm>
    </dsp:sp>
    <dsp:sp modelId="{BA2F6A5B-D0C3-40CC-B761-E1C15B1D4EC2}">
      <dsp:nvSpPr>
        <dsp:cNvPr id="0" name=""/>
        <dsp:cNvSpPr/>
      </dsp:nvSpPr>
      <dsp:spPr>
        <a:xfrm rot="50772">
          <a:off x="1033639" y="1156408"/>
          <a:ext cx="502720" cy="5863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1033647" y="1272564"/>
        <a:ext cx="351904" cy="351809"/>
      </dsp:txXfrm>
    </dsp:sp>
    <dsp:sp modelId="{194B552E-3565-4327-80B0-64C6CDD09E59}">
      <dsp:nvSpPr>
        <dsp:cNvPr id="0" name=""/>
        <dsp:cNvSpPr/>
      </dsp:nvSpPr>
      <dsp:spPr>
        <a:xfrm>
          <a:off x="1744986" y="764543"/>
          <a:ext cx="2364313" cy="14185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GB" sz="5200" kern="1200" dirty="0"/>
            <a:t>model</a:t>
          </a:r>
          <a:endParaRPr lang="en-US" sz="5200" kern="1200" dirty="0"/>
        </a:p>
      </dsp:txBody>
      <dsp:txXfrm>
        <a:off x="1786535" y="806092"/>
        <a:ext cx="2281215" cy="1335489"/>
      </dsp:txXfrm>
    </dsp:sp>
    <dsp:sp modelId="{C79C71D6-9E9D-4040-99DF-8AF5E3A37E19}">
      <dsp:nvSpPr>
        <dsp:cNvPr id="0" name=""/>
        <dsp:cNvSpPr/>
      </dsp:nvSpPr>
      <dsp:spPr>
        <a:xfrm>
          <a:off x="4344118" y="1180662"/>
          <a:ext cx="497815" cy="5863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4344118" y="1297932"/>
        <a:ext cx="348471" cy="351809"/>
      </dsp:txXfrm>
    </dsp:sp>
    <dsp:sp modelId="{AF88C68C-EC9C-47F5-91DF-2005ACCDA45A}">
      <dsp:nvSpPr>
        <dsp:cNvPr id="0" name=""/>
        <dsp:cNvSpPr/>
      </dsp:nvSpPr>
      <dsp:spPr>
        <a:xfrm>
          <a:off x="5048575" y="764543"/>
          <a:ext cx="1025331" cy="1418587"/>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cy-GB" sz="5200" b="0" i="0" kern="1200" dirty="0">
              <a:solidFill>
                <a:schemeClr val="tx1"/>
              </a:solidFill>
            </a:rPr>
            <a:t>ŷ</a:t>
          </a:r>
          <a:endParaRPr lang="en-US" sz="5200" kern="1200" dirty="0">
            <a:solidFill>
              <a:schemeClr val="tx1"/>
            </a:solidFill>
          </a:endParaRPr>
        </a:p>
      </dsp:txBody>
      <dsp:txXfrm>
        <a:off x="5078606" y="794574"/>
        <a:ext cx="965269" cy="13585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3-06-07T07:56:01.449"/>
    </inkml:context>
    <inkml:brush xml:id="br0">
      <inkml:brushProperty name="width" value="0.025" units="cm"/>
      <inkml:brushProperty name="height" value="0.025" units="cm"/>
      <inkml:brushProperty name="ignorePressure" value="1"/>
    </inkml:brush>
  </inkml:definitions>
  <inkml:trace contextRef="#ctx0" brushRef="#br0">0 5392 0 0,'0'0'0'0,"0"0"0"0,2-2 0 0,5-1 0 0</inkml:trace>
  <inkml:trace contextRef="#ctx0" brushRef="#br0" timeOffset="5218.648">7972 4 0 0,'6'-3'0'0,"-2470"1425"0"0,2291-1322 0 0,-552 319 0 0,634-367 0 0,-391 226 0 0,162-92 0 0,-1779 1025 0 0,1071-617 0 0,1002-580 0 0</inkml:trace>
  <inkml:trace contextRef="#ctx0" brushRef="#br0" timeOffset="5517.919">412 4369 0 0,'-48'28'0'0,"5"-4"0"0,-9 7 0 0,46-28 0 0</inkml:trace>
  <inkml:trace contextRef="#ctx0" brushRef="#br0" timeOffset="9051.9777">2254 3305 0 0,'-115'67'0'0,"103"-60"0"0,-297 171 0 0,-608 352 0 0,667-386 0 0,91-52 0 0,100-58 0 0,40-23 0 0,3-2 0 0,-58 34 0 0,24-15 0 0,36-19 0 0,-29 15 0 0,9-4 0 0,-5 3 0 0,-2 1 0 0,-12 6 0 0,35-20 0 0,15-8 0 0,8-5 0 0,1-1 0 0,-11 8 0 0,3-3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3-06-07T08:29:08.561"/>
    </inkml:context>
    <inkml:brush xml:id="br0">
      <inkml:brushProperty name="width" value="0.025" units="cm"/>
      <inkml:brushProperty name="height" value="0.025"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1" timeString="2023-06-07T08:30:57.689"/>
    </inkml:context>
    <inkml:brush xml:id="br1">
      <inkml:brushProperty name="width" value="0.025" units="cm"/>
      <inkml:brushProperty name="height" value="0.025" units="cm"/>
    </inkml:brush>
  </inkml:definitions>
  <inkml:trace contextRef="#ctx0" brushRef="#br0">9747 1684 0 0,'139'-61'0'0,"-56"24"0"0,-28 13 0 0,-672 296 0 0,-310 137 0 0,-225 99 0 0,-5709 2520 0 0,6855-3025 0 0,-2 1 0 0,-1-1 0 0,1 1 0 0,-1 0 0 0,0 0 0 0,0 0 0 0,-36 16 0 0,10-5 0 0,-73 33 0 0,-48 21 0 0,149-66 0 0,1 0 0 0,0-1 0 0,-1 2 0 0,-1-1 0 0,1 0 0 0,0 0 0 0,0 0 0 0,-1 0 0 0,7-2 0 0,6-3 0 0</inkml:trace>
  <inkml:trace contextRef="#ctx1" brushRef="#br1">4786 2955 4607 0 0,'18'-11'200'0'0,"-18"11"48"0"0,0 0-248 0 0,7-5 0 0 0,2-4 0 0 0,-3 0 0 0 0,-3 0 168 0 0,-3-1-8 0 0,-3 0-8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4.86487" units="1/cm"/>
          <inkml:channelProperty channel="Y" name="resolution" value="65.06024" units="1/cm"/>
          <inkml:channelProperty channel="T" name="resolution" value="1" units="1/dev"/>
        </inkml:channelProperties>
      </inkml:inkSource>
      <inkml:timestamp xml:id="ts0" timeString="2024-08-06T10:45:21.79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17810 17891 0,'-142'-85'0,"-112"-56"15,-962-820 1,312 254 0,140 1-16,-366-29 15,479 141 1,-366-28-1,-1-310 1,651 451-16,140 255 16,30-57-1,140 170 1,29 29-16,-1 27 203,-27 57-187,-1-56-16,-27 27 15,-30-27 1,-27-29-16,28 28 16,-85-27-1,113 27 1,-197-169-1,197 141-15,-56-56 16,84 84 0,29 1-16,-1 28 15,1 28 32,28 28-31,0 0-1,0 0 17,0 1-17,0-1 1,0 0 15,255-84 188,56-57-203,254-29-1,57-84 1,226 57-1,735-114 1,-1018 198 0,199 0-16,-227 57 15,537 28 1,-537 28 0,-282 57-16,-1 56 15,-84-338 188,310-425-187,-112 283-16,169-198 16,-198 254-1,85-84-15,-169 197 31,-58-28-31,-55 142 16,-57-1 0,-29 29-16,-28 0 15,29-1 1,-57 58 0,0 84-1,-28 28 1,-142 85-16,-28-85 15,0 57 1,-84 0 0,-199 169-16,255-169 15,0 57 1,0-29 0,-29 0-16,1-28 15,-29 0 1,283-198 1093</inkml:trace>
  <inkml:trace contextRef="#ctx0" brushRef="#br0" timeOffset="2463.119">22276 7151 0,'0'226'16,"-28"311"15,-113 876 0,84-424-15,29-197 15,28-368-15,0-311 15,0-57-16,0 57 17,0 28-17,0-84 17,0-29-1,0 1 0,0 27-15,56-56 281,284 0-282,338-56 16,1018-284-15,-508 256 15,-227 55-15,28 1 0,-593 28 15,-113 0 0,-1 0-15,-225 0 15,-29 0-15,0 0 15</inkml:trace>
  <inkml:trace contextRef="#ctx0" brushRef="#br0" timeOffset="5100.1332">22418 11842 0,'56'57'0,"-28"28"16,1-29 15,-1 1-15,-28-1 15,0-27-15,-57 27 31,-27-28-16,27 1-15,1-29 15,-1 0 0,29-29-15,-29-84 15,57 85-15,-28-57-1,28 29 16,0-1-15,0 1 15,28-1 16,29 29-31,56 28 15,-28 0-15,-57 0 15</inkml:trace>
  <inkml:trace contextRef="#ctx0" brushRef="#br0" timeOffset="6377.3987">24001 11418 0,'28'29'16,"0"27"-1,0 1 1,-28 28 15,0-1-15,0-55 31,-56 27-16,28-28-15,-114-28-1,114 0 17,-28 0-1,-1-84-16,0 27 17,29-56-1,28 57-15,0 27-1,0-27 16,0 27 1,57 1-17,56-28 1,-57 27 15</inkml:trace>
  <inkml:trace contextRef="#ctx0" brushRef="#br0" timeOffset="6422.3742">23859 11305 0</inkml:trace>
  <inkml:trace contextRef="#ctx0" brushRef="#br0" timeOffset="7681.0161">25555 9836 0,'57'169'16,"-57"-84"0,0 0 15,0-29 0,-85 1-15,29-29 15,-29 0-15,0 1-1,29-29 17,-1 0-1,0 0-16,57-57 32,-28-28-31,28-84 15,0 141 0,0-57-15,0 56 15,28 1-15,29-28 15,28 27 0,28 29-15</inkml:trace>
  <inkml:trace contextRef="#ctx0" brushRef="#br0" timeOffset="9044.421">26206 7857 0,'28'0'0,"0"0"15,-28 28 17,0 29-1,0-29-16,-28 29 17,-113-1-17,56-56 17,28 29-17,1-29 1,27 0 15,-27 0 0,28 0 16,-1 0-31,29-57-1,0-56 17,0 85-1,0-85 0,0 84-15,57-27-1,-29 28 17,29-1-17,-1 29 17,57 0-1,-56 0-16,-1 0 1</inkml:trace>
  <inkml:trace contextRef="#ctx0" brushRef="#br0" timeOffset="10501.948">25612 4522 0,'141'85'16,"-56"0"15,0-1-16,-28 58 17,-29-29-17,0 56 17,-28-56-17,0 0 1,0-56 15,-56 0-15,-58-1 15,30-28-15,-29-28-1,56 0 16,0 0-15,29 0 15,0-28-15,0-57 15,-1 0-15,29 29 15,0-1-15,0-56 15,0 29 0,113-1-15,-28 28 15,28 29-15,-28 0-1,-28 28 17,-1-29-1</inkml:trace>
  <inkml:trace contextRef="#ctx0" brushRef="#br0" timeOffset="14426.7163">20128 14273 0,'0'-56'109,"339"-340"-78,85-85-15,-113 142 0,226-198 15,29 28 0,-425 368-15,113-113-1,114-142 17,-114 170-1,85-198-16,-141 141 1,57 29 0,-57-57 15,56 0-15,-56-28 15,113-85 0,-141 170-15,-1-1-1,1 57 17,-1-84-17,29 56 1,-56-57 15,-29 57-15,-29 28-1,-27 57 17,0 28 327,-1 0-328,85 0 0,-56 28-15,-28-28 15,28-57 1,112-56-17,-83 56 16,-1-27 1,-29 84-17,1-57 17,-28 57-17,-1 0 16,1-57-15,28 86 15,-57-30-15,113-55 15,-84 56-15,84-113 15,-56 56 0,-28 85-15,-1 1 0</inkml:trace>
  <inkml:trace contextRef="#ctx0" brushRef="#br0" timeOffset="21526.1015">23859 11475 0,'0'-28'0,"0"-29"32,0-28-17,0 1 17,0-1-17,0 0 1,0 0 15,0 57 0,0 0-15,0-1 0,0-27 15,0 28-16,0-1 17,0 1-17,0 0 32,0-29 188,0 29-220,0 0 1,0 0 15,0-1 32,0 1 15,0 0 62,0-1-93,0 1-31,0 0-1,0 0 17,0-1-17,0 1 48</inkml:trace>
  <inkml:trace contextRef="#ctx0" brushRef="#br0" timeOffset="24892.4236">25442 9779 0,'0'-28'125,"0"-113"-94,-28 56-15,28 0 15,0 0-15,0 0-1,0 1 17,-28-1-17,28 0 32,0 57 125,0-1-141,0 1 16,0 0-16,0-29 1,0 1-17,0 28 1,0-1 31,0-27 0,0 28-32,0-1 17,0-112 296,0-29-313,0 114 17,0-1-17,0 1 1,0-1 15,0 29 0,0 0-15,0-29 0,0 1 15,0-1 0,0 1-15,0 27 15,0 1 16</inkml:trace>
  <inkml:trace contextRef="#ctx0" brushRef="#br0" timeOffset="26064.1131">26064 7603 0,'0'-57'94,"0"1"-63,0-1-15,0 29 31,0 0-16,0-1-15,0 1 15,0 0-16,0 0 17</inkml:trace>
  <inkml:trace contextRef="#ctx0" brushRef="#br0" timeOffset="27486.0884">25923 5511 0,'0'0'0,"0"113"31,0 0 0,0-28-15,0 113-1,0 141 17,0-169-17,0-57 17,28 0-17,1-28 16,-29-1-15,28-55 15,-28-1-15,0 0 15,0 1 47,28-29 32</inkml:trace>
  <inkml:trace contextRef="#ctx0" brushRef="#br1" timeOffset="57937.5333">19845 12125 0,'28'0'47,"57"0"-15,0 0-17,56 0 16,114 0 1,-170 0-17,56 0 17,57-56-17,-57 56 16,0 0-15,29 0 15,-85-29 1,28 1-17,0 0 16,28-1-15,-56 1 15,57 0 1,-29-29-17,0 1 16,113-1-15,-113 1 15,28-29-15,-28 57 15,29-29-15,-1 1 15,-28 56 0,28-29-15,-56 1 0,0 0 15,0 28 0,0-28-15,-29-1 15,1 29-15,28 0-1,-57-28 16,57 0 1,56-57-17,-56 0 251,-29 1-250,-27-30 15,55 30-16,1-1 17,0-56-1,-28 84-15,27-56 15,-27 56-16,28-27 1,-29-29 15,1 28-15,28-57 15,-29 29-15,-28 29 15,1-1 0,27 0-15,1-28 0,-29-57 15,29 29 0,-29 28-15,28 0 15,1 0 0,-1-57 0,-56 29 1,85-142-17,-28 114 1,-29 84 15,-28 57 0,0-85 251,28-85-267,29-57 1,-57 142 15,28-56 0,29-29-15,-29 28 15,0 86-15,-28-29 0,29-1 15,-29-55 0,28 56-15,0-57-1,-28 85 17,0 29-17,0-57 16,0 0 1,0-57-1,0 1-15,0 27 15,0 1 0,0-29-15,0 57 15,0-84 0,0-1-15,0 56 15,0 1 0,0 0-15,0-85 0,0 56 15,0 29 0,0 56-15,0-28 31,0 0-32,28-29 16,-28 114 157</inkml:trace>
  <inkml:trace contextRef="#ctx0" brushRef="#br1" timeOffset="61027.1292">27450 13962 0,'0'57'15,"-29"84"17,-27-28-1,27-28-15,29 0-1,0-57 16,57-28 16,56-28-31,-28-1 15,-29 1-15,-27 0 15,-29 0-15,0-1 15,28 1-15,0 28 30,-28 141 64,0 57-95,0-85 17,-56 57-17,56-85 17,-29-29-17,-27 29 16,28-57-15,-29 1 15,1-1 1,27-28-17,1-28 16,0-85-15,28-1 15,0 30-15,0 27 15,28 29 0</inkml:trace>
  <inkml:trace contextRef="#ctx0" brushRef="#br1" timeOffset="61940.4495">28128 14641 0,'0'0'0,"57"0"16,56 0 15,-29 0-16,-27 0 17,-1 0-17,-27 0 17</inkml:trace>
  <inkml:trace contextRef="#ctx0" brushRef="#br1" timeOffset="62879.4913">28071 15008 0,'0'0'0,"29"0"15,56 0 17,-1 0-17,-27 0 1,-1 0 15,29 0-15,-57 0 31,1 0 0</inkml:trace>
  <inkml:trace contextRef="#ctx0" brushRef="#br1" timeOffset="64157.2173">28948 14528 0,'28'0'16,"29"0"0,-57 113 15,0-57-15,-29 85 15,-27-56-16,56-57 17,0 1-17,-28-29 1,28 28 15,28-56 32,28-114-32,86 1 0,-86 28-15,1 28 15,-57 57 0,28 0-15,-28 56 78,-28 57-63,-1 0-15,29-29 15,-28-56-16,28 28 17,28 29 15,29-57-32,-29 0 1</inkml:trace>
  <inkml:trace contextRef="#ctx0" brushRef="#br1" timeOffset="65080.361">30163 14584 0,'0'0'0,"29"141"31,-29 29 0,0-85-15,0-57 15,0 0-15</inkml:trace>
  <inkml:trace contextRef="#ctx0" brushRef="#br1" timeOffset="66072.2777">29796 14754 0,'56'-29'32,"29"1"-17,-28 28 17,28 0-17,-1 0 16,-55 0 1,-1 0-17,28 0 17,1 0-1,-29 0 16</inkml:trace>
  <inkml:trace contextRef="#ctx0" brushRef="#br1" timeOffset="67464.1843">31068 14386 0,'28'0'0,"29"0"32,-29 0-17,0 0 1,-28 28 15,-28 57 0,-57 28-15,29-28 0,-114 28 15,85-85-16,57 1 1,0-1 15,0 0 1,28 0 14,28-28 111,0 0-142,29 0 1,-1 0 15,1 0-15,-1 0-1,-28 0 48</inkml:trace>
  <inkml:trace contextRef="#ctx0" brushRef="#br1" timeOffset="69091.3171">31549 14641 0,'0'0'0,"28"28"16,-28 0 15,0 57-15,0 0 15,-28-1-15,-1 1-1,1-85 17,28 29-1,0-86 109,85-56-108,-29 0-17,1 56 1,-1 1 15,-56 28-15,29 28 15,-29-29-15,-29 29 109,1 29-94,0 27-15,0-56 15,-1 57-16,29-1 17,-28-28-17,28 29 17,0-1-1,0-27 16,85-1-32,-57-28 17,0 0-17,1 0 16,-1 0-15,0 0 15,1 0-15</inkml:trace>
  <inkml:trace contextRef="#ctx0" brushRef="#br1" timeOffset="70545.5668">31944 13934 0,'29'0'15,"27"0"17,29 0-1,-28 0-16,-29 0 1,0 0 15,-28 57-15,0-1 15,0 29-15,0-29 15,0 1-15,-28-29 15,0-28-15,-1 28 15,114-56 125,-28 28-125,-1 0-15,-28-28 15,29 28-15,-1-28 15,-27 28-15,-1 0 15,0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PK"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f6d35eba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4f6d35eba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g24f6d35eba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PK"/>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451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2326B2C-1767-4D6F-97D9-AF04D0F527AD}" type="slidenum">
              <a:rPr lang="en-PK" smtClean="0"/>
              <a:t>27</a:t>
            </a:fld>
            <a:endParaRPr lang="en-PK"/>
          </a:p>
        </p:txBody>
      </p:sp>
    </p:spTree>
    <p:extLst>
      <p:ext uri="{BB962C8B-B14F-4D97-AF65-F5344CB8AC3E}">
        <p14:creationId xmlns:p14="http://schemas.microsoft.com/office/powerpoint/2010/main" val="1840053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wentieth Century"/>
              <a:buNone/>
              <a:defRPr sz="6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Twentieth Century"/>
                <a:ea typeface="Twentieth Century"/>
                <a:cs typeface="Twentieth Century"/>
                <a:sym typeface="Twentieth Century"/>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K"/>
              <a:t>‹#›</a:t>
            </a:fld>
            <a:endParaRPr/>
          </a:p>
        </p:txBody>
      </p:sp>
      <p:pic>
        <p:nvPicPr>
          <p:cNvPr id="21" name="Google Shape;21;p5"/>
          <p:cNvPicPr preferRelativeResize="0"/>
          <p:nvPr/>
        </p:nvPicPr>
        <p:blipFill rotWithShape="1">
          <a:blip r:embed="rId2">
            <a:alphaModFix/>
          </a:blip>
          <a:srcRect/>
          <a:stretch/>
        </p:blipFill>
        <p:spPr>
          <a:xfrm>
            <a:off x="188068" y="94658"/>
            <a:ext cx="1183531" cy="1322596"/>
          </a:xfrm>
          <a:prstGeom prst="rect">
            <a:avLst/>
          </a:prstGeom>
          <a:noFill/>
          <a:ln>
            <a:noFill/>
          </a:ln>
        </p:spPr>
      </p:pic>
      <p:pic>
        <p:nvPicPr>
          <p:cNvPr id="22" name="Google Shape;22;p5"/>
          <p:cNvPicPr preferRelativeResize="0"/>
          <p:nvPr/>
        </p:nvPicPr>
        <p:blipFill rotWithShape="1">
          <a:blip r:embed="rId3">
            <a:alphaModFix/>
          </a:blip>
          <a:srcRect/>
          <a:stretch/>
        </p:blipFill>
        <p:spPr>
          <a:xfrm>
            <a:off x="10681476" y="90376"/>
            <a:ext cx="1322456" cy="132687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385454" y="60616"/>
            <a:ext cx="930101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800"/>
              <a:buFont typeface="Twentieth Century"/>
              <a:buNone/>
              <a:defRPr sz="4800">
                <a:solidFill>
                  <a:srgbClr val="1F3864"/>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1385454" y="1496291"/>
            <a:ext cx="9301019" cy="468067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Twentieth Century"/>
                <a:ea typeface="Twentieth Century"/>
                <a:cs typeface="Twentieth Century"/>
                <a:sym typeface="Twentieth Century"/>
              </a:defRPr>
            </a:lvl1pPr>
            <a:lvl2pPr marL="914400" lvl="1" indent="-381000" algn="l">
              <a:lnSpc>
                <a:spcPct val="90000"/>
              </a:lnSpc>
              <a:spcBef>
                <a:spcPts val="500"/>
              </a:spcBef>
              <a:spcAft>
                <a:spcPts val="0"/>
              </a:spcAft>
              <a:buClr>
                <a:schemeClr val="dk1"/>
              </a:buClr>
              <a:buSzPts val="2400"/>
              <a:buChar char="•"/>
              <a:defRPr>
                <a:latin typeface="Twentieth Century"/>
                <a:ea typeface="Twentieth Century"/>
                <a:cs typeface="Twentieth Century"/>
                <a:sym typeface="Twentieth Century"/>
              </a:defRPr>
            </a:lvl2pPr>
            <a:lvl3pPr marL="1371600" lvl="2" indent="-355600" algn="l">
              <a:lnSpc>
                <a:spcPct val="90000"/>
              </a:lnSpc>
              <a:spcBef>
                <a:spcPts val="500"/>
              </a:spcBef>
              <a:spcAft>
                <a:spcPts val="0"/>
              </a:spcAft>
              <a:buClr>
                <a:schemeClr val="dk1"/>
              </a:buClr>
              <a:buSzPts val="2000"/>
              <a:buChar char="•"/>
              <a:defRPr>
                <a:latin typeface="Twentieth Century"/>
                <a:ea typeface="Twentieth Century"/>
                <a:cs typeface="Twentieth Century"/>
                <a:sym typeface="Twentieth Century"/>
              </a:defRPr>
            </a:lvl3pPr>
            <a:lvl4pPr marL="1828800" lvl="3" indent="-342900" algn="l">
              <a:lnSpc>
                <a:spcPct val="90000"/>
              </a:lnSpc>
              <a:spcBef>
                <a:spcPts val="500"/>
              </a:spcBef>
              <a:spcAft>
                <a:spcPts val="0"/>
              </a:spcAft>
              <a:buClr>
                <a:schemeClr val="dk1"/>
              </a:buClr>
              <a:buSzPts val="1800"/>
              <a:buChar char="•"/>
              <a:defRPr>
                <a:latin typeface="Twentieth Century"/>
                <a:ea typeface="Twentieth Century"/>
                <a:cs typeface="Twentieth Century"/>
                <a:sym typeface="Twentieth Century"/>
              </a:defRPr>
            </a:lvl4pPr>
            <a:lvl5pPr marL="2286000" lvl="4" indent="-342900" algn="l">
              <a:lnSpc>
                <a:spcPct val="90000"/>
              </a:lnSpc>
              <a:spcBef>
                <a:spcPts val="500"/>
              </a:spcBef>
              <a:spcAft>
                <a:spcPts val="0"/>
              </a:spcAft>
              <a:buClr>
                <a:schemeClr val="dk1"/>
              </a:buClr>
              <a:buSzPts val="1800"/>
              <a:buChar char="•"/>
              <a:defRPr>
                <a:latin typeface="Twentieth Century"/>
                <a:ea typeface="Twentieth Century"/>
                <a:cs typeface="Twentieth Century"/>
                <a:sym typeface="Twentieth Century"/>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K"/>
              <a:t>‹#›</a:t>
            </a:fld>
            <a:endParaRPr/>
          </a:p>
        </p:txBody>
      </p:sp>
      <p:pic>
        <p:nvPicPr>
          <p:cNvPr id="29" name="Google Shape;29;p6"/>
          <p:cNvPicPr preferRelativeResize="0"/>
          <p:nvPr/>
        </p:nvPicPr>
        <p:blipFill rotWithShape="1">
          <a:blip r:embed="rId2">
            <a:alphaModFix/>
          </a:blip>
          <a:srcRect/>
          <a:stretch/>
        </p:blipFill>
        <p:spPr>
          <a:xfrm>
            <a:off x="340467" y="232405"/>
            <a:ext cx="878734" cy="981984"/>
          </a:xfrm>
          <a:prstGeom prst="rect">
            <a:avLst/>
          </a:prstGeom>
          <a:noFill/>
          <a:ln>
            <a:noFill/>
          </a:ln>
        </p:spPr>
      </p:pic>
      <p:pic>
        <p:nvPicPr>
          <p:cNvPr id="30" name="Google Shape;30;p6"/>
          <p:cNvPicPr preferRelativeResize="0"/>
          <p:nvPr/>
        </p:nvPicPr>
        <p:blipFill rotWithShape="1">
          <a:blip r:embed="rId3">
            <a:alphaModFix/>
          </a:blip>
          <a:srcRect/>
          <a:stretch/>
        </p:blipFill>
        <p:spPr>
          <a:xfrm>
            <a:off x="10851764" y="230815"/>
            <a:ext cx="981880" cy="98516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K"/>
              <a:t>‹#›</a:t>
            </a:fld>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6" name="Google Shape;4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K"/>
              <a:t>‹#›</a:t>
            </a:fld>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K"/>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40" name="Google Shape;4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41" name="Google Shape;4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42" name="Google Shape;4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K"/>
              <a:t>‹#›</a:t>
            </a:fld>
            <a:endParaRPr/>
          </a:p>
        </p:txBody>
      </p:sp>
    </p:spTree>
  </p:cSld>
  <p:clrMap bg1="lt1" tx1="dk1" bg2="dk2" tx2="lt2" accent1="accent1" accent2="accent2" accent3="accent3" accent4="accent4" accent5="accent5" accent6="accent6" hlink="hlink" folHlink="folHlink"/>
  <p:sldLayoutIdLst>
    <p:sldLayoutId id="2147483653" r:id="rId1"/>
  </p:sldLayoutIdLst>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notesSlide" Target="../notesSlides/notesSlide8.xml"/><Relationship Id="rId16" Type="http://schemas.openxmlformats.org/officeDocument/2006/relationships/image" Target="../media/image45.png"/><Relationship Id="rId20" Type="http://schemas.openxmlformats.org/officeDocument/2006/relationships/image" Target="../media/image49.png"/><Relationship Id="rId29"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32" Type="http://schemas.openxmlformats.org/officeDocument/2006/relationships/image" Target="../media/image61.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31" Type="http://schemas.openxmlformats.org/officeDocument/2006/relationships/image" Target="../media/image60.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 Id="rId30"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29.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18" Type="http://schemas.openxmlformats.org/officeDocument/2006/relationships/image" Target="../media/image91.png"/><Relationship Id="rId26" Type="http://schemas.openxmlformats.org/officeDocument/2006/relationships/image" Target="../media/image99.png"/><Relationship Id="rId3" Type="http://schemas.openxmlformats.org/officeDocument/2006/relationships/image" Target="../media/image76.png"/><Relationship Id="rId21" Type="http://schemas.openxmlformats.org/officeDocument/2006/relationships/image" Target="../media/image94.png"/><Relationship Id="rId7" Type="http://schemas.openxmlformats.org/officeDocument/2006/relationships/image" Target="../media/image80.png"/><Relationship Id="rId12" Type="http://schemas.openxmlformats.org/officeDocument/2006/relationships/image" Target="../media/image85.png"/><Relationship Id="rId17" Type="http://schemas.openxmlformats.org/officeDocument/2006/relationships/image" Target="../media/image90.png"/><Relationship Id="rId25" Type="http://schemas.openxmlformats.org/officeDocument/2006/relationships/image" Target="../media/image98.png"/><Relationship Id="rId2" Type="http://schemas.openxmlformats.org/officeDocument/2006/relationships/image" Target="../media/image75.png"/><Relationship Id="rId16" Type="http://schemas.openxmlformats.org/officeDocument/2006/relationships/image" Target="../media/image89.png"/><Relationship Id="rId20" Type="http://schemas.openxmlformats.org/officeDocument/2006/relationships/image" Target="../media/image93.png"/><Relationship Id="rId29"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4.png"/><Relationship Id="rId24" Type="http://schemas.openxmlformats.org/officeDocument/2006/relationships/image" Target="../media/image97.png"/><Relationship Id="rId32" Type="http://schemas.openxmlformats.org/officeDocument/2006/relationships/image" Target="../media/image105.png"/><Relationship Id="rId5" Type="http://schemas.openxmlformats.org/officeDocument/2006/relationships/image" Target="../media/image78.png"/><Relationship Id="rId15" Type="http://schemas.openxmlformats.org/officeDocument/2006/relationships/image" Target="../media/image88.png"/><Relationship Id="rId23" Type="http://schemas.openxmlformats.org/officeDocument/2006/relationships/image" Target="../media/image96.png"/><Relationship Id="rId28" Type="http://schemas.openxmlformats.org/officeDocument/2006/relationships/image" Target="../media/image101.png"/><Relationship Id="rId10" Type="http://schemas.openxmlformats.org/officeDocument/2006/relationships/image" Target="../media/image83.png"/><Relationship Id="rId19" Type="http://schemas.openxmlformats.org/officeDocument/2006/relationships/image" Target="../media/image92.png"/><Relationship Id="rId31" Type="http://schemas.openxmlformats.org/officeDocument/2006/relationships/image" Target="../media/image104.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 Id="rId22" Type="http://schemas.openxmlformats.org/officeDocument/2006/relationships/image" Target="../media/image95.png"/><Relationship Id="rId27" Type="http://schemas.openxmlformats.org/officeDocument/2006/relationships/image" Target="../media/image100.png"/><Relationship Id="rId30" Type="http://schemas.openxmlformats.org/officeDocument/2006/relationships/image" Target="../media/image10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3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44000"/>
          </a:blip>
          <a:stretch>
            <a:fillRect/>
          </a:stretch>
        </a:blipFill>
        <a:effectLst/>
      </p:bgPr>
    </p:bg>
    <p:spTree>
      <p:nvGrpSpPr>
        <p:cNvPr id="1" name="Shape 52"/>
        <p:cNvGrpSpPr/>
        <p:nvPr/>
      </p:nvGrpSpPr>
      <p:grpSpPr>
        <a:xfrm>
          <a:off x="0" y="0"/>
          <a:ext cx="0" cy="0"/>
          <a:chOff x="0" y="0"/>
          <a:chExt cx="0" cy="0"/>
        </a:xfrm>
      </p:grpSpPr>
      <p:sp>
        <p:nvSpPr>
          <p:cNvPr id="53" name="Google Shape;53;p1"/>
          <p:cNvSpPr txBox="1"/>
          <p:nvPr/>
        </p:nvSpPr>
        <p:spPr>
          <a:xfrm>
            <a:off x="1612612" y="1800950"/>
            <a:ext cx="8966814"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K" sz="4000" b="1" i="0" u="none" strike="noStrike" cap="none">
                <a:solidFill>
                  <a:schemeClr val="dk1"/>
                </a:solidFill>
                <a:latin typeface="Calibri"/>
                <a:ea typeface="Calibri"/>
                <a:cs typeface="Calibri"/>
                <a:sym typeface="Calibri"/>
              </a:rPr>
              <a:t>High Impact Skills Development Program </a:t>
            </a:r>
            <a:endParaRPr/>
          </a:p>
          <a:p>
            <a:pPr marL="0" marR="0" lvl="0" indent="0" algn="ctr" rtl="0">
              <a:spcBef>
                <a:spcPts val="0"/>
              </a:spcBef>
              <a:spcAft>
                <a:spcPts val="0"/>
              </a:spcAft>
              <a:buNone/>
            </a:pPr>
            <a:r>
              <a:rPr lang="en-PK" sz="2400" b="1" i="0" u="none" strike="noStrike" cap="none">
                <a:solidFill>
                  <a:schemeClr val="dk1"/>
                </a:solidFill>
                <a:latin typeface="Calibri"/>
                <a:ea typeface="Calibri"/>
                <a:cs typeface="Calibri"/>
                <a:sym typeface="Calibri"/>
              </a:rPr>
              <a:t>in Artificial Intelligence, Data Science, and Blockchain</a:t>
            </a:r>
            <a:endParaRPr sz="2000" b="1" i="0" u="none" strike="noStrike" cap="none">
              <a:solidFill>
                <a:schemeClr val="dk1"/>
              </a:solidFill>
              <a:latin typeface="Calibri"/>
              <a:ea typeface="Calibri"/>
              <a:cs typeface="Calibri"/>
              <a:sym typeface="Calibri"/>
            </a:endParaRPr>
          </a:p>
        </p:txBody>
      </p:sp>
      <p:sp>
        <p:nvSpPr>
          <p:cNvPr id="54" name="Google Shape;54;p1"/>
          <p:cNvSpPr txBox="1"/>
          <p:nvPr/>
        </p:nvSpPr>
        <p:spPr>
          <a:xfrm>
            <a:off x="4018359" y="3554693"/>
            <a:ext cx="4729595"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K" sz="2800" b="1" i="0" u="none" strike="noStrike" cap="none" dirty="0">
                <a:solidFill>
                  <a:schemeClr val="dk1"/>
                </a:solidFill>
                <a:latin typeface="Calibri"/>
                <a:ea typeface="Calibri"/>
                <a:cs typeface="Calibri"/>
                <a:sym typeface="Calibri"/>
              </a:rPr>
              <a:t>Module 1: [</a:t>
            </a:r>
            <a:r>
              <a:rPr lang="en-GB" sz="2800" b="1" dirty="0">
                <a:solidFill>
                  <a:schemeClr val="dk1"/>
                </a:solidFill>
                <a:latin typeface="Calibri"/>
                <a:ea typeface="Calibri"/>
                <a:cs typeface="Calibri"/>
                <a:sym typeface="Calibri"/>
              </a:rPr>
              <a:t>AI Fundamentals</a:t>
            </a:r>
            <a:r>
              <a:rPr lang="en-PK" sz="2800" b="1" i="0" u="none" strike="noStrike" cap="none" dirty="0">
                <a:solidFill>
                  <a:schemeClr val="dk1"/>
                </a:solidFill>
                <a:latin typeface="Calibri"/>
                <a:ea typeface="Calibri"/>
                <a:cs typeface="Calibri"/>
                <a:sym typeface="Calibri"/>
              </a:rPr>
              <a:t>]</a:t>
            </a:r>
            <a:endParaRPr dirty="0"/>
          </a:p>
          <a:p>
            <a:pPr marL="0" marR="0" lvl="0" indent="0" algn="ctr" rtl="0">
              <a:spcBef>
                <a:spcPts val="0"/>
              </a:spcBef>
              <a:spcAft>
                <a:spcPts val="0"/>
              </a:spcAft>
              <a:buNone/>
            </a:pPr>
            <a:r>
              <a:rPr lang="en-PK" sz="2400" b="0" i="0" u="none" strike="noStrike" cap="none" dirty="0">
                <a:solidFill>
                  <a:schemeClr val="dk1"/>
                </a:solidFill>
                <a:latin typeface="Calibri"/>
                <a:ea typeface="Calibri"/>
                <a:cs typeface="Calibri"/>
                <a:sym typeface="Calibri"/>
              </a:rPr>
              <a:t>Lecture 1: </a:t>
            </a:r>
            <a:r>
              <a:rPr lang="en-GB" sz="2400" dirty="0">
                <a:solidFill>
                  <a:schemeClr val="dk1"/>
                </a:solidFill>
                <a:latin typeface="Calibri"/>
                <a:ea typeface="Calibri"/>
                <a:cs typeface="Calibri"/>
                <a:sym typeface="Calibri"/>
              </a:rPr>
              <a:t>Regression Models</a:t>
            </a:r>
            <a:endParaRPr sz="2000" b="0" i="0" u="none" strike="noStrike" cap="none" dirty="0">
              <a:solidFill>
                <a:schemeClr val="dk1"/>
              </a:solidFill>
              <a:latin typeface="Calibri"/>
              <a:ea typeface="Calibri"/>
              <a:cs typeface="Calibri"/>
              <a:sym typeface="Calibri"/>
            </a:endParaRPr>
          </a:p>
        </p:txBody>
      </p:sp>
      <p:sp>
        <p:nvSpPr>
          <p:cNvPr id="55" name="Google Shape;55;p1"/>
          <p:cNvSpPr/>
          <p:nvPr/>
        </p:nvSpPr>
        <p:spPr>
          <a:xfrm rot="10800000" flipH="1">
            <a:off x="2977204" y="2995979"/>
            <a:ext cx="6237605" cy="45719"/>
          </a:xfrm>
          <a:prstGeom prst="rect">
            <a:avLst/>
          </a:prstGeom>
          <a:solidFill>
            <a:srgbClr val="7F6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1"/>
          <p:cNvSpPr txBox="1"/>
          <p:nvPr/>
        </p:nvSpPr>
        <p:spPr>
          <a:xfrm>
            <a:off x="3914542" y="5278465"/>
            <a:ext cx="4362916"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K" sz="2400" b="0" i="0" u="none" strike="noStrike" cap="none" dirty="0">
                <a:solidFill>
                  <a:schemeClr val="dk1"/>
                </a:solidFill>
                <a:latin typeface="Calibri"/>
                <a:ea typeface="Calibri"/>
                <a:cs typeface="Calibri"/>
                <a:sym typeface="Calibri"/>
              </a:rPr>
              <a:t>Instructor: </a:t>
            </a:r>
            <a:r>
              <a:rPr lang="en-GB" sz="2400" b="0" i="0" u="none" strike="noStrike" cap="none" dirty="0" err="1">
                <a:solidFill>
                  <a:schemeClr val="dk1"/>
                </a:solidFill>
                <a:latin typeface="Calibri"/>
                <a:ea typeface="Calibri"/>
                <a:cs typeface="Calibri"/>
                <a:sym typeface="Calibri"/>
              </a:rPr>
              <a:t>Dr.</a:t>
            </a:r>
            <a:r>
              <a:rPr lang="en-GB" sz="2400" b="0" i="0" u="none" strike="noStrike" cap="none" dirty="0">
                <a:solidFill>
                  <a:schemeClr val="dk1"/>
                </a:solidFill>
                <a:latin typeface="Calibri"/>
                <a:ea typeface="Calibri"/>
                <a:cs typeface="Calibri"/>
                <a:sym typeface="Calibri"/>
              </a:rPr>
              <a:t> Junaid Younas</a:t>
            </a:r>
            <a:endParaRPr dirty="0"/>
          </a:p>
          <a:p>
            <a:pPr marL="0" marR="0" lvl="0" indent="0" algn="ctr" rtl="0">
              <a:spcBef>
                <a:spcPts val="0"/>
              </a:spcBef>
              <a:spcAft>
                <a:spcPts val="0"/>
              </a:spcAft>
              <a:buNone/>
            </a:pPr>
            <a:r>
              <a:rPr lang="en-GB" sz="2000" dirty="0">
                <a:solidFill>
                  <a:schemeClr val="dk1"/>
                </a:solidFill>
                <a:latin typeface="Calibri"/>
                <a:ea typeface="Calibri"/>
                <a:cs typeface="Calibri"/>
                <a:sym typeface="Calibri"/>
              </a:rPr>
              <a:t>Assistant Professor</a:t>
            </a:r>
            <a:r>
              <a:rPr lang="en-PK" sz="2000" b="0" i="0" u="none" strike="noStrike" cap="none" dirty="0">
                <a:solidFill>
                  <a:schemeClr val="dk1"/>
                </a:solidFill>
                <a:latin typeface="Calibri"/>
                <a:ea typeface="Calibri"/>
                <a:cs typeface="Calibri"/>
                <a:sym typeface="Calibri"/>
              </a:rPr>
              <a:t>, SEECS, NUST</a:t>
            </a:r>
            <a:endParaRPr dirty="0"/>
          </a:p>
        </p:txBody>
      </p:sp>
      <p:sp>
        <p:nvSpPr>
          <p:cNvPr id="57" name="Google Shape;57;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PK"/>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8A81-F6BB-4B12-B8FA-2DDE4A99B05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8A222C3-EABF-49B4-8962-77FEA2526E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116EC2-34E3-486C-ABF0-A467A21390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10</a:t>
            </a:fld>
            <a:endParaRPr lang="en-PK"/>
          </a:p>
        </p:txBody>
      </p:sp>
      <p:pic>
        <p:nvPicPr>
          <p:cNvPr id="4098" name="Picture 2" descr="In this image, the machine has yet to learn to predict a probable outcome.">
            <a:extLst>
              <a:ext uri="{FF2B5EF4-FFF2-40B4-BE49-F238E27FC236}">
                <a16:creationId xmlns:a16="http://schemas.microsoft.com/office/drawing/2014/main" id="{0E9FA8A8-6F73-4CE2-8B64-A2D0C193E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45" t="16051" r="12176" b="9931"/>
          <a:stretch/>
        </p:blipFill>
        <p:spPr bwMode="auto">
          <a:xfrm>
            <a:off x="2154955" y="1100774"/>
            <a:ext cx="7728719" cy="50761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ith a lot of repetition, the machine learning process starts to take shape.">
            <a:extLst>
              <a:ext uri="{FF2B5EF4-FFF2-40B4-BE49-F238E27FC236}">
                <a16:creationId xmlns:a16="http://schemas.microsoft.com/office/drawing/2014/main" id="{1CC2B6A1-E27B-4D4F-8193-D780F24AF2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76" t="14692" r="12176" b="9931"/>
          <a:stretch/>
        </p:blipFill>
        <p:spPr bwMode="auto">
          <a:xfrm>
            <a:off x="2308325" y="1007586"/>
            <a:ext cx="7575349" cy="51693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9DFD8DC-F265-4FDB-A7AF-6240071593F6}"/>
              </a:ext>
            </a:extLst>
          </p:cNvPr>
          <p:cNvSpPr txBox="1"/>
          <p:nvPr/>
        </p:nvSpPr>
        <p:spPr>
          <a:xfrm flipH="1">
            <a:off x="4245844" y="6231135"/>
            <a:ext cx="5009689" cy="523220"/>
          </a:xfrm>
          <a:prstGeom prst="rect">
            <a:avLst/>
          </a:prstGeom>
          <a:noFill/>
        </p:spPr>
        <p:txBody>
          <a:bodyPr wrap="square" rtlCol="0">
            <a:spAutoFit/>
          </a:bodyPr>
          <a:lstStyle/>
          <a:p>
            <a:r>
              <a:rPr lang="en-GB" sz="2800" dirty="0"/>
              <a:t>f(x)= 0.75x+15.14</a:t>
            </a:r>
            <a:endParaRPr lang="en-US" sz="2800" dirty="0"/>
          </a:p>
        </p:txBody>
      </p:sp>
    </p:spTree>
    <p:extLst>
      <p:ext uri="{BB962C8B-B14F-4D97-AF65-F5344CB8AC3E}">
        <p14:creationId xmlns:p14="http://schemas.microsoft.com/office/powerpoint/2010/main" val="1918444992"/>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F807-EE57-4A60-82F8-8ED0E98ED426}"/>
              </a:ext>
            </a:extLst>
          </p:cNvPr>
          <p:cNvSpPr>
            <a:spLocks noGrp="1"/>
          </p:cNvSpPr>
          <p:nvPr>
            <p:ph type="title"/>
          </p:nvPr>
        </p:nvSpPr>
        <p:spPr/>
        <p:txBody>
          <a:bodyPr/>
          <a:lstStyle/>
          <a:p>
            <a:r>
              <a:rPr lang="en-GB" dirty="0"/>
              <a:t>Problem with linear regression</a:t>
            </a:r>
            <a:endParaRPr lang="en-US" dirty="0"/>
          </a:p>
        </p:txBody>
      </p:sp>
      <p:sp>
        <p:nvSpPr>
          <p:cNvPr id="4" name="Slide Number Placeholder 3">
            <a:extLst>
              <a:ext uri="{FF2B5EF4-FFF2-40B4-BE49-F238E27FC236}">
                <a16:creationId xmlns:a16="http://schemas.microsoft.com/office/drawing/2014/main" id="{74F82F8D-EE41-4A5E-93C4-D3C0B1682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11</a:t>
            </a:fld>
            <a:endParaRPr lang="en-PK"/>
          </a:p>
        </p:txBody>
      </p:sp>
      <p:grpSp>
        <p:nvGrpSpPr>
          <p:cNvPr id="15" name="Group 14">
            <a:extLst>
              <a:ext uri="{FF2B5EF4-FFF2-40B4-BE49-F238E27FC236}">
                <a16:creationId xmlns:a16="http://schemas.microsoft.com/office/drawing/2014/main" id="{7094F264-D34C-41CA-B2A7-628DA9849420}"/>
              </a:ext>
            </a:extLst>
          </p:cNvPr>
          <p:cNvGrpSpPr/>
          <p:nvPr/>
        </p:nvGrpSpPr>
        <p:grpSpPr>
          <a:xfrm>
            <a:off x="921347" y="2331231"/>
            <a:ext cx="4955274" cy="3452204"/>
            <a:chOff x="1958056" y="2150680"/>
            <a:chExt cx="6644778" cy="4026283"/>
          </a:xfrm>
        </p:grpSpPr>
        <p:pic>
          <p:nvPicPr>
            <p:cNvPr id="5" name="Picture 4" descr="Employee satisfaction rating by salary is a great machine learning example.">
              <a:extLst>
                <a:ext uri="{FF2B5EF4-FFF2-40B4-BE49-F238E27FC236}">
                  <a16:creationId xmlns:a16="http://schemas.microsoft.com/office/drawing/2014/main" id="{F1849947-941B-4A01-BE70-1BDA28E46C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3" t="15711" r="6968" b="8280"/>
            <a:stretch/>
          </p:blipFill>
          <p:spPr bwMode="auto">
            <a:xfrm>
              <a:off x="1958056" y="2150680"/>
              <a:ext cx="6644778" cy="40262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5661347-813D-4C68-B0CB-CC3173642669}"/>
                    </a:ext>
                  </a:extLst>
                </p14:cNvPr>
                <p14:cNvContentPartPr/>
                <p14:nvPr/>
              </p14:nvContentPartPr>
              <p14:xfrm>
                <a:off x="3014899" y="2383246"/>
                <a:ext cx="4838760" cy="1857600"/>
              </p14:xfrm>
            </p:contentPart>
          </mc:Choice>
          <mc:Fallback xmlns="">
            <p:pic>
              <p:nvPicPr>
                <p:cNvPr id="14" name="Ink 13">
                  <a:extLst>
                    <a:ext uri="{FF2B5EF4-FFF2-40B4-BE49-F238E27FC236}">
                      <a16:creationId xmlns:a16="http://schemas.microsoft.com/office/drawing/2014/main" id="{D5661347-813D-4C68-B0CB-CC3173642669}"/>
                    </a:ext>
                  </a:extLst>
                </p:cNvPr>
                <p:cNvPicPr/>
                <p:nvPr/>
              </p:nvPicPr>
              <p:blipFill>
                <a:blip r:embed="rId4"/>
                <a:stretch>
                  <a:fillRect/>
                </a:stretch>
              </p:blipFill>
              <p:spPr>
                <a:xfrm>
                  <a:off x="3009106" y="2378208"/>
                  <a:ext cx="4850345" cy="1867675"/>
                </a:xfrm>
                <a:prstGeom prst="rect">
                  <a:avLst/>
                </a:prstGeom>
              </p:spPr>
            </p:pic>
          </mc:Fallback>
        </mc:AlternateContent>
      </p:grpSp>
      <p:pic>
        <p:nvPicPr>
          <p:cNvPr id="14340" name="Picture 4" descr="Question mark. Red hand drawn Doodle FAQ symbol. 13995977 ...">
            <a:extLst>
              <a:ext uri="{FF2B5EF4-FFF2-40B4-BE49-F238E27FC236}">
                <a16:creationId xmlns:a16="http://schemas.microsoft.com/office/drawing/2014/main" id="{1B6C7F36-3FF8-4758-AAFB-45E0B8EB0F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2033" y="2981507"/>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84534"/>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070D-5C3C-44FD-A7AC-F030F19B082F}"/>
              </a:ext>
            </a:extLst>
          </p:cNvPr>
          <p:cNvSpPr>
            <a:spLocks noGrp="1"/>
          </p:cNvSpPr>
          <p:nvPr>
            <p:ph type="title"/>
          </p:nvPr>
        </p:nvSpPr>
        <p:spPr/>
        <p:txBody>
          <a:bodyPr/>
          <a:lstStyle/>
          <a:p>
            <a:r>
              <a:rPr lang="en-GB" dirty="0"/>
              <a:t>Logistic Regression</a:t>
            </a:r>
            <a:endParaRPr lang="en-US" dirty="0"/>
          </a:p>
        </p:txBody>
      </p:sp>
      <p:sp>
        <p:nvSpPr>
          <p:cNvPr id="3" name="Text Placeholder 2">
            <a:extLst>
              <a:ext uri="{FF2B5EF4-FFF2-40B4-BE49-F238E27FC236}">
                <a16:creationId xmlns:a16="http://schemas.microsoft.com/office/drawing/2014/main" id="{B2CB7780-F43B-4F05-A725-674A9B738E9D}"/>
              </a:ext>
            </a:extLst>
          </p:cNvPr>
          <p:cNvSpPr>
            <a:spLocks noGrp="1"/>
          </p:cNvSpPr>
          <p:nvPr>
            <p:ph type="body" idx="1"/>
          </p:nvPr>
        </p:nvSpPr>
        <p:spPr>
          <a:xfrm>
            <a:off x="1385454" y="1496291"/>
            <a:ext cx="9301019" cy="4680672"/>
          </a:xfrm>
        </p:spPr>
        <p:txBody>
          <a:bodyPr/>
          <a:lstStyle/>
          <a:p>
            <a:r>
              <a:rPr lang="en-GB" dirty="0"/>
              <a:t>Commonly used for classification purposes</a:t>
            </a:r>
          </a:p>
          <a:p>
            <a:r>
              <a:rPr lang="en-GB" dirty="0"/>
              <a:t>Works only for discrete dependent variables</a:t>
            </a:r>
          </a:p>
          <a:p>
            <a:r>
              <a:rPr lang="en-GB" dirty="0"/>
              <a:t>It uses the logit function, common one is Sigmoid function</a:t>
            </a:r>
          </a:p>
          <a:p>
            <a:r>
              <a:rPr lang="en-GB" dirty="0"/>
              <a:t>Works well when data is linearly separable</a:t>
            </a:r>
          </a:p>
          <a:p>
            <a:endParaRPr lang="en-US" b="1" dirty="0"/>
          </a:p>
        </p:txBody>
      </p:sp>
      <p:sp>
        <p:nvSpPr>
          <p:cNvPr id="4" name="Slide Number Placeholder 3">
            <a:extLst>
              <a:ext uri="{FF2B5EF4-FFF2-40B4-BE49-F238E27FC236}">
                <a16:creationId xmlns:a16="http://schemas.microsoft.com/office/drawing/2014/main" id="{1D4EDEFF-BAF0-46B7-9863-6224AFF674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12</a:t>
            </a:fld>
            <a:endParaRPr lang="en-PK"/>
          </a:p>
        </p:txBody>
      </p:sp>
      <p:pic>
        <p:nvPicPr>
          <p:cNvPr id="9218" name="Picture 2" descr="years">
            <a:extLst>
              <a:ext uri="{FF2B5EF4-FFF2-40B4-BE49-F238E27FC236}">
                <a16:creationId xmlns:a16="http://schemas.microsoft.com/office/drawing/2014/main" id="{4C214D47-6DD2-4B96-A0A7-C8A3BB760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000" y="3096141"/>
            <a:ext cx="4380299" cy="313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17191"/>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anim calcmode="lin" valueType="num">
                                      <p:cBhvr additive="base">
                                        <p:cTn id="19" dur="500" fill="hold"/>
                                        <p:tgtEl>
                                          <p:spTgt spid="9218"/>
                                        </p:tgtEl>
                                        <p:attrNameLst>
                                          <p:attrName>ppt_x</p:attrName>
                                        </p:attrNameLst>
                                      </p:cBhvr>
                                      <p:tavLst>
                                        <p:tav tm="0">
                                          <p:val>
                                            <p:strVal val="#ppt_x"/>
                                          </p:val>
                                        </p:tav>
                                        <p:tav tm="100000">
                                          <p:val>
                                            <p:strVal val="#ppt_x"/>
                                          </p:val>
                                        </p:tav>
                                      </p:tavLst>
                                    </p:anim>
                                    <p:anim calcmode="lin" valueType="num">
                                      <p:cBhvr additive="base">
                                        <p:cTn id="20"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AF54-63DC-4B02-B506-DFE38D7217A6}"/>
              </a:ext>
            </a:extLst>
          </p:cNvPr>
          <p:cNvSpPr>
            <a:spLocks noGrp="1"/>
          </p:cNvSpPr>
          <p:nvPr>
            <p:ph type="title"/>
          </p:nvPr>
        </p:nvSpPr>
        <p:spPr/>
        <p:txBody>
          <a:bodyPr/>
          <a:lstStyle/>
          <a:p>
            <a:r>
              <a:rPr lang="en-GB" dirty="0"/>
              <a:t>Polynomial Regression</a:t>
            </a:r>
            <a:endParaRPr lang="en-US" dirty="0"/>
          </a:p>
        </p:txBody>
      </p:sp>
      <p:sp>
        <p:nvSpPr>
          <p:cNvPr id="3" name="Text Placeholder 2">
            <a:extLst>
              <a:ext uri="{FF2B5EF4-FFF2-40B4-BE49-F238E27FC236}">
                <a16:creationId xmlns:a16="http://schemas.microsoft.com/office/drawing/2014/main" id="{F80FB4AE-B2DC-4F6F-96D3-4BC7F75BD786}"/>
              </a:ext>
            </a:extLst>
          </p:cNvPr>
          <p:cNvSpPr>
            <a:spLocks noGrp="1"/>
          </p:cNvSpPr>
          <p:nvPr>
            <p:ph type="body" idx="1"/>
          </p:nvPr>
        </p:nvSpPr>
        <p:spPr/>
        <p:txBody>
          <a:bodyPr/>
          <a:lstStyle/>
          <a:p>
            <a:r>
              <a:rPr lang="en-GB" dirty="0"/>
              <a:t>Models the </a:t>
            </a:r>
            <a:r>
              <a:rPr lang="en-GB" dirty="0">
                <a:solidFill>
                  <a:schemeClr val="accent1"/>
                </a:solidFill>
              </a:rPr>
              <a:t>nonlinear</a:t>
            </a:r>
            <a:r>
              <a:rPr lang="en-GB" dirty="0"/>
              <a:t> dataset using a </a:t>
            </a:r>
            <a:r>
              <a:rPr lang="en-GB" dirty="0">
                <a:solidFill>
                  <a:srgbClr val="FF0000"/>
                </a:solidFill>
              </a:rPr>
              <a:t>linear</a:t>
            </a:r>
            <a:r>
              <a:rPr lang="en-GB" dirty="0"/>
              <a:t> model</a:t>
            </a:r>
          </a:p>
          <a:p>
            <a:r>
              <a:rPr lang="en-GB" dirty="0"/>
              <a:t>Original features are transformed into polynomial features of given degree</a:t>
            </a:r>
          </a:p>
          <a:p>
            <a:r>
              <a:rPr lang="en-GB" dirty="0"/>
              <a:t>Function for polynomial regression is derived from linear regression</a:t>
            </a:r>
          </a:p>
        </p:txBody>
      </p:sp>
      <p:sp>
        <p:nvSpPr>
          <p:cNvPr id="4" name="Slide Number Placeholder 3">
            <a:extLst>
              <a:ext uri="{FF2B5EF4-FFF2-40B4-BE49-F238E27FC236}">
                <a16:creationId xmlns:a16="http://schemas.microsoft.com/office/drawing/2014/main" id="{7D29AC14-5885-432B-8EBB-FAB6FECC83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13</a:t>
            </a:fld>
            <a:endParaRPr lang="en-PK"/>
          </a:p>
        </p:txBody>
      </p:sp>
      <p:pic>
        <p:nvPicPr>
          <p:cNvPr id="15364" name="Picture 4" descr="Regression Analysis in Machine learning">
            <a:extLst>
              <a:ext uri="{FF2B5EF4-FFF2-40B4-BE49-F238E27FC236}">
                <a16:creationId xmlns:a16="http://schemas.microsoft.com/office/drawing/2014/main" id="{4209BB52-E52C-44F1-B464-C5FBE479C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853" y="3681412"/>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18983"/>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4"/>
                                        </p:tgtEl>
                                        <p:attrNameLst>
                                          <p:attrName>style.visibility</p:attrName>
                                        </p:attrNameLst>
                                      </p:cBhvr>
                                      <p:to>
                                        <p:strVal val="visible"/>
                                      </p:to>
                                    </p:set>
                                    <p:anim calcmode="lin" valueType="num">
                                      <p:cBhvr additive="base">
                                        <p:cTn id="19" dur="500" fill="hold"/>
                                        <p:tgtEl>
                                          <p:spTgt spid="15364"/>
                                        </p:tgtEl>
                                        <p:attrNameLst>
                                          <p:attrName>ppt_x</p:attrName>
                                        </p:attrNameLst>
                                      </p:cBhvr>
                                      <p:tavLst>
                                        <p:tav tm="0">
                                          <p:val>
                                            <p:strVal val="#ppt_x"/>
                                          </p:val>
                                        </p:tav>
                                        <p:tav tm="100000">
                                          <p:val>
                                            <p:strVal val="#ppt_x"/>
                                          </p:val>
                                        </p:tav>
                                      </p:tavLst>
                                    </p:anim>
                                    <p:anim calcmode="lin" valueType="num">
                                      <p:cBhvr additive="base">
                                        <p:cTn id="20"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5616-5334-487B-8813-86EDBC105407}"/>
              </a:ext>
            </a:extLst>
          </p:cNvPr>
          <p:cNvSpPr>
            <a:spLocks noGrp="1"/>
          </p:cNvSpPr>
          <p:nvPr>
            <p:ph type="title"/>
          </p:nvPr>
        </p:nvSpPr>
        <p:spPr/>
        <p:txBody>
          <a:bodyPr/>
          <a:lstStyle/>
          <a:p>
            <a:r>
              <a:rPr lang="en-GB" dirty="0"/>
              <a:t>Polynomial Regression</a:t>
            </a:r>
            <a:endParaRPr lang="en-US" dirty="0"/>
          </a:p>
        </p:txBody>
      </p:sp>
      <p:sp>
        <p:nvSpPr>
          <p:cNvPr id="3" name="Text Placeholder 2">
            <a:extLst>
              <a:ext uri="{FF2B5EF4-FFF2-40B4-BE49-F238E27FC236}">
                <a16:creationId xmlns:a16="http://schemas.microsoft.com/office/drawing/2014/main" id="{6F916694-5040-4BFE-AA19-DC7225A1F6F8}"/>
              </a:ext>
            </a:extLst>
          </p:cNvPr>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50800" indent="0">
              <a:buNone/>
            </a:pPr>
            <a:endParaRPr lang="en-US" dirty="0"/>
          </a:p>
        </p:txBody>
      </p:sp>
      <p:sp>
        <p:nvSpPr>
          <p:cNvPr id="4" name="Slide Number Placeholder 3">
            <a:extLst>
              <a:ext uri="{FF2B5EF4-FFF2-40B4-BE49-F238E27FC236}">
                <a16:creationId xmlns:a16="http://schemas.microsoft.com/office/drawing/2014/main" id="{BD643A87-D13E-4658-8B0C-8A95478468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14</a:t>
            </a:fld>
            <a:endParaRPr lang="en-PK"/>
          </a:p>
        </p:txBody>
      </p:sp>
      <p:pic>
        <p:nvPicPr>
          <p:cNvPr id="5" name="Google Shape;75;p2" descr="Figure1.2.jpg">
            <a:extLst>
              <a:ext uri="{FF2B5EF4-FFF2-40B4-BE49-F238E27FC236}">
                <a16:creationId xmlns:a16="http://schemas.microsoft.com/office/drawing/2014/main" id="{631E9AFA-5664-4FC9-A5EC-7902FE25FFEC}"/>
              </a:ext>
            </a:extLst>
          </p:cNvPr>
          <p:cNvPicPr preferRelativeResize="0">
            <a:picLocks noGrp="1"/>
          </p:cNvPicPr>
          <p:nvPr/>
        </p:nvPicPr>
        <p:blipFill rotWithShape="1">
          <a:blip r:embed="rId2">
            <a:alphaModFix/>
          </a:blip>
          <a:srcRect/>
          <a:stretch/>
        </p:blipFill>
        <p:spPr>
          <a:xfrm>
            <a:off x="2902375" y="1734777"/>
            <a:ext cx="4800600" cy="3565525"/>
          </a:xfrm>
          <a:prstGeom prst="rect">
            <a:avLst/>
          </a:prstGeom>
          <a:noFill/>
          <a:ln>
            <a:noFill/>
          </a:ln>
        </p:spPr>
      </p:pic>
      <p:pic>
        <p:nvPicPr>
          <p:cNvPr id="6" name="Google Shape;76;p2" descr="TP_tmp.emf">
            <a:extLst>
              <a:ext uri="{FF2B5EF4-FFF2-40B4-BE49-F238E27FC236}">
                <a16:creationId xmlns:a16="http://schemas.microsoft.com/office/drawing/2014/main" id="{EDF99E49-F1A9-4573-9F74-C385BF813BC1}"/>
              </a:ext>
            </a:extLst>
          </p:cNvPr>
          <p:cNvPicPr preferRelativeResize="0"/>
          <p:nvPr/>
        </p:nvPicPr>
        <p:blipFill rotWithShape="1">
          <a:blip r:embed="rId3">
            <a:alphaModFix/>
          </a:blip>
          <a:srcRect/>
          <a:stretch/>
        </p:blipFill>
        <p:spPr>
          <a:xfrm>
            <a:off x="2424790" y="5562055"/>
            <a:ext cx="6026150" cy="817563"/>
          </a:xfrm>
          <a:prstGeom prst="rect">
            <a:avLst/>
          </a:prstGeom>
          <a:noFill/>
          <a:ln>
            <a:noFill/>
          </a:ln>
        </p:spPr>
      </p:pic>
    </p:spTree>
    <p:extLst>
      <p:ext uri="{BB962C8B-B14F-4D97-AF65-F5344CB8AC3E}">
        <p14:creationId xmlns:p14="http://schemas.microsoft.com/office/powerpoint/2010/main" val="321531333"/>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31C7-DD39-4647-A03F-0D43B21D8E31}"/>
              </a:ext>
            </a:extLst>
          </p:cNvPr>
          <p:cNvSpPr>
            <a:spLocks noGrp="1"/>
          </p:cNvSpPr>
          <p:nvPr>
            <p:ph type="title"/>
          </p:nvPr>
        </p:nvSpPr>
        <p:spPr/>
        <p:txBody>
          <a:bodyPr/>
          <a:lstStyle/>
          <a:p>
            <a:r>
              <a:rPr lang="en-GB" dirty="0"/>
              <a:t>0-th order Polynomial</a:t>
            </a:r>
            <a:endParaRPr lang="en-US" dirty="0"/>
          </a:p>
        </p:txBody>
      </p:sp>
      <p:sp>
        <p:nvSpPr>
          <p:cNvPr id="3" name="Text Placeholder 2">
            <a:extLst>
              <a:ext uri="{FF2B5EF4-FFF2-40B4-BE49-F238E27FC236}">
                <a16:creationId xmlns:a16="http://schemas.microsoft.com/office/drawing/2014/main" id="{5D22F54B-9188-4B1F-87BC-AA28A8F2B6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1DA65C-11E6-4E0A-B9B9-ED11224BF5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15</a:t>
            </a:fld>
            <a:endParaRPr lang="en-PK"/>
          </a:p>
        </p:txBody>
      </p:sp>
      <p:pic>
        <p:nvPicPr>
          <p:cNvPr id="5" name="Google Shape;95;p4" descr="Figure1.4a.jpg">
            <a:extLst>
              <a:ext uri="{FF2B5EF4-FFF2-40B4-BE49-F238E27FC236}">
                <a16:creationId xmlns:a16="http://schemas.microsoft.com/office/drawing/2014/main" id="{D9AE8180-D681-4177-BF4B-6F3EF3AC5E47}"/>
              </a:ext>
            </a:extLst>
          </p:cNvPr>
          <p:cNvPicPr preferRelativeResize="0">
            <a:picLocks noGrp="1"/>
          </p:cNvPicPr>
          <p:nvPr/>
        </p:nvPicPr>
        <p:blipFill rotWithShape="1">
          <a:blip r:embed="rId2">
            <a:alphaModFix/>
          </a:blip>
          <a:srcRect/>
          <a:stretch/>
        </p:blipFill>
        <p:spPr>
          <a:xfrm>
            <a:off x="3429000" y="1447800"/>
            <a:ext cx="5334000" cy="3962400"/>
          </a:xfrm>
          <a:prstGeom prst="rect">
            <a:avLst/>
          </a:prstGeom>
          <a:noFill/>
          <a:ln>
            <a:noFill/>
          </a:ln>
        </p:spPr>
      </p:pic>
    </p:spTree>
    <p:extLst>
      <p:ext uri="{BB962C8B-B14F-4D97-AF65-F5344CB8AC3E}">
        <p14:creationId xmlns:p14="http://schemas.microsoft.com/office/powerpoint/2010/main" val="2430961486"/>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166E-443D-4573-9F5F-0E9CCC68202A}"/>
              </a:ext>
            </a:extLst>
          </p:cNvPr>
          <p:cNvSpPr>
            <a:spLocks noGrp="1"/>
          </p:cNvSpPr>
          <p:nvPr>
            <p:ph type="title"/>
          </p:nvPr>
        </p:nvSpPr>
        <p:spPr/>
        <p:txBody>
          <a:bodyPr/>
          <a:lstStyle/>
          <a:p>
            <a:r>
              <a:rPr lang="en-US" dirty="0">
                <a:latin typeface="Calibri"/>
                <a:ea typeface="Calibri"/>
                <a:cs typeface="Calibri"/>
                <a:sym typeface="Calibri"/>
              </a:rPr>
              <a:t>1</a:t>
            </a:r>
            <a:r>
              <a:rPr lang="en-US" baseline="30000" dirty="0">
                <a:latin typeface="Calibri"/>
                <a:ea typeface="Calibri"/>
                <a:cs typeface="Calibri"/>
                <a:sym typeface="Calibri"/>
              </a:rPr>
              <a:t>st</a:t>
            </a:r>
            <a:r>
              <a:rPr lang="en-US" dirty="0">
                <a:latin typeface="Calibri"/>
                <a:ea typeface="Calibri"/>
                <a:cs typeface="Calibri"/>
                <a:sym typeface="Calibri"/>
              </a:rPr>
              <a:t> Order Polynomial</a:t>
            </a:r>
            <a:endParaRPr lang="en-US" dirty="0"/>
          </a:p>
        </p:txBody>
      </p:sp>
      <p:sp>
        <p:nvSpPr>
          <p:cNvPr id="3" name="Text Placeholder 2">
            <a:extLst>
              <a:ext uri="{FF2B5EF4-FFF2-40B4-BE49-F238E27FC236}">
                <a16:creationId xmlns:a16="http://schemas.microsoft.com/office/drawing/2014/main" id="{58C055DB-04F0-4323-9571-F17D6BE4C52A}"/>
              </a:ext>
            </a:extLst>
          </p:cNvPr>
          <p:cNvSpPr>
            <a:spLocks noGrp="1"/>
          </p:cNvSpPr>
          <p:nvPr>
            <p:ph type="body" idx="1"/>
          </p:nvPr>
        </p:nvSpPr>
        <p:spPr/>
        <p:txBody>
          <a:bodyPr/>
          <a:lstStyle/>
          <a:p>
            <a:r>
              <a:rPr lang="en-GB" dirty="0"/>
              <a:t>Same as linear regression</a:t>
            </a:r>
            <a:endParaRPr lang="en-US" dirty="0"/>
          </a:p>
        </p:txBody>
      </p:sp>
      <p:sp>
        <p:nvSpPr>
          <p:cNvPr id="4" name="Slide Number Placeholder 3">
            <a:extLst>
              <a:ext uri="{FF2B5EF4-FFF2-40B4-BE49-F238E27FC236}">
                <a16:creationId xmlns:a16="http://schemas.microsoft.com/office/drawing/2014/main" id="{391E4D2C-A3BD-4229-AEFE-E4ED69C064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16</a:t>
            </a:fld>
            <a:endParaRPr lang="en-PK"/>
          </a:p>
        </p:txBody>
      </p:sp>
      <p:pic>
        <p:nvPicPr>
          <p:cNvPr id="5" name="Google Shape;104;p5" descr="Figure1.4b.jpg">
            <a:extLst>
              <a:ext uri="{FF2B5EF4-FFF2-40B4-BE49-F238E27FC236}">
                <a16:creationId xmlns:a16="http://schemas.microsoft.com/office/drawing/2014/main" id="{837E7251-328E-4013-9C80-4ED034D5271F}"/>
              </a:ext>
            </a:extLst>
          </p:cNvPr>
          <p:cNvPicPr preferRelativeResize="0">
            <a:picLocks noGrp="1"/>
          </p:cNvPicPr>
          <p:nvPr/>
        </p:nvPicPr>
        <p:blipFill rotWithShape="1">
          <a:blip r:embed="rId2">
            <a:alphaModFix/>
          </a:blip>
          <a:srcRect/>
          <a:stretch/>
        </p:blipFill>
        <p:spPr>
          <a:xfrm>
            <a:off x="5158789" y="2324675"/>
            <a:ext cx="5334000" cy="3962400"/>
          </a:xfrm>
          <a:prstGeom prst="rect">
            <a:avLst/>
          </a:prstGeom>
          <a:noFill/>
          <a:ln>
            <a:noFill/>
          </a:ln>
        </p:spPr>
      </p:pic>
    </p:spTree>
    <p:extLst>
      <p:ext uri="{BB962C8B-B14F-4D97-AF65-F5344CB8AC3E}">
        <p14:creationId xmlns:p14="http://schemas.microsoft.com/office/powerpoint/2010/main" val="2968410763"/>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B725-FB3B-46A5-A983-CFE13E588700}"/>
              </a:ext>
            </a:extLst>
          </p:cNvPr>
          <p:cNvSpPr>
            <a:spLocks noGrp="1"/>
          </p:cNvSpPr>
          <p:nvPr>
            <p:ph type="title"/>
          </p:nvPr>
        </p:nvSpPr>
        <p:spPr/>
        <p:txBody>
          <a:bodyPr/>
          <a:lstStyle/>
          <a:p>
            <a:r>
              <a:rPr lang="en-US" dirty="0">
                <a:latin typeface="Calibri"/>
                <a:ea typeface="Calibri"/>
                <a:cs typeface="Calibri"/>
                <a:sym typeface="Calibri"/>
              </a:rPr>
              <a:t>3</a:t>
            </a:r>
            <a:r>
              <a:rPr lang="en-US" baseline="30000" dirty="0">
                <a:latin typeface="Calibri"/>
                <a:ea typeface="Calibri"/>
                <a:cs typeface="Calibri"/>
                <a:sym typeface="Calibri"/>
              </a:rPr>
              <a:t>rd</a:t>
            </a:r>
            <a:r>
              <a:rPr lang="en-US" dirty="0">
                <a:latin typeface="Calibri"/>
                <a:ea typeface="Calibri"/>
                <a:cs typeface="Calibri"/>
                <a:sym typeface="Calibri"/>
              </a:rPr>
              <a:t> Order Polynomial</a:t>
            </a:r>
            <a:endParaRPr lang="en-US" dirty="0"/>
          </a:p>
        </p:txBody>
      </p:sp>
      <p:sp>
        <p:nvSpPr>
          <p:cNvPr id="3" name="Text Placeholder 2">
            <a:extLst>
              <a:ext uri="{FF2B5EF4-FFF2-40B4-BE49-F238E27FC236}">
                <a16:creationId xmlns:a16="http://schemas.microsoft.com/office/drawing/2014/main" id="{96C60FD1-4590-4781-B7A8-6465884B40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A80536-DAB1-43F3-B1A4-4A73A3AE51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17</a:t>
            </a:fld>
            <a:endParaRPr lang="en-PK"/>
          </a:p>
        </p:txBody>
      </p:sp>
      <p:pic>
        <p:nvPicPr>
          <p:cNvPr id="5" name="Google Shape;113;p6" descr="Figure1.4c.jpg">
            <a:extLst>
              <a:ext uri="{FF2B5EF4-FFF2-40B4-BE49-F238E27FC236}">
                <a16:creationId xmlns:a16="http://schemas.microsoft.com/office/drawing/2014/main" id="{4A384EEA-7424-426C-8DBC-5CC57685CC7D}"/>
              </a:ext>
            </a:extLst>
          </p:cNvPr>
          <p:cNvPicPr preferRelativeResize="0">
            <a:picLocks noGrp="1"/>
          </p:cNvPicPr>
          <p:nvPr/>
        </p:nvPicPr>
        <p:blipFill rotWithShape="1">
          <a:blip r:embed="rId2">
            <a:alphaModFix/>
          </a:blip>
          <a:srcRect/>
          <a:stretch/>
        </p:blipFill>
        <p:spPr>
          <a:xfrm>
            <a:off x="3429000" y="1447800"/>
            <a:ext cx="5334000" cy="3962400"/>
          </a:xfrm>
          <a:prstGeom prst="rect">
            <a:avLst/>
          </a:prstGeom>
          <a:noFill/>
          <a:ln>
            <a:noFill/>
          </a:ln>
        </p:spPr>
      </p:pic>
    </p:spTree>
    <p:extLst>
      <p:ext uri="{BB962C8B-B14F-4D97-AF65-F5344CB8AC3E}">
        <p14:creationId xmlns:p14="http://schemas.microsoft.com/office/powerpoint/2010/main" val="2894297568"/>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7911-4052-4371-A8D0-27CA58DD15AA}"/>
              </a:ext>
            </a:extLst>
          </p:cNvPr>
          <p:cNvSpPr>
            <a:spLocks noGrp="1"/>
          </p:cNvSpPr>
          <p:nvPr>
            <p:ph type="title"/>
          </p:nvPr>
        </p:nvSpPr>
        <p:spPr/>
        <p:txBody>
          <a:bodyPr/>
          <a:lstStyle/>
          <a:p>
            <a:r>
              <a:rPr lang="en-US" dirty="0">
                <a:latin typeface="Calibri"/>
                <a:ea typeface="Calibri"/>
                <a:cs typeface="Calibri"/>
                <a:sym typeface="Calibri"/>
              </a:rPr>
              <a:t>9</a:t>
            </a:r>
            <a:r>
              <a:rPr lang="en-US" baseline="30000" dirty="0">
                <a:latin typeface="Calibri"/>
                <a:ea typeface="Calibri"/>
                <a:cs typeface="Calibri"/>
                <a:sym typeface="Calibri"/>
              </a:rPr>
              <a:t>th</a:t>
            </a:r>
            <a:r>
              <a:rPr lang="en-US" dirty="0">
                <a:latin typeface="Calibri"/>
                <a:ea typeface="Calibri"/>
                <a:cs typeface="Calibri"/>
                <a:sym typeface="Calibri"/>
              </a:rPr>
              <a:t> Order Polynomial</a:t>
            </a:r>
            <a:endParaRPr lang="en-US" dirty="0"/>
          </a:p>
        </p:txBody>
      </p:sp>
      <p:sp>
        <p:nvSpPr>
          <p:cNvPr id="3" name="Text Placeholder 2">
            <a:extLst>
              <a:ext uri="{FF2B5EF4-FFF2-40B4-BE49-F238E27FC236}">
                <a16:creationId xmlns:a16="http://schemas.microsoft.com/office/drawing/2014/main" id="{D49F2FB8-AC26-4681-ADA0-2AD8D37907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B1FDBE-A74D-47EE-A020-B7EB4AAC82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18</a:t>
            </a:fld>
            <a:endParaRPr lang="en-PK"/>
          </a:p>
        </p:txBody>
      </p:sp>
      <p:pic>
        <p:nvPicPr>
          <p:cNvPr id="5" name="Google Shape;122;p7" descr="Figure1.4d.jpg">
            <a:extLst>
              <a:ext uri="{FF2B5EF4-FFF2-40B4-BE49-F238E27FC236}">
                <a16:creationId xmlns:a16="http://schemas.microsoft.com/office/drawing/2014/main" id="{B456D1A2-E6A8-4AD5-93AF-BAA715985A6C}"/>
              </a:ext>
            </a:extLst>
          </p:cNvPr>
          <p:cNvPicPr preferRelativeResize="0">
            <a:picLocks noGrp="1"/>
          </p:cNvPicPr>
          <p:nvPr/>
        </p:nvPicPr>
        <p:blipFill rotWithShape="1">
          <a:blip r:embed="rId2">
            <a:alphaModFix/>
          </a:blip>
          <a:srcRect/>
          <a:stretch/>
        </p:blipFill>
        <p:spPr>
          <a:xfrm>
            <a:off x="3430587" y="1449388"/>
            <a:ext cx="5330825" cy="3959225"/>
          </a:xfrm>
          <a:prstGeom prst="rect">
            <a:avLst/>
          </a:prstGeom>
          <a:noFill/>
          <a:ln>
            <a:noFill/>
          </a:ln>
        </p:spPr>
      </p:pic>
    </p:spTree>
    <p:extLst>
      <p:ext uri="{BB962C8B-B14F-4D97-AF65-F5344CB8AC3E}">
        <p14:creationId xmlns:p14="http://schemas.microsoft.com/office/powerpoint/2010/main" val="857151847"/>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1971675" y="1412776"/>
            <a:ext cx="8229600" cy="432048"/>
          </a:xfrm>
          <a:prstGeom prst="rect">
            <a:avLst/>
          </a:prstGeom>
          <a:noFill/>
          <a:ln>
            <a:noFill/>
          </a:ln>
        </p:spPr>
        <p:txBody>
          <a:bodyPr spcFirstLastPara="1" wrap="square" lIns="91425" tIns="45700" rIns="91425" bIns="45700" anchor="ctr" anchorCtr="0">
            <a:noAutofit/>
          </a:bodyPr>
          <a:lstStyle/>
          <a:p>
            <a:pPr>
              <a:buClr>
                <a:srgbClr val="1A1A1A"/>
              </a:buClr>
              <a:buSzPts val="2800"/>
            </a:pPr>
            <a:r>
              <a:rPr lang="en-US">
                <a:latin typeface="Calibri"/>
                <a:ea typeface="Calibri"/>
                <a:cs typeface="Calibri"/>
                <a:sym typeface="Calibri"/>
              </a:rPr>
              <a:t>Data Set Size: </a:t>
            </a:r>
            <a:endParaRPr/>
          </a:p>
        </p:txBody>
      </p:sp>
      <p:pic>
        <p:nvPicPr>
          <p:cNvPr id="165" name="Google Shape;165;p11" descr="Figure1.6a.jpg"/>
          <p:cNvPicPr preferRelativeResize="0"/>
          <p:nvPr/>
        </p:nvPicPr>
        <p:blipFill rotWithShape="1">
          <a:blip r:embed="rId3">
            <a:alphaModFix/>
          </a:blip>
          <a:srcRect/>
          <a:stretch/>
        </p:blipFill>
        <p:spPr>
          <a:xfrm>
            <a:off x="3324225" y="2492896"/>
            <a:ext cx="5334000" cy="3962400"/>
          </a:xfrm>
          <a:prstGeom prst="rect">
            <a:avLst/>
          </a:prstGeom>
          <a:noFill/>
          <a:ln>
            <a:noFill/>
          </a:ln>
        </p:spPr>
      </p:pic>
      <p:sp>
        <p:nvSpPr>
          <p:cNvPr id="166" name="Google Shape;166;p11"/>
          <p:cNvSpPr txBox="1"/>
          <p:nvPr/>
        </p:nvSpPr>
        <p:spPr>
          <a:xfrm>
            <a:off x="1981200" y="1989436"/>
            <a:ext cx="8229600" cy="461963"/>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Calibri"/>
                <a:ea typeface="Calibri"/>
                <a:cs typeface="Calibri"/>
                <a:sym typeface="Calibri"/>
              </a:rPr>
              <a:t>9</a:t>
            </a:r>
            <a:r>
              <a:rPr lang="en-US" sz="2400" baseline="300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Order Polynomial fitted on 15 samples</a:t>
            </a:r>
            <a:endParaRPr/>
          </a:p>
        </p:txBody>
      </p:sp>
      <p:sp>
        <p:nvSpPr>
          <p:cNvPr id="2" name="Slide Number Placeholder 1">
            <a:extLst>
              <a:ext uri="{FF2B5EF4-FFF2-40B4-BE49-F238E27FC236}">
                <a16:creationId xmlns:a16="http://schemas.microsoft.com/office/drawing/2014/main" id="{3A92711D-0CE4-47EE-B80B-0CBF3351E6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19</a:t>
            </a:fld>
            <a:endParaRPr lang="en-PK"/>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1385454" y="60616"/>
            <a:ext cx="930101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800"/>
              <a:buFont typeface="Twentieth Century"/>
              <a:buNone/>
            </a:pPr>
            <a:r>
              <a:rPr lang="en-GB" dirty="0"/>
              <a:t>Agenda of the day</a:t>
            </a:r>
            <a:endParaRPr dirty="0"/>
          </a:p>
        </p:txBody>
      </p:sp>
      <p:sp>
        <p:nvSpPr>
          <p:cNvPr id="63" name="Google Shape;63;p2"/>
          <p:cNvSpPr txBox="1">
            <a:spLocks noGrp="1"/>
          </p:cNvSpPr>
          <p:nvPr>
            <p:ph type="body" idx="1"/>
          </p:nvPr>
        </p:nvSpPr>
        <p:spPr>
          <a:xfrm>
            <a:off x="1385454" y="1496291"/>
            <a:ext cx="9301019" cy="46806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Regression</a:t>
            </a:r>
          </a:p>
          <a:p>
            <a:pPr marL="228600" lvl="0" indent="-228600" algn="l" rtl="0">
              <a:lnSpc>
                <a:spcPct val="90000"/>
              </a:lnSpc>
              <a:spcBef>
                <a:spcPts val="0"/>
              </a:spcBef>
              <a:spcAft>
                <a:spcPts val="0"/>
              </a:spcAft>
              <a:buClr>
                <a:schemeClr val="dk1"/>
              </a:buClr>
              <a:buSzPts val="2800"/>
              <a:buChar char="•"/>
            </a:pPr>
            <a:r>
              <a:rPr lang="en-GB" dirty="0"/>
              <a:t>Types of </a:t>
            </a:r>
            <a:r>
              <a:rPr lang="en-GB" dirty="0" smtClean="0"/>
              <a:t>Regression</a:t>
            </a:r>
          </a:p>
          <a:p>
            <a:pPr marL="228600" lvl="0" indent="-228600" algn="l" rtl="0">
              <a:lnSpc>
                <a:spcPct val="90000"/>
              </a:lnSpc>
              <a:spcBef>
                <a:spcPts val="0"/>
              </a:spcBef>
              <a:spcAft>
                <a:spcPts val="0"/>
              </a:spcAft>
              <a:buClr>
                <a:schemeClr val="dk1"/>
              </a:buClr>
              <a:buSzPts val="2800"/>
              <a:buChar char="•"/>
            </a:pPr>
            <a:r>
              <a:rPr lang="en-GB" dirty="0" smtClean="0"/>
              <a:t>Overfitting and under fitting issues</a:t>
            </a:r>
          </a:p>
          <a:p>
            <a:pPr marL="228600" lvl="0" indent="-228600" algn="l" rtl="0">
              <a:lnSpc>
                <a:spcPct val="90000"/>
              </a:lnSpc>
              <a:spcBef>
                <a:spcPts val="0"/>
              </a:spcBef>
              <a:spcAft>
                <a:spcPts val="0"/>
              </a:spcAft>
              <a:buClr>
                <a:schemeClr val="dk1"/>
              </a:buClr>
              <a:buSzPts val="2800"/>
              <a:buChar char="•"/>
            </a:pPr>
            <a:r>
              <a:rPr lang="en-GB" dirty="0" smtClean="0"/>
              <a:t>Methods to overcome these issue </a:t>
            </a:r>
          </a:p>
          <a:p>
            <a:pPr marL="228600" lvl="0" indent="-228600" algn="l" rtl="0">
              <a:lnSpc>
                <a:spcPct val="90000"/>
              </a:lnSpc>
              <a:spcBef>
                <a:spcPts val="0"/>
              </a:spcBef>
              <a:spcAft>
                <a:spcPts val="0"/>
              </a:spcAft>
              <a:buClr>
                <a:schemeClr val="dk1"/>
              </a:buClr>
              <a:buSzPts val="2800"/>
              <a:buChar char="•"/>
            </a:pPr>
            <a:endParaRPr lang="en-GB" dirty="0"/>
          </a:p>
          <a:p>
            <a:pPr marL="685800" lvl="1" indent="-228600">
              <a:spcBef>
                <a:spcPts val="0"/>
              </a:spcBef>
              <a:buSzPts val="2800"/>
            </a:pPr>
            <a:endParaRPr dirty="0"/>
          </a:p>
        </p:txBody>
      </p:sp>
      <p:sp>
        <p:nvSpPr>
          <p:cNvPr id="64" name="Google Shape;6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PK"/>
              <a:t>2</a:t>
            </a:fld>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1971675" y="1412776"/>
            <a:ext cx="8229600" cy="432048"/>
          </a:xfrm>
          <a:prstGeom prst="rect">
            <a:avLst/>
          </a:prstGeom>
          <a:noFill/>
          <a:ln>
            <a:noFill/>
          </a:ln>
        </p:spPr>
        <p:txBody>
          <a:bodyPr spcFirstLastPara="1" wrap="square" lIns="91425" tIns="45700" rIns="91425" bIns="45700" anchor="ctr" anchorCtr="0">
            <a:noAutofit/>
          </a:bodyPr>
          <a:lstStyle/>
          <a:p>
            <a:pPr>
              <a:buClr>
                <a:srgbClr val="1A1A1A"/>
              </a:buClr>
              <a:buSzPts val="2800"/>
            </a:pPr>
            <a:r>
              <a:rPr lang="en-US">
                <a:latin typeface="Calibri"/>
                <a:ea typeface="Calibri"/>
                <a:cs typeface="Calibri"/>
                <a:sym typeface="Calibri"/>
              </a:rPr>
              <a:t>Data Set Size: </a:t>
            </a:r>
            <a:endParaRPr/>
          </a:p>
        </p:txBody>
      </p:sp>
      <p:pic>
        <p:nvPicPr>
          <p:cNvPr id="175" name="Google Shape;175;p12" descr="Figure1.6b.jpg"/>
          <p:cNvPicPr preferRelativeResize="0">
            <a:picLocks noGrp="1"/>
          </p:cNvPicPr>
          <p:nvPr>
            <p:ph type="body" idx="1"/>
          </p:nvPr>
        </p:nvPicPr>
        <p:blipFill rotWithShape="1">
          <a:blip r:embed="rId3">
            <a:alphaModFix/>
          </a:blip>
          <a:srcRect/>
          <a:stretch/>
        </p:blipFill>
        <p:spPr>
          <a:xfrm>
            <a:off x="3324225" y="2562944"/>
            <a:ext cx="5334000" cy="3962400"/>
          </a:xfrm>
          <a:prstGeom prst="rect">
            <a:avLst/>
          </a:prstGeom>
          <a:noFill/>
          <a:ln>
            <a:noFill/>
          </a:ln>
        </p:spPr>
      </p:pic>
      <p:sp>
        <p:nvSpPr>
          <p:cNvPr id="176" name="Google Shape;176;p12"/>
          <p:cNvSpPr txBox="1"/>
          <p:nvPr/>
        </p:nvSpPr>
        <p:spPr>
          <a:xfrm>
            <a:off x="1981200" y="2030934"/>
            <a:ext cx="8229600" cy="461963"/>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Calibri"/>
                <a:ea typeface="Calibri"/>
                <a:cs typeface="Calibri"/>
                <a:sym typeface="Calibri"/>
              </a:rPr>
              <a:t>9</a:t>
            </a:r>
            <a:r>
              <a:rPr lang="en-US" sz="2400" baseline="300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Order Polynomial fitted on 100 samples</a:t>
            </a:r>
            <a:endParaRPr/>
          </a:p>
        </p:txBody>
      </p:sp>
      <p:sp>
        <p:nvSpPr>
          <p:cNvPr id="2" name="Slide Number Placeholder 1">
            <a:extLst>
              <a:ext uri="{FF2B5EF4-FFF2-40B4-BE49-F238E27FC236}">
                <a16:creationId xmlns:a16="http://schemas.microsoft.com/office/drawing/2014/main" id="{8111F0BF-BC48-484B-A8CB-CA0851134A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20</a:t>
            </a:fld>
            <a:endParaRPr lang="en-PK"/>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4CD5-F445-4024-AFD2-D280B7193BDA}"/>
              </a:ext>
            </a:extLst>
          </p:cNvPr>
          <p:cNvSpPr>
            <a:spLocks noGrp="1"/>
          </p:cNvSpPr>
          <p:nvPr>
            <p:ph type="title"/>
          </p:nvPr>
        </p:nvSpPr>
        <p:spPr/>
        <p:txBody>
          <a:bodyPr/>
          <a:lstStyle/>
          <a:p>
            <a:r>
              <a:rPr lang="en-US" dirty="0">
                <a:latin typeface="Calibri"/>
                <a:ea typeface="Calibri"/>
                <a:cs typeface="Calibri"/>
                <a:sym typeface="Calibri"/>
              </a:rPr>
              <a:t>Sum-of-Squares Error Function</a:t>
            </a:r>
            <a:endParaRPr lang="en-US" dirty="0"/>
          </a:p>
        </p:txBody>
      </p:sp>
      <p:sp>
        <p:nvSpPr>
          <p:cNvPr id="4" name="Slide Number Placeholder 3">
            <a:extLst>
              <a:ext uri="{FF2B5EF4-FFF2-40B4-BE49-F238E27FC236}">
                <a16:creationId xmlns:a16="http://schemas.microsoft.com/office/drawing/2014/main" id="{29A4D9F7-E267-4A9E-B6A7-60FB04D5CD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21</a:t>
            </a:fld>
            <a:endParaRPr lang="en-PK"/>
          </a:p>
        </p:txBody>
      </p:sp>
      <p:pic>
        <p:nvPicPr>
          <p:cNvPr id="5" name="Google Shape;85;p3" descr="Figure1.3.jpg">
            <a:extLst>
              <a:ext uri="{FF2B5EF4-FFF2-40B4-BE49-F238E27FC236}">
                <a16:creationId xmlns:a16="http://schemas.microsoft.com/office/drawing/2014/main" id="{7CA7A8A1-0C53-4A96-8A21-D7E355DD8472}"/>
              </a:ext>
            </a:extLst>
          </p:cNvPr>
          <p:cNvPicPr preferRelativeResize="0">
            <a:picLocks noGrp="1"/>
          </p:cNvPicPr>
          <p:nvPr/>
        </p:nvPicPr>
        <p:blipFill rotWithShape="1">
          <a:blip r:embed="rId2">
            <a:alphaModFix/>
          </a:blip>
          <a:srcRect/>
          <a:stretch/>
        </p:blipFill>
        <p:spPr>
          <a:xfrm>
            <a:off x="3342704" y="2009775"/>
            <a:ext cx="4446587" cy="3352800"/>
          </a:xfrm>
          <a:prstGeom prst="rect">
            <a:avLst/>
          </a:prstGeom>
          <a:noFill/>
          <a:ln>
            <a:noFill/>
          </a:ln>
        </p:spPr>
      </p:pic>
      <p:pic>
        <p:nvPicPr>
          <p:cNvPr id="6" name="Google Shape;86;p3" descr="TP_tmp.emf">
            <a:extLst>
              <a:ext uri="{FF2B5EF4-FFF2-40B4-BE49-F238E27FC236}">
                <a16:creationId xmlns:a16="http://schemas.microsoft.com/office/drawing/2014/main" id="{3192269D-76AE-489F-B30B-AB9250E6D828}"/>
              </a:ext>
            </a:extLst>
          </p:cNvPr>
          <p:cNvPicPr preferRelativeResize="0"/>
          <p:nvPr/>
        </p:nvPicPr>
        <p:blipFill rotWithShape="1">
          <a:blip r:embed="rId3">
            <a:alphaModFix/>
          </a:blip>
          <a:srcRect/>
          <a:stretch/>
        </p:blipFill>
        <p:spPr>
          <a:xfrm>
            <a:off x="3944366" y="5591175"/>
            <a:ext cx="3444875" cy="765175"/>
          </a:xfrm>
          <a:prstGeom prst="rect">
            <a:avLst/>
          </a:prstGeom>
          <a:noFill/>
          <a:ln>
            <a:noFill/>
          </a:ln>
        </p:spPr>
      </p:pic>
    </p:spTree>
    <p:extLst>
      <p:ext uri="{BB962C8B-B14F-4D97-AF65-F5344CB8AC3E}">
        <p14:creationId xmlns:p14="http://schemas.microsoft.com/office/powerpoint/2010/main" val="2654179684"/>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5" name="Google Shape;145;p9" descr="Figure1.5.jpg"/>
          <p:cNvPicPr preferRelativeResize="0">
            <a:picLocks noGrp="1"/>
          </p:cNvPicPr>
          <p:nvPr>
            <p:ph type="body" idx="1"/>
          </p:nvPr>
        </p:nvPicPr>
        <p:blipFill rotWithShape="1">
          <a:blip r:embed="rId3">
            <a:alphaModFix/>
          </a:blip>
          <a:srcRect/>
          <a:stretch/>
        </p:blipFill>
        <p:spPr>
          <a:xfrm>
            <a:off x="3200401" y="1447801"/>
            <a:ext cx="5254625" cy="3833813"/>
          </a:xfrm>
          <a:prstGeom prst="rect">
            <a:avLst/>
          </a:prstGeom>
          <a:noFill/>
          <a:ln>
            <a:noFill/>
          </a:ln>
        </p:spPr>
      </p:pic>
      <p:sp>
        <p:nvSpPr>
          <p:cNvPr id="146" name="Google Shape;146;p9"/>
          <p:cNvSpPr txBox="1"/>
          <p:nvPr/>
        </p:nvSpPr>
        <p:spPr>
          <a:xfrm>
            <a:off x="2743200" y="5486401"/>
            <a:ext cx="4876800" cy="461963"/>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Calibri"/>
                <a:ea typeface="Calibri"/>
                <a:cs typeface="Calibri"/>
                <a:sym typeface="Calibri"/>
              </a:rPr>
              <a:t>Root-Mean-Square (RMS) Error:</a:t>
            </a:r>
            <a:endParaRPr/>
          </a:p>
        </p:txBody>
      </p:sp>
      <p:pic>
        <p:nvPicPr>
          <p:cNvPr id="147" name="Google Shape;147;p9" descr="TP_tmp.emf"/>
          <p:cNvPicPr preferRelativeResize="0"/>
          <p:nvPr/>
        </p:nvPicPr>
        <p:blipFill rotWithShape="1">
          <a:blip r:embed="rId4">
            <a:alphaModFix/>
          </a:blip>
          <a:srcRect/>
          <a:stretch/>
        </p:blipFill>
        <p:spPr>
          <a:xfrm>
            <a:off x="6856414" y="5572125"/>
            <a:ext cx="2446337" cy="330200"/>
          </a:xfrm>
          <a:prstGeom prst="rect">
            <a:avLst/>
          </a:prstGeom>
          <a:noFill/>
          <a:ln>
            <a:noFill/>
          </a:ln>
        </p:spPr>
      </p:pic>
      <p:sp>
        <p:nvSpPr>
          <p:cNvPr id="3" name="Title 2">
            <a:extLst>
              <a:ext uri="{FF2B5EF4-FFF2-40B4-BE49-F238E27FC236}">
                <a16:creationId xmlns:a16="http://schemas.microsoft.com/office/drawing/2014/main" id="{13FAC55D-08B5-44D6-81B9-AFD2BDBD451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7CCB1405-E336-4C4E-B1EA-588B722A76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22</a:t>
            </a:fld>
            <a:endParaRPr lang="en-PK"/>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B19F-2DC5-4050-89CA-BFF1FE281C8F}"/>
              </a:ext>
            </a:extLst>
          </p:cNvPr>
          <p:cNvSpPr>
            <a:spLocks noGrp="1"/>
          </p:cNvSpPr>
          <p:nvPr>
            <p:ph type="title"/>
          </p:nvPr>
        </p:nvSpPr>
        <p:spPr/>
        <p:txBody>
          <a:bodyPr>
            <a:normAutofit fontScale="90000"/>
          </a:bodyPr>
          <a:lstStyle/>
          <a:p>
            <a:r>
              <a:rPr lang="en-GB" dirty="0"/>
              <a:t>Common challenges in Machine learning models</a:t>
            </a:r>
            <a:endParaRPr lang="en-US" dirty="0"/>
          </a:p>
        </p:txBody>
      </p:sp>
      <p:pic>
        <p:nvPicPr>
          <p:cNvPr id="5" name="Picture 4" descr="In this image, the machine has yet to learn to predict a probable outcome.">
            <a:extLst>
              <a:ext uri="{FF2B5EF4-FFF2-40B4-BE49-F238E27FC236}">
                <a16:creationId xmlns:a16="http://schemas.microsoft.com/office/drawing/2014/main" id="{E77296F8-65D8-4B8B-8DB6-7B20140968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62" t="13588" r="10954" b="9931"/>
          <a:stretch/>
        </p:blipFill>
        <p:spPr bwMode="auto">
          <a:xfrm>
            <a:off x="1188138" y="2073417"/>
            <a:ext cx="4542063" cy="313924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22;p7" descr="Figure1.4d.jpg">
            <a:extLst>
              <a:ext uri="{FF2B5EF4-FFF2-40B4-BE49-F238E27FC236}">
                <a16:creationId xmlns:a16="http://schemas.microsoft.com/office/drawing/2014/main" id="{B5E6DE79-78E9-4DAA-AD92-1C47F0332C1E}"/>
              </a:ext>
            </a:extLst>
          </p:cNvPr>
          <p:cNvPicPr preferRelativeResize="0">
            <a:picLocks noGrp="1"/>
          </p:cNvPicPr>
          <p:nvPr/>
        </p:nvPicPr>
        <p:blipFill rotWithShape="1">
          <a:blip r:embed="rId3">
            <a:alphaModFix/>
          </a:blip>
          <a:srcRect/>
          <a:stretch/>
        </p:blipFill>
        <p:spPr>
          <a:xfrm>
            <a:off x="6230118" y="2073417"/>
            <a:ext cx="4142789" cy="3139245"/>
          </a:xfrm>
          <a:prstGeom prst="rect">
            <a:avLst/>
          </a:prstGeom>
          <a:noFill/>
          <a:ln>
            <a:noFill/>
          </a:ln>
        </p:spPr>
      </p:pic>
      <p:sp>
        <p:nvSpPr>
          <p:cNvPr id="7" name="TextBox 6">
            <a:extLst>
              <a:ext uri="{FF2B5EF4-FFF2-40B4-BE49-F238E27FC236}">
                <a16:creationId xmlns:a16="http://schemas.microsoft.com/office/drawing/2014/main" id="{5A81AC2F-02AC-4EE6-99D8-12EBF91C4E11}"/>
              </a:ext>
            </a:extLst>
          </p:cNvPr>
          <p:cNvSpPr txBox="1"/>
          <p:nvPr/>
        </p:nvSpPr>
        <p:spPr>
          <a:xfrm>
            <a:off x="1723964" y="5329146"/>
            <a:ext cx="3412984" cy="584775"/>
          </a:xfrm>
          <a:prstGeom prst="rect">
            <a:avLst/>
          </a:prstGeom>
          <a:noFill/>
        </p:spPr>
        <p:txBody>
          <a:bodyPr wrap="square" rtlCol="0">
            <a:spAutoFit/>
          </a:bodyPr>
          <a:lstStyle/>
          <a:p>
            <a:pPr algn="ctr"/>
            <a:r>
              <a:rPr lang="en-GB" sz="3200" dirty="0"/>
              <a:t>Underfitting</a:t>
            </a:r>
            <a:endParaRPr lang="en-US" sz="3200" dirty="0"/>
          </a:p>
        </p:txBody>
      </p:sp>
      <p:sp>
        <p:nvSpPr>
          <p:cNvPr id="8" name="TextBox 7">
            <a:extLst>
              <a:ext uri="{FF2B5EF4-FFF2-40B4-BE49-F238E27FC236}">
                <a16:creationId xmlns:a16="http://schemas.microsoft.com/office/drawing/2014/main" id="{B1CA3E5C-C1A7-4207-8F76-0FCD2F7C3526}"/>
              </a:ext>
            </a:extLst>
          </p:cNvPr>
          <p:cNvSpPr txBox="1"/>
          <p:nvPr/>
        </p:nvSpPr>
        <p:spPr>
          <a:xfrm flipH="1">
            <a:off x="7739492" y="5329146"/>
            <a:ext cx="2301436" cy="584775"/>
          </a:xfrm>
          <a:prstGeom prst="rect">
            <a:avLst/>
          </a:prstGeom>
          <a:noFill/>
        </p:spPr>
        <p:txBody>
          <a:bodyPr wrap="square" rtlCol="0">
            <a:spAutoFit/>
          </a:bodyPr>
          <a:lstStyle/>
          <a:p>
            <a:r>
              <a:rPr lang="en-GB" sz="3200" dirty="0"/>
              <a:t>Overfitting</a:t>
            </a:r>
            <a:endParaRPr lang="en-US" sz="3200" dirty="0"/>
          </a:p>
        </p:txBody>
      </p:sp>
      <p:sp>
        <p:nvSpPr>
          <p:cNvPr id="9" name="Slide Number Placeholder 8">
            <a:extLst>
              <a:ext uri="{FF2B5EF4-FFF2-40B4-BE49-F238E27FC236}">
                <a16:creationId xmlns:a16="http://schemas.microsoft.com/office/drawing/2014/main" id="{8645450A-0CD7-4CB6-8701-24009E5E42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23</a:t>
            </a:fld>
            <a:endParaRPr lang="en-PK"/>
          </a:p>
        </p:txBody>
      </p:sp>
    </p:spTree>
    <p:extLst>
      <p:ext uri="{BB962C8B-B14F-4D97-AF65-F5344CB8AC3E}">
        <p14:creationId xmlns:p14="http://schemas.microsoft.com/office/powerpoint/2010/main" val="2387414909"/>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273B-2348-4148-9269-845EF2AA186A}"/>
              </a:ext>
            </a:extLst>
          </p:cNvPr>
          <p:cNvSpPr>
            <a:spLocks noGrp="1"/>
          </p:cNvSpPr>
          <p:nvPr>
            <p:ph type="title"/>
          </p:nvPr>
        </p:nvSpPr>
        <p:spPr>
          <a:xfrm>
            <a:off x="1159018" y="60616"/>
            <a:ext cx="9527456" cy="1325563"/>
          </a:xfrm>
        </p:spPr>
        <p:txBody>
          <a:bodyPr>
            <a:normAutofit fontScale="90000"/>
          </a:bodyPr>
          <a:lstStyle/>
          <a:p>
            <a:r>
              <a:rPr lang="en-GB" sz="4000" b="1" dirty="0" smtClean="0"/>
              <a:t>M1: Regularization </a:t>
            </a:r>
            <a:r>
              <a:rPr lang="en-GB" sz="4000" b="1" dirty="0"/>
              <a:t>refers to techniques to prevent the model from </a:t>
            </a:r>
            <a:r>
              <a:rPr lang="en-GB" sz="4000" b="1" dirty="0" smtClean="0"/>
              <a:t>under/ overfitting</a:t>
            </a:r>
            <a:endParaRPr lang="en-US" sz="4000" b="1" dirty="0"/>
          </a:p>
        </p:txBody>
      </p:sp>
      <p:sp>
        <p:nvSpPr>
          <p:cNvPr id="3" name="Text Placeholder 2">
            <a:extLst>
              <a:ext uri="{FF2B5EF4-FFF2-40B4-BE49-F238E27FC236}">
                <a16:creationId xmlns:a16="http://schemas.microsoft.com/office/drawing/2014/main" id="{3129AE99-C0E1-45C1-A46D-D08D76A79D4F}"/>
              </a:ext>
            </a:extLst>
          </p:cNvPr>
          <p:cNvSpPr>
            <a:spLocks noGrp="1"/>
          </p:cNvSpPr>
          <p:nvPr>
            <p:ph type="body" idx="1"/>
          </p:nvPr>
        </p:nvSpPr>
        <p:spPr/>
        <p:txBody>
          <a:bodyPr/>
          <a:lstStyle/>
          <a:p>
            <a:endParaRPr lang="en-US" dirty="0"/>
          </a:p>
        </p:txBody>
      </p:sp>
      <p:pic>
        <p:nvPicPr>
          <p:cNvPr id="7" name="Google Shape;113;p6" descr="Figure1.4c.jpg">
            <a:extLst>
              <a:ext uri="{FF2B5EF4-FFF2-40B4-BE49-F238E27FC236}">
                <a16:creationId xmlns:a16="http://schemas.microsoft.com/office/drawing/2014/main" id="{91A5C162-DAFB-4184-BAC6-A7BCC93A7377}"/>
              </a:ext>
            </a:extLst>
          </p:cNvPr>
          <p:cNvPicPr preferRelativeResize="0">
            <a:picLocks noGrp="1"/>
          </p:cNvPicPr>
          <p:nvPr/>
        </p:nvPicPr>
        <p:blipFill rotWithShape="1">
          <a:blip r:embed="rId2">
            <a:alphaModFix/>
          </a:blip>
          <a:srcRect/>
          <a:stretch/>
        </p:blipFill>
        <p:spPr>
          <a:xfrm>
            <a:off x="6035963" y="2258291"/>
            <a:ext cx="5334000" cy="3962400"/>
          </a:xfrm>
          <a:prstGeom prst="rect">
            <a:avLst/>
          </a:prstGeom>
          <a:noFill/>
          <a:ln>
            <a:noFill/>
          </a:ln>
        </p:spPr>
      </p:pic>
      <p:pic>
        <p:nvPicPr>
          <p:cNvPr id="8" name="Google Shape;186;p13" descr="TP_tmp.emf">
            <a:extLst>
              <a:ext uri="{FF2B5EF4-FFF2-40B4-BE49-F238E27FC236}">
                <a16:creationId xmlns:a16="http://schemas.microsoft.com/office/drawing/2014/main" id="{72432940-1202-40DD-B829-70B3FB738E64}"/>
              </a:ext>
            </a:extLst>
          </p:cNvPr>
          <p:cNvPicPr preferRelativeResize="0"/>
          <p:nvPr/>
        </p:nvPicPr>
        <p:blipFill rotWithShape="1">
          <a:blip r:embed="rId3">
            <a:alphaModFix/>
          </a:blip>
          <a:srcRect/>
          <a:stretch/>
        </p:blipFill>
        <p:spPr>
          <a:xfrm>
            <a:off x="1855263" y="1496291"/>
            <a:ext cx="4546600" cy="762000"/>
          </a:xfrm>
          <a:prstGeom prst="rect">
            <a:avLst/>
          </a:prstGeom>
          <a:noFill/>
          <a:ln>
            <a:noFill/>
          </a:ln>
        </p:spPr>
      </p:pic>
      <p:pic>
        <p:nvPicPr>
          <p:cNvPr id="17412" name="Picture 4" descr="In this example, the machine has learned to predict a probable data point.">
            <a:extLst>
              <a:ext uri="{FF2B5EF4-FFF2-40B4-BE49-F238E27FC236}">
                <a16:creationId xmlns:a16="http://schemas.microsoft.com/office/drawing/2014/main" id="{99F39B7C-032D-4D15-BD5E-D4D0FB6A30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319" t="14861" r="12991" b="9931"/>
          <a:stretch/>
        </p:blipFill>
        <p:spPr bwMode="auto">
          <a:xfrm>
            <a:off x="407694" y="2258292"/>
            <a:ext cx="5628269" cy="380470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B6E5F8A-75F4-411F-9E36-323A87A8B0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24</a:t>
            </a:fld>
            <a:endParaRPr lang="en-PK"/>
          </a:p>
        </p:txBody>
      </p:sp>
    </p:spTree>
    <p:extLst>
      <p:ext uri="{BB962C8B-B14F-4D97-AF65-F5344CB8AC3E}">
        <p14:creationId xmlns:p14="http://schemas.microsoft.com/office/powerpoint/2010/main" val="2714835681"/>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5" name="Google Shape;145;p9" descr="Figure1.5.jpg"/>
          <p:cNvPicPr preferRelativeResize="0">
            <a:picLocks noGrp="1"/>
          </p:cNvPicPr>
          <p:nvPr>
            <p:ph type="body" idx="1"/>
          </p:nvPr>
        </p:nvPicPr>
        <p:blipFill rotWithShape="1">
          <a:blip r:embed="rId3">
            <a:alphaModFix/>
          </a:blip>
          <a:srcRect/>
          <a:stretch/>
        </p:blipFill>
        <p:spPr>
          <a:xfrm>
            <a:off x="579438" y="1738312"/>
            <a:ext cx="5254625" cy="3833813"/>
          </a:xfrm>
          <a:prstGeom prst="rect">
            <a:avLst/>
          </a:prstGeom>
          <a:noFill/>
          <a:ln>
            <a:noFill/>
          </a:ln>
        </p:spPr>
      </p:pic>
      <p:sp>
        <p:nvSpPr>
          <p:cNvPr id="3" name="Title 2">
            <a:extLst>
              <a:ext uri="{FF2B5EF4-FFF2-40B4-BE49-F238E27FC236}">
                <a16:creationId xmlns:a16="http://schemas.microsoft.com/office/drawing/2014/main" id="{13FAC55D-08B5-44D6-81B9-AFD2BDBD4511}"/>
              </a:ext>
            </a:extLst>
          </p:cNvPr>
          <p:cNvSpPr>
            <a:spLocks noGrp="1"/>
          </p:cNvSpPr>
          <p:nvPr>
            <p:ph type="title"/>
          </p:nvPr>
        </p:nvSpPr>
        <p:spPr/>
        <p:txBody>
          <a:bodyPr>
            <a:normAutofit fontScale="90000"/>
          </a:bodyPr>
          <a:lstStyle/>
          <a:p>
            <a:r>
              <a:rPr lang="en-GB" dirty="0"/>
              <a:t>Effects of using regularization on error</a:t>
            </a:r>
            <a:endParaRPr lang="en-US" dirty="0"/>
          </a:p>
        </p:txBody>
      </p:sp>
      <p:sp>
        <p:nvSpPr>
          <p:cNvPr id="4" name="Slide Number Placeholder 3">
            <a:extLst>
              <a:ext uri="{FF2B5EF4-FFF2-40B4-BE49-F238E27FC236}">
                <a16:creationId xmlns:a16="http://schemas.microsoft.com/office/drawing/2014/main" id="{7CCB1405-E336-4C4E-B1EA-588B722A76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25</a:t>
            </a:fld>
            <a:endParaRPr lang="en-PK"/>
          </a:p>
        </p:txBody>
      </p:sp>
      <p:pic>
        <p:nvPicPr>
          <p:cNvPr id="7" name="Google Shape;217;p16" descr="Figure1.8.jpg">
            <a:extLst>
              <a:ext uri="{FF2B5EF4-FFF2-40B4-BE49-F238E27FC236}">
                <a16:creationId xmlns:a16="http://schemas.microsoft.com/office/drawing/2014/main" id="{683C2039-6293-46D9-817E-B97A57C9F51C}"/>
              </a:ext>
            </a:extLst>
          </p:cNvPr>
          <p:cNvPicPr preferRelativeResize="0"/>
          <p:nvPr/>
        </p:nvPicPr>
        <p:blipFill rotWithShape="1">
          <a:blip r:embed="rId4">
            <a:alphaModFix/>
          </a:blip>
          <a:srcRect/>
          <a:stretch/>
        </p:blipFill>
        <p:spPr>
          <a:xfrm>
            <a:off x="5983287" y="1738311"/>
            <a:ext cx="5254625" cy="3833813"/>
          </a:xfrm>
          <a:prstGeom prst="rect">
            <a:avLst/>
          </a:prstGeom>
          <a:noFill/>
          <a:ln>
            <a:noFill/>
          </a:ln>
        </p:spPr>
      </p:pic>
    </p:spTree>
    <p:extLst>
      <p:ext uri="{BB962C8B-B14F-4D97-AF65-F5344CB8AC3E}">
        <p14:creationId xmlns:p14="http://schemas.microsoft.com/office/powerpoint/2010/main" val="676108396"/>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4E61-2EDF-4A3A-842A-15D133CA2517}"/>
              </a:ext>
            </a:extLst>
          </p:cNvPr>
          <p:cNvSpPr>
            <a:spLocks noGrp="1"/>
          </p:cNvSpPr>
          <p:nvPr>
            <p:ph type="title"/>
          </p:nvPr>
        </p:nvSpPr>
        <p:spPr>
          <a:xfrm>
            <a:off x="1164841" y="60616"/>
            <a:ext cx="9877849" cy="1325563"/>
          </a:xfrm>
        </p:spPr>
        <p:txBody>
          <a:bodyPr>
            <a:normAutofit fontScale="90000"/>
          </a:bodyPr>
          <a:lstStyle/>
          <a:p>
            <a:r>
              <a:rPr lang="en-GB" sz="4000" b="1" dirty="0" smtClean="0"/>
              <a:t>M2: Increasing </a:t>
            </a:r>
            <a:r>
              <a:rPr lang="en-GB" sz="4000" b="1" dirty="0"/>
              <a:t>dataset can also help to overcome the problem of under/overfitting</a:t>
            </a:r>
            <a:endParaRPr lang="en-US" sz="4000" b="1" dirty="0"/>
          </a:p>
        </p:txBody>
      </p:sp>
      <p:sp>
        <p:nvSpPr>
          <p:cNvPr id="3" name="Text Placeholder 2">
            <a:extLst>
              <a:ext uri="{FF2B5EF4-FFF2-40B4-BE49-F238E27FC236}">
                <a16:creationId xmlns:a16="http://schemas.microsoft.com/office/drawing/2014/main" id="{3E63B455-28AD-4340-A7A7-4C78A1B9D4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02AA7-58EC-4070-BF64-BCAEEF98E5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26</a:t>
            </a:fld>
            <a:endParaRPr lang="en-PK"/>
          </a:p>
        </p:txBody>
      </p:sp>
      <p:pic>
        <p:nvPicPr>
          <p:cNvPr id="5" name="Google Shape;165;p11" descr="Figure1.6a.jpg">
            <a:extLst>
              <a:ext uri="{FF2B5EF4-FFF2-40B4-BE49-F238E27FC236}">
                <a16:creationId xmlns:a16="http://schemas.microsoft.com/office/drawing/2014/main" id="{3FE11AB7-E599-456A-9D1B-7C7599FA3C08}"/>
              </a:ext>
            </a:extLst>
          </p:cNvPr>
          <p:cNvPicPr preferRelativeResize="0"/>
          <p:nvPr/>
        </p:nvPicPr>
        <p:blipFill rotWithShape="1">
          <a:blip r:embed="rId2">
            <a:alphaModFix/>
          </a:blip>
          <a:srcRect/>
          <a:stretch/>
        </p:blipFill>
        <p:spPr>
          <a:xfrm>
            <a:off x="540256" y="1677507"/>
            <a:ext cx="5334000" cy="3962400"/>
          </a:xfrm>
          <a:prstGeom prst="rect">
            <a:avLst/>
          </a:prstGeom>
          <a:noFill/>
          <a:ln>
            <a:noFill/>
          </a:ln>
        </p:spPr>
      </p:pic>
      <p:pic>
        <p:nvPicPr>
          <p:cNvPr id="6" name="Google Shape;175;p12" descr="Figure1.6b.jpg">
            <a:extLst>
              <a:ext uri="{FF2B5EF4-FFF2-40B4-BE49-F238E27FC236}">
                <a16:creationId xmlns:a16="http://schemas.microsoft.com/office/drawing/2014/main" id="{C19B3D43-24DF-440C-B263-27C23EF56BC4}"/>
              </a:ext>
            </a:extLst>
          </p:cNvPr>
          <p:cNvPicPr preferRelativeResize="0">
            <a:picLocks noGrp="1"/>
          </p:cNvPicPr>
          <p:nvPr>
            <p:ph type="body" idx="1"/>
          </p:nvPr>
        </p:nvPicPr>
        <p:blipFill rotWithShape="1">
          <a:blip r:embed="rId3">
            <a:alphaModFix/>
          </a:blip>
          <a:srcRect/>
          <a:stretch/>
        </p:blipFill>
        <p:spPr>
          <a:xfrm>
            <a:off x="5943600" y="1677507"/>
            <a:ext cx="5334000" cy="3962400"/>
          </a:xfrm>
          <a:prstGeom prst="rect">
            <a:avLst/>
          </a:prstGeom>
          <a:noFill/>
          <a:ln>
            <a:noFill/>
          </a:ln>
        </p:spPr>
      </p:pic>
    </p:spTree>
    <p:extLst>
      <p:ext uri="{BB962C8B-B14F-4D97-AF65-F5344CB8AC3E}">
        <p14:creationId xmlns:p14="http://schemas.microsoft.com/office/powerpoint/2010/main" val="665755266"/>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9"/>
          <p:cNvGrpSpPr/>
          <p:nvPr/>
        </p:nvGrpSpPr>
        <p:grpSpPr>
          <a:xfrm>
            <a:off x="1851467" y="3283035"/>
            <a:ext cx="9527733" cy="2749127"/>
            <a:chOff x="1422380" y="2462276"/>
            <a:chExt cx="7145800" cy="2061845"/>
          </a:xfrm>
        </p:grpSpPr>
        <p:pic>
          <p:nvPicPr>
            <p:cNvPr id="30" name="object 30"/>
            <p:cNvPicPr/>
            <p:nvPr/>
          </p:nvPicPr>
          <p:blipFill>
            <a:blip r:embed="rId3" cstate="print"/>
            <a:stretch>
              <a:fillRect/>
            </a:stretch>
          </p:blipFill>
          <p:spPr>
            <a:xfrm>
              <a:off x="5036224" y="3098800"/>
              <a:ext cx="594955" cy="202945"/>
            </a:xfrm>
            <a:prstGeom prst="rect">
              <a:avLst/>
            </a:prstGeom>
          </p:spPr>
        </p:pic>
        <p:pic>
          <p:nvPicPr>
            <p:cNvPr id="31" name="object 31"/>
            <p:cNvPicPr/>
            <p:nvPr/>
          </p:nvPicPr>
          <p:blipFill>
            <a:blip r:embed="rId4" cstate="print"/>
            <a:stretch>
              <a:fillRect/>
            </a:stretch>
          </p:blipFill>
          <p:spPr>
            <a:xfrm>
              <a:off x="1535938" y="3824859"/>
              <a:ext cx="907164" cy="182422"/>
            </a:xfrm>
            <a:prstGeom prst="rect">
              <a:avLst/>
            </a:prstGeom>
          </p:spPr>
        </p:pic>
        <p:pic>
          <p:nvPicPr>
            <p:cNvPr id="32" name="object 32"/>
            <p:cNvPicPr/>
            <p:nvPr/>
          </p:nvPicPr>
          <p:blipFill>
            <a:blip r:embed="rId5" cstate="print"/>
            <a:stretch>
              <a:fillRect/>
            </a:stretch>
          </p:blipFill>
          <p:spPr>
            <a:xfrm>
              <a:off x="2510027" y="3831209"/>
              <a:ext cx="151586" cy="180073"/>
            </a:xfrm>
            <a:prstGeom prst="rect">
              <a:avLst/>
            </a:prstGeom>
          </p:spPr>
        </p:pic>
        <p:pic>
          <p:nvPicPr>
            <p:cNvPr id="33" name="object 33"/>
            <p:cNvPicPr/>
            <p:nvPr/>
          </p:nvPicPr>
          <p:blipFill>
            <a:blip r:embed="rId6" cstate="print"/>
            <a:stretch>
              <a:fillRect/>
            </a:stretch>
          </p:blipFill>
          <p:spPr>
            <a:xfrm>
              <a:off x="3429761" y="3817493"/>
              <a:ext cx="146685" cy="175183"/>
            </a:xfrm>
            <a:prstGeom prst="rect">
              <a:avLst/>
            </a:prstGeom>
          </p:spPr>
        </p:pic>
        <p:sp>
          <p:nvSpPr>
            <p:cNvPr id="34" name="object 34"/>
            <p:cNvSpPr/>
            <p:nvPr/>
          </p:nvSpPr>
          <p:spPr>
            <a:xfrm>
              <a:off x="4529201" y="2462276"/>
              <a:ext cx="0" cy="2061845"/>
            </a:xfrm>
            <a:custGeom>
              <a:avLst/>
              <a:gdLst/>
              <a:ahLst/>
              <a:cxnLst/>
              <a:rect l="l" t="t" r="r" b="b"/>
              <a:pathLst>
                <a:path h="2061845">
                  <a:moveTo>
                    <a:pt x="0" y="0"/>
                  </a:moveTo>
                  <a:lnTo>
                    <a:pt x="0" y="2061514"/>
                  </a:lnTo>
                </a:path>
              </a:pathLst>
            </a:custGeom>
            <a:ln w="25400">
              <a:solidFill>
                <a:srgbClr val="7E7E7E"/>
              </a:solidFill>
            </a:ln>
          </p:spPr>
          <p:txBody>
            <a:bodyPr wrap="square" lIns="0" tIns="0" rIns="0" bIns="0" rtlCol="0"/>
            <a:lstStyle/>
            <a:p>
              <a:endParaRPr sz="1867"/>
            </a:p>
          </p:txBody>
        </p:sp>
        <p:pic>
          <p:nvPicPr>
            <p:cNvPr id="35" name="object 35"/>
            <p:cNvPicPr/>
            <p:nvPr/>
          </p:nvPicPr>
          <p:blipFill>
            <a:blip r:embed="rId7" cstate="print"/>
            <a:stretch>
              <a:fillRect/>
            </a:stretch>
          </p:blipFill>
          <p:spPr>
            <a:xfrm>
              <a:off x="3405123" y="2565400"/>
              <a:ext cx="440943" cy="190500"/>
            </a:xfrm>
            <a:prstGeom prst="rect">
              <a:avLst/>
            </a:prstGeom>
          </p:spPr>
        </p:pic>
        <p:pic>
          <p:nvPicPr>
            <p:cNvPr id="36" name="object 36"/>
            <p:cNvPicPr/>
            <p:nvPr/>
          </p:nvPicPr>
          <p:blipFill>
            <a:blip r:embed="rId8" cstate="print"/>
            <a:stretch>
              <a:fillRect/>
            </a:stretch>
          </p:blipFill>
          <p:spPr>
            <a:xfrm>
              <a:off x="4780026" y="2557018"/>
              <a:ext cx="451485" cy="157480"/>
            </a:xfrm>
            <a:prstGeom prst="rect">
              <a:avLst/>
            </a:prstGeom>
          </p:spPr>
        </p:pic>
        <p:pic>
          <p:nvPicPr>
            <p:cNvPr id="38" name="object 38"/>
            <p:cNvPicPr/>
            <p:nvPr/>
          </p:nvPicPr>
          <p:blipFill>
            <a:blip r:embed="rId9" cstate="print"/>
            <a:stretch>
              <a:fillRect/>
            </a:stretch>
          </p:blipFill>
          <p:spPr>
            <a:xfrm>
              <a:off x="4269740" y="3775964"/>
              <a:ext cx="144525" cy="153162"/>
            </a:xfrm>
            <a:prstGeom prst="rect">
              <a:avLst/>
            </a:prstGeom>
          </p:spPr>
        </p:pic>
        <p:pic>
          <p:nvPicPr>
            <p:cNvPr id="39" name="object 39"/>
            <p:cNvPicPr/>
            <p:nvPr/>
          </p:nvPicPr>
          <p:blipFill>
            <a:blip r:embed="rId10" cstate="print"/>
            <a:stretch>
              <a:fillRect/>
            </a:stretch>
          </p:blipFill>
          <p:spPr>
            <a:xfrm>
              <a:off x="8129460" y="3697605"/>
              <a:ext cx="287083" cy="55117"/>
            </a:xfrm>
            <a:prstGeom prst="rect">
              <a:avLst/>
            </a:prstGeom>
          </p:spPr>
        </p:pic>
        <p:pic>
          <p:nvPicPr>
            <p:cNvPr id="40" name="object 40"/>
            <p:cNvPicPr/>
            <p:nvPr/>
          </p:nvPicPr>
          <p:blipFill>
            <a:blip r:embed="rId11" cstate="print"/>
            <a:stretch>
              <a:fillRect/>
            </a:stretch>
          </p:blipFill>
          <p:spPr>
            <a:xfrm>
              <a:off x="8135746" y="3822319"/>
              <a:ext cx="432434" cy="174028"/>
            </a:xfrm>
            <a:prstGeom prst="rect">
              <a:avLst/>
            </a:prstGeom>
          </p:spPr>
        </p:pic>
        <p:pic>
          <p:nvPicPr>
            <p:cNvPr id="43" name="object 43"/>
            <p:cNvPicPr/>
            <p:nvPr/>
          </p:nvPicPr>
          <p:blipFill>
            <a:blip r:embed="rId12" cstate="print"/>
            <a:stretch>
              <a:fillRect/>
            </a:stretch>
          </p:blipFill>
          <p:spPr>
            <a:xfrm>
              <a:off x="2673582" y="4199623"/>
              <a:ext cx="1514369" cy="272859"/>
            </a:xfrm>
            <a:prstGeom prst="rect">
              <a:avLst/>
            </a:prstGeom>
          </p:spPr>
        </p:pic>
        <p:pic>
          <p:nvPicPr>
            <p:cNvPr id="44" name="object 44"/>
            <p:cNvPicPr/>
            <p:nvPr/>
          </p:nvPicPr>
          <p:blipFill>
            <a:blip r:embed="rId13" cstate="print"/>
            <a:stretch>
              <a:fillRect/>
            </a:stretch>
          </p:blipFill>
          <p:spPr>
            <a:xfrm>
              <a:off x="1422380" y="3675507"/>
              <a:ext cx="1176293" cy="121793"/>
            </a:xfrm>
            <a:prstGeom prst="rect">
              <a:avLst/>
            </a:prstGeom>
          </p:spPr>
        </p:pic>
        <p:pic>
          <p:nvPicPr>
            <p:cNvPr id="45" name="object 45"/>
            <p:cNvPicPr/>
            <p:nvPr/>
          </p:nvPicPr>
          <p:blipFill>
            <a:blip r:embed="rId14" cstate="print"/>
            <a:stretch>
              <a:fillRect/>
            </a:stretch>
          </p:blipFill>
          <p:spPr>
            <a:xfrm>
              <a:off x="2855637" y="3676142"/>
              <a:ext cx="740207" cy="97281"/>
            </a:xfrm>
            <a:prstGeom prst="rect">
              <a:avLst/>
            </a:prstGeom>
          </p:spPr>
        </p:pic>
      </p:grpSp>
      <p:sp>
        <p:nvSpPr>
          <p:cNvPr id="3" name="object 3"/>
          <p:cNvSpPr txBox="1"/>
          <p:nvPr/>
        </p:nvSpPr>
        <p:spPr>
          <a:xfrm>
            <a:off x="1378288" y="1001806"/>
            <a:ext cx="3783753" cy="431807"/>
          </a:xfrm>
          <a:prstGeom prst="rect">
            <a:avLst/>
          </a:prstGeom>
        </p:spPr>
        <p:txBody>
          <a:bodyPr vert="horz" wrap="square" lIns="0" tIns="21167" rIns="0" bIns="0" rtlCol="0">
            <a:spAutoFit/>
          </a:bodyPr>
          <a:lstStyle/>
          <a:p>
            <a:pPr marL="50799">
              <a:spcBef>
                <a:spcPts val="167"/>
              </a:spcBef>
            </a:pPr>
            <a:r>
              <a:rPr sz="2667" dirty="0">
                <a:latin typeface="Symbola"/>
                <a:cs typeface="Symbola"/>
              </a:rPr>
              <a:t>=</a:t>
            </a:r>
            <a:r>
              <a:rPr sz="2667" spc="40" dirty="0">
                <a:latin typeface="Symbola"/>
                <a:cs typeface="Symbola"/>
              </a:rPr>
              <a:t> </a:t>
            </a:r>
            <a:r>
              <a:rPr sz="2667" spc="-93" dirty="0">
                <a:solidFill>
                  <a:srgbClr val="0096FF"/>
                </a:solidFill>
                <a:latin typeface="Symbola"/>
                <a:cs typeface="Symbola"/>
              </a:rPr>
              <a:t>𝑤</a:t>
            </a:r>
            <a:r>
              <a:rPr sz="3000" spc="-139" baseline="-16666" dirty="0">
                <a:solidFill>
                  <a:srgbClr val="0096FF"/>
                </a:solidFill>
                <a:latin typeface="Symbola"/>
                <a:cs typeface="Symbola"/>
              </a:rPr>
              <a:t>1</a:t>
            </a:r>
            <a:r>
              <a:rPr sz="3000" spc="-379" baseline="-16666" dirty="0">
                <a:solidFill>
                  <a:srgbClr val="0096FF"/>
                </a:solidFill>
                <a:latin typeface="Symbola"/>
                <a:cs typeface="Symbola"/>
              </a:rPr>
              <a:t> </a:t>
            </a:r>
            <a:r>
              <a:rPr sz="2667" dirty="0">
                <a:solidFill>
                  <a:srgbClr val="FF9300"/>
                </a:solidFill>
                <a:latin typeface="Symbola"/>
                <a:cs typeface="Symbola"/>
              </a:rPr>
              <a:t>𝑥</a:t>
            </a:r>
            <a:r>
              <a:rPr sz="3000" baseline="-16666" dirty="0">
                <a:solidFill>
                  <a:srgbClr val="FF9300"/>
                </a:solidFill>
                <a:latin typeface="Symbola"/>
                <a:cs typeface="Symbola"/>
              </a:rPr>
              <a:t>1</a:t>
            </a:r>
            <a:r>
              <a:rPr sz="3000" spc="249" baseline="-16666" dirty="0">
                <a:solidFill>
                  <a:srgbClr val="FF9300"/>
                </a:solidFill>
                <a:latin typeface="Symbola"/>
                <a:cs typeface="Symbola"/>
              </a:rPr>
              <a:t> </a:t>
            </a:r>
            <a:r>
              <a:rPr sz="2667" dirty="0">
                <a:latin typeface="Symbola"/>
                <a:cs typeface="Symbola"/>
              </a:rPr>
              <a:t>+</a:t>
            </a:r>
            <a:r>
              <a:rPr sz="2667" spc="-67" dirty="0">
                <a:latin typeface="Symbola"/>
                <a:cs typeface="Symbola"/>
              </a:rPr>
              <a:t> </a:t>
            </a:r>
            <a:r>
              <a:rPr sz="2667" dirty="0">
                <a:solidFill>
                  <a:srgbClr val="0096FF"/>
                </a:solidFill>
                <a:latin typeface="Symbola"/>
                <a:cs typeface="Symbola"/>
              </a:rPr>
              <a:t>𝑤</a:t>
            </a:r>
            <a:r>
              <a:rPr sz="3000" baseline="-16666" dirty="0">
                <a:solidFill>
                  <a:srgbClr val="0096FF"/>
                </a:solidFill>
                <a:latin typeface="Symbola"/>
                <a:cs typeface="Symbola"/>
              </a:rPr>
              <a:t>2</a:t>
            </a:r>
            <a:r>
              <a:rPr sz="2667" dirty="0">
                <a:solidFill>
                  <a:srgbClr val="FF9300"/>
                </a:solidFill>
                <a:latin typeface="Symbola"/>
                <a:cs typeface="Symbola"/>
              </a:rPr>
              <a:t>𝑥</a:t>
            </a:r>
            <a:r>
              <a:rPr sz="3000" baseline="-16666" dirty="0">
                <a:solidFill>
                  <a:srgbClr val="FF9300"/>
                </a:solidFill>
                <a:latin typeface="Symbola"/>
                <a:cs typeface="Symbola"/>
              </a:rPr>
              <a:t>2</a:t>
            </a:r>
            <a:r>
              <a:rPr sz="3000" spc="400" baseline="-16666" dirty="0">
                <a:solidFill>
                  <a:srgbClr val="FF9300"/>
                </a:solidFill>
                <a:latin typeface="Symbola"/>
                <a:cs typeface="Symbola"/>
              </a:rPr>
              <a:t> </a:t>
            </a:r>
            <a:r>
              <a:rPr sz="2667" dirty="0">
                <a:latin typeface="Symbola"/>
                <a:cs typeface="Symbola"/>
              </a:rPr>
              <a:t>+</a:t>
            </a:r>
            <a:r>
              <a:rPr sz="2667" spc="-60" dirty="0">
                <a:latin typeface="Symbola"/>
                <a:cs typeface="Symbola"/>
              </a:rPr>
              <a:t> </a:t>
            </a:r>
            <a:r>
              <a:rPr sz="2667" spc="60" dirty="0">
                <a:solidFill>
                  <a:srgbClr val="0096FF"/>
                </a:solidFill>
                <a:latin typeface="Symbola"/>
                <a:cs typeface="Symbola"/>
              </a:rPr>
              <a:t>𝑏</a:t>
            </a:r>
            <a:endParaRPr sz="2667" dirty="0">
              <a:latin typeface="Symbola"/>
              <a:cs typeface="Symbola"/>
            </a:endParaRPr>
          </a:p>
        </p:txBody>
      </p:sp>
      <p:sp>
        <p:nvSpPr>
          <p:cNvPr id="4" name="object 4"/>
          <p:cNvSpPr txBox="1"/>
          <p:nvPr/>
        </p:nvSpPr>
        <p:spPr>
          <a:xfrm>
            <a:off x="5155692" y="805604"/>
            <a:ext cx="2963333" cy="1252673"/>
          </a:xfrm>
          <a:prstGeom prst="rect">
            <a:avLst/>
          </a:prstGeom>
        </p:spPr>
        <p:txBody>
          <a:bodyPr vert="horz" wrap="square" lIns="0" tIns="21167" rIns="0" bIns="0" rtlCol="0">
            <a:spAutoFit/>
          </a:bodyPr>
          <a:lstStyle/>
          <a:p>
            <a:pPr marL="50799">
              <a:spcBef>
                <a:spcPts val="167"/>
              </a:spcBef>
            </a:pPr>
            <a:r>
              <a:rPr sz="2667" dirty="0">
                <a:solidFill>
                  <a:srgbClr val="FF9300"/>
                </a:solidFill>
                <a:latin typeface="Symbola"/>
                <a:cs typeface="Symbola"/>
              </a:rPr>
              <a:t>𝑥</a:t>
            </a:r>
            <a:r>
              <a:rPr sz="3000" baseline="-16666" dirty="0">
                <a:solidFill>
                  <a:srgbClr val="FF9300"/>
                </a:solidFill>
                <a:latin typeface="Symbola"/>
                <a:cs typeface="Symbola"/>
              </a:rPr>
              <a:t>1</a:t>
            </a:r>
            <a:r>
              <a:rPr sz="2667" dirty="0">
                <a:latin typeface="Symbola"/>
                <a:cs typeface="Symbola"/>
              </a:rPr>
              <a:t>:</a:t>
            </a:r>
            <a:r>
              <a:rPr sz="2667" spc="-20" dirty="0">
                <a:latin typeface="Symbola"/>
                <a:cs typeface="Symbola"/>
              </a:rPr>
              <a:t> </a:t>
            </a:r>
            <a:r>
              <a:rPr sz="2667" dirty="0"/>
              <a:t>size</a:t>
            </a:r>
            <a:r>
              <a:rPr sz="2667" spc="33" dirty="0"/>
              <a:t> </a:t>
            </a:r>
            <a:r>
              <a:rPr sz="2667" spc="-13" dirty="0"/>
              <a:t>(feet</a:t>
            </a:r>
            <a:r>
              <a:rPr sz="2700" spc="-20" baseline="24691" dirty="0"/>
              <a:t>2</a:t>
            </a:r>
            <a:r>
              <a:rPr sz="2667" spc="-13" dirty="0"/>
              <a:t>)</a:t>
            </a:r>
            <a:endParaRPr sz="2667" dirty="0"/>
          </a:p>
          <a:p>
            <a:pPr marL="50799">
              <a:spcBef>
                <a:spcPts val="7"/>
              </a:spcBef>
            </a:pPr>
            <a:r>
              <a:rPr sz="2667" dirty="0"/>
              <a:t>range:</a:t>
            </a:r>
            <a:r>
              <a:rPr sz="2667" spc="-107" dirty="0"/>
              <a:t> </a:t>
            </a:r>
            <a:r>
              <a:rPr sz="2667" spc="160" dirty="0">
                <a:latin typeface="Symbola"/>
                <a:cs typeface="Symbola"/>
              </a:rPr>
              <a:t>300</a:t>
            </a:r>
            <a:r>
              <a:rPr sz="2667" spc="-167" dirty="0">
                <a:latin typeface="Symbola"/>
                <a:cs typeface="Symbola"/>
              </a:rPr>
              <a:t> </a:t>
            </a:r>
            <a:r>
              <a:rPr sz="2667" dirty="0">
                <a:latin typeface="Symbola"/>
                <a:cs typeface="Symbola"/>
              </a:rPr>
              <a:t>−</a:t>
            </a:r>
            <a:r>
              <a:rPr sz="2667" spc="-93" dirty="0">
                <a:latin typeface="Symbola"/>
                <a:cs typeface="Symbola"/>
              </a:rPr>
              <a:t> </a:t>
            </a:r>
            <a:r>
              <a:rPr sz="2667" spc="100" dirty="0">
                <a:latin typeface="Symbola"/>
                <a:cs typeface="Symbola"/>
              </a:rPr>
              <a:t>2,000</a:t>
            </a:r>
            <a:endParaRPr sz="2667" dirty="0">
              <a:latin typeface="Symbola"/>
              <a:cs typeface="Symbola"/>
            </a:endParaRPr>
          </a:p>
        </p:txBody>
      </p:sp>
      <p:sp>
        <p:nvSpPr>
          <p:cNvPr id="5" name="object 5"/>
          <p:cNvSpPr txBox="1"/>
          <p:nvPr/>
        </p:nvSpPr>
        <p:spPr>
          <a:xfrm>
            <a:off x="8350672" y="797983"/>
            <a:ext cx="2487507" cy="842239"/>
          </a:xfrm>
          <a:prstGeom prst="rect">
            <a:avLst/>
          </a:prstGeom>
        </p:spPr>
        <p:txBody>
          <a:bodyPr vert="horz" wrap="square" lIns="0" tIns="21167" rIns="0" bIns="0" rtlCol="0">
            <a:spAutoFit/>
          </a:bodyPr>
          <a:lstStyle/>
          <a:p>
            <a:pPr marL="50799">
              <a:spcBef>
                <a:spcPts val="167"/>
              </a:spcBef>
            </a:pPr>
            <a:r>
              <a:rPr sz="2667" spc="73" dirty="0">
                <a:solidFill>
                  <a:srgbClr val="FF9300"/>
                </a:solidFill>
                <a:latin typeface="Symbola"/>
                <a:cs typeface="Symbola"/>
              </a:rPr>
              <a:t>𝑥</a:t>
            </a:r>
            <a:r>
              <a:rPr sz="3000" spc="109" baseline="-16666" dirty="0">
                <a:solidFill>
                  <a:srgbClr val="FF9300"/>
                </a:solidFill>
                <a:latin typeface="Symbola"/>
                <a:cs typeface="Symbola"/>
              </a:rPr>
              <a:t>2</a:t>
            </a:r>
            <a:r>
              <a:rPr sz="2667" spc="73" dirty="0">
                <a:latin typeface="Symbola"/>
                <a:cs typeface="Symbola"/>
              </a:rPr>
              <a:t>:</a:t>
            </a:r>
            <a:r>
              <a:rPr sz="2667" spc="533" dirty="0">
                <a:latin typeface="Symbola"/>
                <a:cs typeface="Symbola"/>
              </a:rPr>
              <a:t> </a:t>
            </a:r>
            <a:r>
              <a:rPr sz="2667" dirty="0"/>
              <a:t>#</a:t>
            </a:r>
            <a:r>
              <a:rPr sz="2667" spc="-33" dirty="0"/>
              <a:t> </a:t>
            </a:r>
            <a:r>
              <a:rPr sz="2667" spc="-13" dirty="0"/>
              <a:t>bedrooms</a:t>
            </a:r>
            <a:endParaRPr sz="2667" dirty="0"/>
          </a:p>
          <a:p>
            <a:pPr marL="50799">
              <a:spcBef>
                <a:spcPts val="7"/>
              </a:spcBef>
            </a:pPr>
            <a:r>
              <a:rPr sz="2667" dirty="0"/>
              <a:t>range:</a:t>
            </a:r>
            <a:r>
              <a:rPr sz="2667" spc="-100" dirty="0"/>
              <a:t> </a:t>
            </a:r>
            <a:r>
              <a:rPr sz="2667" spc="160" dirty="0">
                <a:latin typeface="Symbola"/>
                <a:cs typeface="Symbola"/>
              </a:rPr>
              <a:t>0</a:t>
            </a:r>
            <a:r>
              <a:rPr sz="2667" spc="-73" dirty="0">
                <a:latin typeface="Symbola"/>
                <a:cs typeface="Symbola"/>
              </a:rPr>
              <a:t> </a:t>
            </a:r>
            <a:r>
              <a:rPr sz="2667" dirty="0">
                <a:latin typeface="Symbola"/>
                <a:cs typeface="Symbola"/>
              </a:rPr>
              <a:t>−</a:t>
            </a:r>
            <a:r>
              <a:rPr sz="2667" spc="-93" dirty="0">
                <a:latin typeface="Symbola"/>
                <a:cs typeface="Symbola"/>
              </a:rPr>
              <a:t> </a:t>
            </a:r>
            <a:r>
              <a:rPr sz="2667" spc="93" dirty="0">
                <a:latin typeface="Symbola"/>
                <a:cs typeface="Symbola"/>
              </a:rPr>
              <a:t>5</a:t>
            </a:r>
            <a:endParaRPr sz="2667" dirty="0">
              <a:latin typeface="Symbola"/>
              <a:cs typeface="Symbola"/>
            </a:endParaRPr>
          </a:p>
        </p:txBody>
      </p:sp>
      <p:sp>
        <p:nvSpPr>
          <p:cNvPr id="6" name="object 6"/>
          <p:cNvSpPr txBox="1"/>
          <p:nvPr/>
        </p:nvSpPr>
        <p:spPr>
          <a:xfrm>
            <a:off x="442382" y="2079073"/>
            <a:ext cx="11224849" cy="3849366"/>
          </a:xfrm>
          <a:prstGeom prst="rect">
            <a:avLst/>
          </a:prstGeom>
        </p:spPr>
        <p:txBody>
          <a:bodyPr vert="horz" wrap="square" lIns="0" tIns="217593" rIns="0" bIns="0" rtlCol="0">
            <a:spAutoFit/>
          </a:bodyPr>
          <a:lstStyle/>
          <a:p>
            <a:pPr marL="128690">
              <a:spcBef>
                <a:spcPts val="1713"/>
              </a:spcBef>
            </a:pPr>
            <a:r>
              <a:rPr sz="2667" dirty="0">
                <a:latin typeface="Verdana"/>
                <a:cs typeface="Verdana"/>
              </a:rPr>
              <a:t>House:</a:t>
            </a:r>
            <a:r>
              <a:rPr sz="2667" spc="-60" dirty="0">
                <a:latin typeface="Verdana"/>
                <a:cs typeface="Verdana"/>
              </a:rPr>
              <a:t> </a:t>
            </a:r>
            <a:r>
              <a:rPr sz="2667" dirty="0">
                <a:solidFill>
                  <a:srgbClr val="FF9300"/>
                </a:solidFill>
                <a:latin typeface="Symbola"/>
                <a:cs typeface="Symbola"/>
              </a:rPr>
              <a:t>𝑥</a:t>
            </a:r>
            <a:r>
              <a:rPr sz="3000" baseline="-16666" dirty="0">
                <a:solidFill>
                  <a:srgbClr val="FF9300"/>
                </a:solidFill>
                <a:latin typeface="Symbola"/>
                <a:cs typeface="Symbola"/>
              </a:rPr>
              <a:t>1</a:t>
            </a:r>
            <a:r>
              <a:rPr sz="3000" spc="520" baseline="-16666" dirty="0">
                <a:solidFill>
                  <a:srgbClr val="FF9300"/>
                </a:solidFill>
                <a:latin typeface="Symbola"/>
                <a:cs typeface="Symbola"/>
              </a:rPr>
              <a:t> </a:t>
            </a:r>
            <a:r>
              <a:rPr sz="2667" dirty="0">
                <a:latin typeface="Symbola"/>
                <a:cs typeface="Symbola"/>
              </a:rPr>
              <a:t>=</a:t>
            </a:r>
            <a:r>
              <a:rPr sz="2667" spc="120" dirty="0">
                <a:latin typeface="Symbola"/>
                <a:cs typeface="Symbola"/>
              </a:rPr>
              <a:t> </a:t>
            </a:r>
            <a:r>
              <a:rPr sz="2667" spc="107" dirty="0">
                <a:latin typeface="Symbola"/>
                <a:cs typeface="Symbola"/>
              </a:rPr>
              <a:t>2000</a:t>
            </a:r>
            <a:r>
              <a:rPr sz="2667" spc="107" dirty="0">
                <a:latin typeface="Verdana"/>
                <a:cs typeface="Verdana"/>
              </a:rPr>
              <a:t>,</a:t>
            </a:r>
            <a:r>
              <a:rPr sz="2667" spc="-13" dirty="0">
                <a:latin typeface="Verdana"/>
                <a:cs typeface="Verdana"/>
              </a:rPr>
              <a:t> </a:t>
            </a:r>
            <a:r>
              <a:rPr sz="2667" dirty="0">
                <a:solidFill>
                  <a:srgbClr val="FF9300"/>
                </a:solidFill>
                <a:latin typeface="Symbola"/>
                <a:cs typeface="Symbola"/>
              </a:rPr>
              <a:t>𝑥</a:t>
            </a:r>
            <a:r>
              <a:rPr sz="3000" baseline="-16666" dirty="0">
                <a:solidFill>
                  <a:srgbClr val="FF9300"/>
                </a:solidFill>
                <a:latin typeface="Symbola"/>
                <a:cs typeface="Symbola"/>
              </a:rPr>
              <a:t>2</a:t>
            </a:r>
            <a:r>
              <a:rPr sz="3000" spc="520" baseline="-16666" dirty="0">
                <a:solidFill>
                  <a:srgbClr val="FF9300"/>
                </a:solidFill>
                <a:latin typeface="Symbola"/>
                <a:cs typeface="Symbola"/>
              </a:rPr>
              <a:t> </a:t>
            </a:r>
            <a:r>
              <a:rPr sz="2667" dirty="0">
                <a:latin typeface="Symbola"/>
                <a:cs typeface="Symbola"/>
              </a:rPr>
              <a:t>=</a:t>
            </a:r>
            <a:r>
              <a:rPr sz="2667" spc="13" dirty="0">
                <a:latin typeface="Symbola"/>
                <a:cs typeface="Symbola"/>
              </a:rPr>
              <a:t> </a:t>
            </a:r>
            <a:r>
              <a:rPr sz="2667" spc="80" dirty="0">
                <a:latin typeface="Symbola"/>
                <a:cs typeface="Symbola"/>
              </a:rPr>
              <a:t>5</a:t>
            </a:r>
            <a:r>
              <a:rPr sz="2667" spc="80" dirty="0">
                <a:latin typeface="Verdana"/>
                <a:cs typeface="Verdana"/>
              </a:rPr>
              <a:t>,</a:t>
            </a:r>
            <a:r>
              <a:rPr sz="2667" spc="-20" dirty="0">
                <a:latin typeface="Verdana"/>
                <a:cs typeface="Verdana"/>
              </a:rPr>
              <a:t> </a:t>
            </a:r>
            <a:r>
              <a:rPr sz="2667" dirty="0">
                <a:solidFill>
                  <a:srgbClr val="C00000"/>
                </a:solidFill>
                <a:latin typeface="Symbola"/>
                <a:cs typeface="Symbola"/>
              </a:rPr>
              <a:t>𝑝𝑟𝑖𝑐𝑒</a:t>
            </a:r>
            <a:r>
              <a:rPr sz="2667" spc="87" dirty="0">
                <a:solidFill>
                  <a:srgbClr val="C00000"/>
                </a:solidFill>
                <a:latin typeface="Symbola"/>
                <a:cs typeface="Symbola"/>
              </a:rPr>
              <a:t> </a:t>
            </a:r>
            <a:r>
              <a:rPr sz="2667" dirty="0">
                <a:latin typeface="Symbola"/>
                <a:cs typeface="Symbola"/>
              </a:rPr>
              <a:t>=</a:t>
            </a:r>
            <a:r>
              <a:rPr sz="2667" spc="13" dirty="0">
                <a:latin typeface="Symbola"/>
                <a:cs typeface="Symbola"/>
              </a:rPr>
              <a:t> </a:t>
            </a:r>
            <a:r>
              <a:rPr sz="2667" spc="93" dirty="0">
                <a:latin typeface="Symbola"/>
                <a:cs typeface="Symbola"/>
              </a:rPr>
              <a:t>$500</a:t>
            </a:r>
            <a:r>
              <a:rPr sz="2667" spc="93" dirty="0">
                <a:latin typeface="Verdana"/>
                <a:cs typeface="Verdana"/>
              </a:rPr>
              <a:t>k</a:t>
            </a:r>
            <a:endParaRPr sz="2667" dirty="0">
              <a:latin typeface="Verdana"/>
              <a:cs typeface="Verdana"/>
            </a:endParaRPr>
          </a:p>
          <a:p>
            <a:pPr marR="794153" algn="ctr">
              <a:spcBef>
                <a:spcPts val="1587"/>
              </a:spcBef>
            </a:pPr>
            <a:r>
              <a:rPr sz="2667" dirty="0">
                <a:latin typeface="Verdana"/>
                <a:cs typeface="Verdana"/>
              </a:rPr>
              <a:t>size</a:t>
            </a:r>
            <a:r>
              <a:rPr sz="2667" spc="-7" dirty="0">
                <a:latin typeface="Verdana"/>
                <a:cs typeface="Verdana"/>
              </a:rPr>
              <a:t> </a:t>
            </a:r>
            <a:r>
              <a:rPr sz="2667" dirty="0">
                <a:latin typeface="Verdana"/>
                <a:cs typeface="Verdana"/>
              </a:rPr>
              <a:t>of</a:t>
            </a:r>
            <a:r>
              <a:rPr sz="2667" spc="47" dirty="0">
                <a:latin typeface="Verdana"/>
                <a:cs typeface="Verdana"/>
              </a:rPr>
              <a:t> </a:t>
            </a:r>
            <a:r>
              <a:rPr sz="2667" dirty="0">
                <a:latin typeface="Verdana"/>
                <a:cs typeface="Verdana"/>
              </a:rPr>
              <a:t>the</a:t>
            </a:r>
            <a:r>
              <a:rPr sz="2667" spc="-7" dirty="0">
                <a:latin typeface="Verdana"/>
                <a:cs typeface="Verdana"/>
              </a:rPr>
              <a:t> </a:t>
            </a:r>
            <a:r>
              <a:rPr sz="2667" dirty="0">
                <a:latin typeface="Verdana"/>
                <a:cs typeface="Verdana"/>
              </a:rPr>
              <a:t>parameters</a:t>
            </a:r>
            <a:r>
              <a:rPr sz="2667" spc="-293" dirty="0">
                <a:latin typeface="Verdana"/>
                <a:cs typeface="Verdana"/>
              </a:rPr>
              <a:t> </a:t>
            </a:r>
            <a:r>
              <a:rPr sz="2667" spc="-100" dirty="0">
                <a:solidFill>
                  <a:srgbClr val="0096FF"/>
                </a:solidFill>
                <a:latin typeface="Symbola"/>
                <a:cs typeface="Symbola"/>
              </a:rPr>
              <a:t>𝑤</a:t>
            </a:r>
            <a:r>
              <a:rPr sz="3000" spc="-149" baseline="-16666" dirty="0">
                <a:solidFill>
                  <a:srgbClr val="0096FF"/>
                </a:solidFill>
                <a:latin typeface="Symbola"/>
                <a:cs typeface="Symbola"/>
              </a:rPr>
              <a:t>1</a:t>
            </a:r>
            <a:r>
              <a:rPr sz="3000" spc="-369" baseline="-16666" dirty="0">
                <a:solidFill>
                  <a:srgbClr val="0096FF"/>
                </a:solidFill>
                <a:latin typeface="Symbola"/>
                <a:cs typeface="Symbola"/>
              </a:rPr>
              <a:t> </a:t>
            </a:r>
            <a:r>
              <a:rPr sz="2667" spc="-113" dirty="0">
                <a:latin typeface="Symbola"/>
                <a:cs typeface="Symbola"/>
              </a:rPr>
              <a:t>,</a:t>
            </a:r>
            <a:r>
              <a:rPr sz="2667" spc="-207" dirty="0">
                <a:latin typeface="Symbola"/>
                <a:cs typeface="Symbola"/>
              </a:rPr>
              <a:t> </a:t>
            </a:r>
            <a:r>
              <a:rPr sz="2667" spc="-33" dirty="0">
                <a:solidFill>
                  <a:srgbClr val="0096FF"/>
                </a:solidFill>
                <a:latin typeface="Symbola"/>
                <a:cs typeface="Symbola"/>
              </a:rPr>
              <a:t>𝑤</a:t>
            </a:r>
            <a:r>
              <a:rPr sz="3000" spc="-49" baseline="-16666" dirty="0">
                <a:solidFill>
                  <a:srgbClr val="0096FF"/>
                </a:solidFill>
                <a:latin typeface="Symbola"/>
                <a:cs typeface="Symbola"/>
              </a:rPr>
              <a:t>2</a:t>
            </a:r>
            <a:r>
              <a:rPr sz="2667" spc="-33" dirty="0">
                <a:latin typeface="Verdana"/>
                <a:cs typeface="Verdana"/>
              </a:rPr>
              <a:t>?</a:t>
            </a:r>
            <a:endParaRPr sz="2667" dirty="0">
              <a:latin typeface="Verdana"/>
              <a:cs typeface="Verdana"/>
            </a:endParaRPr>
          </a:p>
          <a:p>
            <a:pPr marL="203195">
              <a:spcBef>
                <a:spcPts val="3053"/>
              </a:spcBef>
              <a:tabLst>
                <a:tab pos="1817748" algn="l"/>
                <a:tab pos="3343403" algn="l"/>
                <a:tab pos="5766503" algn="l"/>
                <a:tab pos="7368356" algn="l"/>
                <a:tab pos="8830513" algn="l"/>
              </a:tabLst>
            </a:pPr>
            <a:r>
              <a:rPr sz="2667" dirty="0">
                <a:solidFill>
                  <a:srgbClr val="0096FF"/>
                </a:solidFill>
                <a:latin typeface="Symbola"/>
                <a:cs typeface="Symbola"/>
              </a:rPr>
              <a:t>𝑤</a:t>
            </a:r>
            <a:r>
              <a:rPr sz="3000" baseline="-16666" dirty="0">
                <a:solidFill>
                  <a:srgbClr val="0096FF"/>
                </a:solidFill>
                <a:latin typeface="Symbola"/>
                <a:cs typeface="Symbola"/>
              </a:rPr>
              <a:t>1</a:t>
            </a:r>
            <a:r>
              <a:rPr sz="3000" spc="449" baseline="-16666" dirty="0">
                <a:solidFill>
                  <a:srgbClr val="0096FF"/>
                </a:solidFill>
                <a:latin typeface="Symbola"/>
                <a:cs typeface="Symbola"/>
              </a:rPr>
              <a:t> </a:t>
            </a:r>
            <a:r>
              <a:rPr sz="2667" dirty="0">
                <a:latin typeface="Symbola"/>
                <a:cs typeface="Symbola"/>
              </a:rPr>
              <a:t>=</a:t>
            </a:r>
            <a:r>
              <a:rPr sz="2667" spc="-80" dirty="0">
                <a:latin typeface="Symbola"/>
                <a:cs typeface="Symbola"/>
              </a:rPr>
              <a:t> </a:t>
            </a:r>
            <a:r>
              <a:rPr sz="2667" spc="33" dirty="0">
                <a:latin typeface="Symbola"/>
                <a:cs typeface="Symbola"/>
              </a:rPr>
              <a:t>50,</a:t>
            </a:r>
            <a:r>
              <a:rPr sz="2667" dirty="0">
                <a:latin typeface="Symbola"/>
                <a:cs typeface="Symbola"/>
              </a:rPr>
              <a:t>	</a:t>
            </a:r>
            <a:r>
              <a:rPr sz="2667" spc="-47" dirty="0">
                <a:solidFill>
                  <a:srgbClr val="0096FF"/>
                </a:solidFill>
                <a:latin typeface="Symbola"/>
                <a:cs typeface="Symbola"/>
              </a:rPr>
              <a:t>𝑤</a:t>
            </a:r>
            <a:r>
              <a:rPr sz="3000" spc="-69" baseline="-16666" dirty="0">
                <a:solidFill>
                  <a:srgbClr val="0096FF"/>
                </a:solidFill>
                <a:latin typeface="Symbola"/>
                <a:cs typeface="Symbola"/>
              </a:rPr>
              <a:t>2</a:t>
            </a:r>
            <a:r>
              <a:rPr sz="3000" spc="-239" baseline="-16666" dirty="0">
                <a:solidFill>
                  <a:srgbClr val="0096FF"/>
                </a:solidFill>
                <a:latin typeface="Symbola"/>
                <a:cs typeface="Symbola"/>
              </a:rPr>
              <a:t> </a:t>
            </a:r>
            <a:r>
              <a:rPr sz="2667" dirty="0">
                <a:latin typeface="Symbola"/>
                <a:cs typeface="Symbola"/>
              </a:rPr>
              <a:t>=</a:t>
            </a:r>
            <a:r>
              <a:rPr sz="2667" spc="-27" dirty="0">
                <a:latin typeface="Symbola"/>
                <a:cs typeface="Symbola"/>
              </a:rPr>
              <a:t> 0.1,</a:t>
            </a:r>
            <a:r>
              <a:rPr sz="2667" dirty="0">
                <a:latin typeface="Symbola"/>
                <a:cs typeface="Symbola"/>
              </a:rPr>
              <a:t>	</a:t>
            </a:r>
            <a:r>
              <a:rPr sz="2667" spc="127" dirty="0">
                <a:solidFill>
                  <a:srgbClr val="0096FF"/>
                </a:solidFill>
                <a:latin typeface="Symbola"/>
                <a:cs typeface="Symbola"/>
              </a:rPr>
              <a:t>𝑏</a:t>
            </a:r>
            <a:r>
              <a:rPr sz="2667" spc="40" dirty="0">
                <a:solidFill>
                  <a:srgbClr val="0096FF"/>
                </a:solidFill>
                <a:latin typeface="Symbola"/>
                <a:cs typeface="Symbola"/>
              </a:rPr>
              <a:t> </a:t>
            </a:r>
            <a:r>
              <a:rPr sz="2667" dirty="0">
                <a:latin typeface="Symbola"/>
                <a:cs typeface="Symbola"/>
              </a:rPr>
              <a:t>=</a:t>
            </a:r>
            <a:r>
              <a:rPr sz="2667" spc="87" dirty="0">
                <a:latin typeface="Symbola"/>
                <a:cs typeface="Symbola"/>
              </a:rPr>
              <a:t> </a:t>
            </a:r>
            <a:r>
              <a:rPr sz="2667" spc="127" dirty="0">
                <a:latin typeface="Symbola"/>
                <a:cs typeface="Symbola"/>
              </a:rPr>
              <a:t>50</a:t>
            </a:r>
            <a:r>
              <a:rPr sz="2667" dirty="0">
                <a:latin typeface="Symbola"/>
                <a:cs typeface="Symbola"/>
              </a:rPr>
              <a:t>	</a:t>
            </a:r>
            <a:r>
              <a:rPr sz="2667" dirty="0">
                <a:solidFill>
                  <a:srgbClr val="0096FF"/>
                </a:solidFill>
                <a:latin typeface="Symbola"/>
                <a:cs typeface="Symbola"/>
              </a:rPr>
              <a:t>𝑤</a:t>
            </a:r>
            <a:r>
              <a:rPr sz="3000" baseline="-16666" dirty="0">
                <a:solidFill>
                  <a:srgbClr val="0096FF"/>
                </a:solidFill>
                <a:latin typeface="Symbola"/>
                <a:cs typeface="Symbola"/>
              </a:rPr>
              <a:t>1</a:t>
            </a:r>
            <a:r>
              <a:rPr sz="3000" spc="449" baseline="-16666" dirty="0">
                <a:solidFill>
                  <a:srgbClr val="0096FF"/>
                </a:solidFill>
                <a:latin typeface="Symbola"/>
                <a:cs typeface="Symbola"/>
              </a:rPr>
              <a:t> </a:t>
            </a:r>
            <a:r>
              <a:rPr sz="2667" dirty="0">
                <a:latin typeface="Symbola"/>
                <a:cs typeface="Symbola"/>
              </a:rPr>
              <a:t>=</a:t>
            </a:r>
            <a:r>
              <a:rPr sz="2667" spc="-80" dirty="0">
                <a:latin typeface="Symbola"/>
                <a:cs typeface="Symbola"/>
              </a:rPr>
              <a:t> </a:t>
            </a:r>
            <a:r>
              <a:rPr sz="2667" spc="-27" dirty="0">
                <a:latin typeface="Symbola"/>
                <a:cs typeface="Symbola"/>
              </a:rPr>
              <a:t>0.1,</a:t>
            </a:r>
            <a:r>
              <a:rPr sz="2667" dirty="0">
                <a:latin typeface="Symbola"/>
                <a:cs typeface="Symbola"/>
              </a:rPr>
              <a:t>	</a:t>
            </a:r>
            <a:r>
              <a:rPr sz="2667" spc="-47" dirty="0">
                <a:solidFill>
                  <a:srgbClr val="0096FF"/>
                </a:solidFill>
                <a:latin typeface="Symbola"/>
                <a:cs typeface="Symbola"/>
              </a:rPr>
              <a:t>𝑤</a:t>
            </a:r>
            <a:r>
              <a:rPr sz="3000" spc="-69" baseline="-16666" dirty="0">
                <a:solidFill>
                  <a:srgbClr val="0096FF"/>
                </a:solidFill>
                <a:latin typeface="Symbola"/>
                <a:cs typeface="Symbola"/>
              </a:rPr>
              <a:t>2</a:t>
            </a:r>
            <a:r>
              <a:rPr sz="3000" spc="-239" baseline="-16666" dirty="0">
                <a:solidFill>
                  <a:srgbClr val="0096FF"/>
                </a:solidFill>
                <a:latin typeface="Symbola"/>
                <a:cs typeface="Symbola"/>
              </a:rPr>
              <a:t> </a:t>
            </a:r>
            <a:r>
              <a:rPr sz="2667" dirty="0">
                <a:latin typeface="Symbola"/>
                <a:cs typeface="Symbola"/>
              </a:rPr>
              <a:t>=</a:t>
            </a:r>
            <a:r>
              <a:rPr sz="2667" spc="73" dirty="0">
                <a:latin typeface="Symbola"/>
                <a:cs typeface="Symbola"/>
              </a:rPr>
              <a:t> </a:t>
            </a:r>
            <a:r>
              <a:rPr sz="2667" spc="33" dirty="0">
                <a:latin typeface="Symbola"/>
                <a:cs typeface="Symbola"/>
              </a:rPr>
              <a:t>50,</a:t>
            </a:r>
            <a:r>
              <a:rPr sz="2667" dirty="0">
                <a:latin typeface="Symbola"/>
                <a:cs typeface="Symbola"/>
              </a:rPr>
              <a:t>	</a:t>
            </a:r>
            <a:r>
              <a:rPr sz="2667" spc="127" dirty="0">
                <a:solidFill>
                  <a:srgbClr val="0096FF"/>
                </a:solidFill>
                <a:latin typeface="Symbola"/>
                <a:cs typeface="Symbola"/>
              </a:rPr>
              <a:t>𝑏</a:t>
            </a:r>
            <a:r>
              <a:rPr sz="2667" spc="40" dirty="0">
                <a:solidFill>
                  <a:srgbClr val="0096FF"/>
                </a:solidFill>
                <a:latin typeface="Symbola"/>
                <a:cs typeface="Symbola"/>
              </a:rPr>
              <a:t> </a:t>
            </a:r>
            <a:r>
              <a:rPr sz="2667" dirty="0">
                <a:latin typeface="Symbola"/>
                <a:cs typeface="Symbola"/>
              </a:rPr>
              <a:t>=</a:t>
            </a:r>
            <a:r>
              <a:rPr sz="2667" spc="87" dirty="0">
                <a:latin typeface="Symbola"/>
                <a:cs typeface="Symbola"/>
              </a:rPr>
              <a:t> </a:t>
            </a:r>
            <a:r>
              <a:rPr sz="2667" spc="127" dirty="0">
                <a:latin typeface="Symbola"/>
                <a:cs typeface="Symbola"/>
              </a:rPr>
              <a:t>50</a:t>
            </a:r>
            <a:endParaRPr sz="2667" dirty="0">
              <a:latin typeface="Symbola"/>
              <a:cs typeface="Symbola"/>
            </a:endParaRPr>
          </a:p>
          <a:p>
            <a:pPr>
              <a:spcBef>
                <a:spcPts val="220"/>
              </a:spcBef>
            </a:pPr>
            <a:endParaRPr sz="2667" dirty="0">
              <a:latin typeface="Symbola"/>
              <a:cs typeface="Symbola"/>
            </a:endParaRPr>
          </a:p>
          <a:p>
            <a:pPr marL="289553">
              <a:tabLst>
                <a:tab pos="5780895" algn="l"/>
              </a:tabLst>
            </a:pPr>
            <a:r>
              <a:rPr sz="2667" dirty="0">
                <a:solidFill>
                  <a:srgbClr val="FF40FF"/>
                </a:solidFill>
                <a:latin typeface="Symbola"/>
                <a:cs typeface="Symbola"/>
              </a:rPr>
              <a:t>𝑝𝑟𝑖𝑐𝑒</a:t>
            </a:r>
            <a:r>
              <a:rPr sz="2667" spc="40" dirty="0">
                <a:solidFill>
                  <a:srgbClr val="FF40FF"/>
                </a:solidFill>
                <a:latin typeface="Symbola"/>
                <a:cs typeface="Symbola"/>
              </a:rPr>
              <a:t> </a:t>
            </a:r>
            <a:r>
              <a:rPr sz="2667" dirty="0">
                <a:latin typeface="Symbola"/>
                <a:cs typeface="Symbola"/>
              </a:rPr>
              <a:t>=</a:t>
            </a:r>
            <a:r>
              <a:rPr sz="2667" spc="167" dirty="0">
                <a:latin typeface="Symbola"/>
                <a:cs typeface="Symbola"/>
              </a:rPr>
              <a:t> </a:t>
            </a:r>
            <a:r>
              <a:rPr sz="2667" spc="160" dirty="0">
                <a:solidFill>
                  <a:srgbClr val="0096FF"/>
                </a:solidFill>
                <a:latin typeface="Symbola"/>
                <a:cs typeface="Symbola"/>
              </a:rPr>
              <a:t>50</a:t>
            </a:r>
            <a:r>
              <a:rPr sz="2667" spc="-127" dirty="0">
                <a:solidFill>
                  <a:srgbClr val="0096FF"/>
                </a:solidFill>
                <a:latin typeface="Symbola"/>
                <a:cs typeface="Symbola"/>
              </a:rPr>
              <a:t> </a:t>
            </a:r>
            <a:r>
              <a:rPr sz="2667" dirty="0">
                <a:latin typeface="Symbola"/>
                <a:cs typeface="Symbola"/>
              </a:rPr>
              <a:t>∗</a:t>
            </a:r>
            <a:r>
              <a:rPr sz="2667" spc="-33" dirty="0">
                <a:latin typeface="Symbola"/>
                <a:cs typeface="Symbola"/>
              </a:rPr>
              <a:t> </a:t>
            </a:r>
            <a:r>
              <a:rPr sz="2667" spc="160" dirty="0">
                <a:solidFill>
                  <a:srgbClr val="FF9300"/>
                </a:solidFill>
                <a:latin typeface="Symbola"/>
                <a:cs typeface="Symbola"/>
              </a:rPr>
              <a:t>2000</a:t>
            </a:r>
            <a:r>
              <a:rPr sz="2667" spc="-20" dirty="0">
                <a:solidFill>
                  <a:srgbClr val="FF9300"/>
                </a:solidFill>
                <a:latin typeface="Symbola"/>
                <a:cs typeface="Symbola"/>
              </a:rPr>
              <a:t> </a:t>
            </a:r>
            <a:r>
              <a:rPr sz="2667" spc="-73" dirty="0">
                <a:latin typeface="Symbola"/>
                <a:cs typeface="Symbola"/>
              </a:rPr>
              <a:t>+</a:t>
            </a:r>
            <a:r>
              <a:rPr sz="2667" spc="-160" dirty="0">
                <a:latin typeface="Symbola"/>
                <a:cs typeface="Symbola"/>
              </a:rPr>
              <a:t> </a:t>
            </a:r>
            <a:r>
              <a:rPr sz="2667" spc="80" dirty="0">
                <a:solidFill>
                  <a:srgbClr val="0096FF"/>
                </a:solidFill>
                <a:latin typeface="Symbola"/>
                <a:cs typeface="Symbola"/>
              </a:rPr>
              <a:t>0.1</a:t>
            </a:r>
            <a:r>
              <a:rPr sz="2667" spc="-27" dirty="0">
                <a:solidFill>
                  <a:srgbClr val="0096FF"/>
                </a:solidFill>
                <a:latin typeface="Symbola"/>
                <a:cs typeface="Symbola"/>
              </a:rPr>
              <a:t> </a:t>
            </a:r>
            <a:r>
              <a:rPr sz="2667" dirty="0">
                <a:latin typeface="Symbola"/>
                <a:cs typeface="Symbola"/>
              </a:rPr>
              <a:t>∗</a:t>
            </a:r>
            <a:r>
              <a:rPr sz="2667" spc="-140" dirty="0">
                <a:latin typeface="Symbola"/>
                <a:cs typeface="Symbola"/>
              </a:rPr>
              <a:t> </a:t>
            </a:r>
            <a:r>
              <a:rPr sz="2667" spc="160" dirty="0">
                <a:solidFill>
                  <a:srgbClr val="FF9300"/>
                </a:solidFill>
                <a:latin typeface="Symbola"/>
                <a:cs typeface="Symbola"/>
              </a:rPr>
              <a:t>5</a:t>
            </a:r>
            <a:r>
              <a:rPr sz="2667" spc="-20" dirty="0">
                <a:solidFill>
                  <a:srgbClr val="FF9300"/>
                </a:solidFill>
                <a:latin typeface="Symbola"/>
                <a:cs typeface="Symbola"/>
              </a:rPr>
              <a:t> </a:t>
            </a:r>
            <a:r>
              <a:rPr sz="2667" dirty="0">
                <a:latin typeface="Symbola"/>
                <a:cs typeface="Symbola"/>
              </a:rPr>
              <a:t>+</a:t>
            </a:r>
            <a:r>
              <a:rPr sz="2667" spc="-47" dirty="0">
                <a:latin typeface="Symbola"/>
                <a:cs typeface="Symbola"/>
              </a:rPr>
              <a:t> </a:t>
            </a:r>
            <a:r>
              <a:rPr sz="2667" spc="127" dirty="0">
                <a:solidFill>
                  <a:srgbClr val="0096FF"/>
                </a:solidFill>
                <a:latin typeface="Symbola"/>
                <a:cs typeface="Symbola"/>
              </a:rPr>
              <a:t>50</a:t>
            </a:r>
            <a:r>
              <a:rPr sz="2667" dirty="0">
                <a:solidFill>
                  <a:srgbClr val="0096FF"/>
                </a:solidFill>
                <a:latin typeface="Symbola"/>
                <a:cs typeface="Symbola"/>
              </a:rPr>
              <a:t>	</a:t>
            </a:r>
            <a:r>
              <a:rPr sz="4000" baseline="1388" dirty="0">
                <a:solidFill>
                  <a:srgbClr val="FF40FF"/>
                </a:solidFill>
                <a:latin typeface="Symbola"/>
                <a:cs typeface="Symbola"/>
              </a:rPr>
              <a:t>𝑝𝑟𝑖𝑐𝑒</a:t>
            </a:r>
            <a:r>
              <a:rPr sz="4000" spc="59" baseline="1388" dirty="0">
                <a:solidFill>
                  <a:srgbClr val="FF40FF"/>
                </a:solidFill>
                <a:latin typeface="Symbola"/>
                <a:cs typeface="Symbola"/>
              </a:rPr>
              <a:t> </a:t>
            </a:r>
            <a:r>
              <a:rPr sz="4000" baseline="1388" dirty="0">
                <a:latin typeface="Symbola"/>
                <a:cs typeface="Symbola"/>
              </a:rPr>
              <a:t>=</a:t>
            </a:r>
            <a:r>
              <a:rPr sz="4000" spc="249" baseline="1388" dirty="0">
                <a:latin typeface="Symbola"/>
                <a:cs typeface="Symbola"/>
              </a:rPr>
              <a:t> </a:t>
            </a:r>
            <a:r>
              <a:rPr sz="4000" spc="119" baseline="1388" dirty="0">
                <a:solidFill>
                  <a:srgbClr val="0096FF"/>
                </a:solidFill>
                <a:latin typeface="Symbola"/>
                <a:cs typeface="Symbola"/>
              </a:rPr>
              <a:t>0.1</a:t>
            </a:r>
            <a:r>
              <a:rPr sz="4000" spc="-189" baseline="1388" dirty="0">
                <a:solidFill>
                  <a:srgbClr val="0096FF"/>
                </a:solidFill>
                <a:latin typeface="Symbola"/>
                <a:cs typeface="Symbola"/>
              </a:rPr>
              <a:t> </a:t>
            </a:r>
            <a:r>
              <a:rPr sz="4000" baseline="1388" dirty="0">
                <a:latin typeface="Symbola"/>
                <a:cs typeface="Symbola"/>
              </a:rPr>
              <a:t>∗</a:t>
            </a:r>
            <a:r>
              <a:rPr sz="4000" spc="-49" baseline="1388" dirty="0">
                <a:latin typeface="Symbola"/>
                <a:cs typeface="Symbola"/>
              </a:rPr>
              <a:t> </a:t>
            </a:r>
            <a:r>
              <a:rPr sz="4000" spc="220" baseline="1388" dirty="0">
                <a:solidFill>
                  <a:srgbClr val="FF9300"/>
                </a:solidFill>
                <a:latin typeface="Symbola"/>
                <a:cs typeface="Symbola"/>
              </a:rPr>
              <a:t>2000𝑘</a:t>
            </a:r>
            <a:r>
              <a:rPr sz="4000" spc="-200" baseline="1388" dirty="0">
                <a:solidFill>
                  <a:srgbClr val="FF9300"/>
                </a:solidFill>
                <a:latin typeface="Symbola"/>
                <a:cs typeface="Symbola"/>
              </a:rPr>
              <a:t> </a:t>
            </a:r>
            <a:r>
              <a:rPr sz="4000" baseline="1388" dirty="0">
                <a:latin typeface="Symbola"/>
                <a:cs typeface="Symbola"/>
              </a:rPr>
              <a:t>+</a:t>
            </a:r>
            <a:r>
              <a:rPr sz="4000" spc="-80" baseline="1388" dirty="0">
                <a:latin typeface="Symbola"/>
                <a:cs typeface="Symbola"/>
              </a:rPr>
              <a:t> </a:t>
            </a:r>
            <a:r>
              <a:rPr sz="4000" spc="239" baseline="1388" dirty="0">
                <a:solidFill>
                  <a:srgbClr val="0096FF"/>
                </a:solidFill>
                <a:latin typeface="Symbola"/>
                <a:cs typeface="Symbola"/>
              </a:rPr>
              <a:t>50</a:t>
            </a:r>
            <a:r>
              <a:rPr sz="4000" spc="-40" baseline="1388" dirty="0">
                <a:solidFill>
                  <a:srgbClr val="0096FF"/>
                </a:solidFill>
                <a:latin typeface="Symbola"/>
                <a:cs typeface="Symbola"/>
              </a:rPr>
              <a:t> </a:t>
            </a:r>
            <a:r>
              <a:rPr sz="4000" baseline="1388" dirty="0">
                <a:latin typeface="Symbola"/>
                <a:cs typeface="Symbola"/>
              </a:rPr>
              <a:t>∗</a:t>
            </a:r>
            <a:r>
              <a:rPr sz="4000" spc="-49" baseline="1388" dirty="0">
                <a:latin typeface="Symbola"/>
                <a:cs typeface="Symbola"/>
              </a:rPr>
              <a:t> </a:t>
            </a:r>
            <a:r>
              <a:rPr sz="4000" spc="239" baseline="1388" dirty="0">
                <a:solidFill>
                  <a:srgbClr val="FF9300"/>
                </a:solidFill>
                <a:latin typeface="Symbola"/>
                <a:cs typeface="Symbola"/>
              </a:rPr>
              <a:t>5</a:t>
            </a:r>
            <a:r>
              <a:rPr sz="4000" spc="-109" baseline="1388" dirty="0">
                <a:latin typeface="Symbola"/>
                <a:cs typeface="Symbola"/>
              </a:rPr>
              <a:t>+</a:t>
            </a:r>
            <a:r>
              <a:rPr lang="en-US" sz="4000" spc="-1400" baseline="1388" dirty="0">
                <a:solidFill>
                  <a:srgbClr val="0096FF"/>
                </a:solidFill>
                <a:latin typeface="Symbola"/>
                <a:cs typeface="Symbola"/>
              </a:rPr>
              <a:t>5            0</a:t>
            </a:r>
            <a:endParaRPr sz="4000" baseline="1388" dirty="0">
              <a:latin typeface="Symbola"/>
              <a:cs typeface="Symbola"/>
            </a:endParaRPr>
          </a:p>
          <a:p>
            <a:pPr>
              <a:spcBef>
                <a:spcPts val="1027"/>
              </a:spcBef>
            </a:pPr>
            <a:endParaRPr sz="2667" dirty="0">
              <a:latin typeface="Symbola"/>
              <a:cs typeface="Symbola"/>
            </a:endParaRPr>
          </a:p>
          <a:p>
            <a:pPr marL="289553">
              <a:tabLst>
                <a:tab pos="5780895" algn="l"/>
              </a:tabLst>
            </a:pPr>
            <a:r>
              <a:rPr sz="2667" spc="67" dirty="0">
                <a:solidFill>
                  <a:srgbClr val="FF40FF"/>
                </a:solidFill>
                <a:latin typeface="Symbola"/>
                <a:cs typeface="Symbola"/>
              </a:rPr>
              <a:t>𝑝𝑟𝑖𝑐𝑒</a:t>
            </a:r>
            <a:r>
              <a:rPr sz="2667" spc="-27" dirty="0">
                <a:solidFill>
                  <a:srgbClr val="FF40FF"/>
                </a:solidFill>
                <a:latin typeface="Symbola"/>
                <a:cs typeface="Symbola"/>
              </a:rPr>
              <a:t> </a:t>
            </a:r>
            <a:r>
              <a:rPr sz="2667" dirty="0">
                <a:latin typeface="Symbola"/>
                <a:cs typeface="Symbola"/>
              </a:rPr>
              <a:t>=</a:t>
            </a:r>
            <a:r>
              <a:rPr sz="2667" spc="80" dirty="0">
                <a:latin typeface="Symbola"/>
                <a:cs typeface="Symbola"/>
              </a:rPr>
              <a:t> </a:t>
            </a:r>
            <a:r>
              <a:rPr sz="2667" spc="60" dirty="0">
                <a:latin typeface="Symbola"/>
                <a:cs typeface="Symbola"/>
              </a:rPr>
              <a:t>$</a:t>
            </a:r>
            <a:r>
              <a:rPr sz="2667" spc="60" dirty="0">
                <a:solidFill>
                  <a:srgbClr val="FF40FF"/>
                </a:solidFill>
                <a:latin typeface="Symbola"/>
                <a:cs typeface="Symbola"/>
              </a:rPr>
              <a:t>100,050.5</a:t>
            </a:r>
            <a:r>
              <a:rPr sz="2667" spc="60" dirty="0">
                <a:solidFill>
                  <a:srgbClr val="FF40FF"/>
                </a:solidFill>
                <a:latin typeface="Verdana"/>
                <a:cs typeface="Verdana"/>
              </a:rPr>
              <a:t>k</a:t>
            </a:r>
            <a:r>
              <a:rPr sz="2667" dirty="0">
                <a:solidFill>
                  <a:srgbClr val="FF40FF"/>
                </a:solidFill>
                <a:latin typeface="Verdana"/>
                <a:cs typeface="Verdana"/>
              </a:rPr>
              <a:t>	</a:t>
            </a:r>
            <a:r>
              <a:rPr sz="4000" spc="100" baseline="1388" dirty="0">
                <a:solidFill>
                  <a:srgbClr val="FF40FF"/>
                </a:solidFill>
                <a:latin typeface="Symbola"/>
                <a:cs typeface="Symbola"/>
              </a:rPr>
              <a:t>𝑝𝑟𝑖𝑐𝑒</a:t>
            </a:r>
            <a:r>
              <a:rPr sz="4000" spc="-40" baseline="1388" dirty="0">
                <a:solidFill>
                  <a:srgbClr val="FF40FF"/>
                </a:solidFill>
                <a:latin typeface="Symbola"/>
                <a:cs typeface="Symbola"/>
              </a:rPr>
              <a:t> </a:t>
            </a:r>
            <a:r>
              <a:rPr sz="4000" baseline="1388" dirty="0">
                <a:latin typeface="Symbola"/>
                <a:cs typeface="Symbola"/>
              </a:rPr>
              <a:t>=</a:t>
            </a:r>
            <a:r>
              <a:rPr sz="4000" spc="119" baseline="1388" dirty="0">
                <a:latin typeface="Symbola"/>
                <a:cs typeface="Symbola"/>
              </a:rPr>
              <a:t> </a:t>
            </a:r>
            <a:r>
              <a:rPr sz="4000" spc="139" baseline="1388" dirty="0">
                <a:latin typeface="Symbola"/>
                <a:cs typeface="Symbola"/>
              </a:rPr>
              <a:t>$</a:t>
            </a:r>
            <a:r>
              <a:rPr sz="4000" spc="139" baseline="1388" dirty="0">
                <a:solidFill>
                  <a:srgbClr val="FF40FF"/>
                </a:solidFill>
                <a:latin typeface="Symbola"/>
                <a:cs typeface="Symbola"/>
              </a:rPr>
              <a:t>500</a:t>
            </a:r>
            <a:r>
              <a:rPr sz="4000" spc="139" baseline="1388" dirty="0">
                <a:solidFill>
                  <a:srgbClr val="FF40FF"/>
                </a:solidFill>
                <a:latin typeface="Verdana"/>
                <a:cs typeface="Verdana"/>
              </a:rPr>
              <a:t>k</a:t>
            </a:r>
            <a:endParaRPr sz="4000" baseline="1388" dirty="0">
              <a:latin typeface="Verdana"/>
              <a:cs typeface="Verdana"/>
            </a:endParaRPr>
          </a:p>
        </p:txBody>
      </p:sp>
      <p:pic>
        <p:nvPicPr>
          <p:cNvPr id="7" name="object 7"/>
          <p:cNvPicPr/>
          <p:nvPr/>
        </p:nvPicPr>
        <p:blipFill>
          <a:blip r:embed="rId15" cstate="print"/>
          <a:stretch>
            <a:fillRect/>
          </a:stretch>
        </p:blipFill>
        <p:spPr>
          <a:xfrm>
            <a:off x="2406228" y="1488777"/>
            <a:ext cx="137921" cy="213360"/>
          </a:xfrm>
          <a:prstGeom prst="rect">
            <a:avLst/>
          </a:prstGeom>
        </p:spPr>
      </p:pic>
      <p:pic>
        <p:nvPicPr>
          <p:cNvPr id="8" name="object 8"/>
          <p:cNvPicPr/>
          <p:nvPr/>
        </p:nvPicPr>
        <p:blipFill>
          <a:blip r:embed="rId16" cstate="print"/>
          <a:stretch>
            <a:fillRect/>
          </a:stretch>
        </p:blipFill>
        <p:spPr>
          <a:xfrm>
            <a:off x="1981646" y="1781555"/>
            <a:ext cx="674855" cy="235204"/>
          </a:xfrm>
          <a:prstGeom prst="rect">
            <a:avLst/>
          </a:prstGeom>
        </p:spPr>
      </p:pic>
      <p:pic>
        <p:nvPicPr>
          <p:cNvPr id="9" name="object 9"/>
          <p:cNvPicPr/>
          <p:nvPr/>
        </p:nvPicPr>
        <p:blipFill>
          <a:blip r:embed="rId17" cstate="print"/>
          <a:stretch>
            <a:fillRect/>
          </a:stretch>
        </p:blipFill>
        <p:spPr>
          <a:xfrm>
            <a:off x="8046111" y="2447374"/>
            <a:ext cx="551788" cy="183388"/>
          </a:xfrm>
          <a:prstGeom prst="rect">
            <a:avLst/>
          </a:prstGeom>
        </p:spPr>
      </p:pic>
      <p:pic>
        <p:nvPicPr>
          <p:cNvPr id="10" name="object 10"/>
          <p:cNvPicPr/>
          <p:nvPr/>
        </p:nvPicPr>
        <p:blipFill>
          <a:blip r:embed="rId18" cstate="print"/>
          <a:stretch>
            <a:fillRect/>
          </a:stretch>
        </p:blipFill>
        <p:spPr>
          <a:xfrm>
            <a:off x="8756225" y="2415878"/>
            <a:ext cx="1271184" cy="331892"/>
          </a:xfrm>
          <a:prstGeom prst="rect">
            <a:avLst/>
          </a:prstGeom>
        </p:spPr>
      </p:pic>
      <p:pic>
        <p:nvPicPr>
          <p:cNvPr id="11" name="object 11"/>
          <p:cNvPicPr/>
          <p:nvPr/>
        </p:nvPicPr>
        <p:blipFill>
          <a:blip r:embed="rId19" cstate="print"/>
          <a:stretch>
            <a:fillRect/>
          </a:stretch>
        </p:blipFill>
        <p:spPr>
          <a:xfrm>
            <a:off x="10231457" y="2352886"/>
            <a:ext cx="1435776" cy="320887"/>
          </a:xfrm>
          <a:prstGeom prst="rect">
            <a:avLst/>
          </a:prstGeom>
        </p:spPr>
      </p:pic>
      <p:pic>
        <p:nvPicPr>
          <p:cNvPr id="12" name="object 12"/>
          <p:cNvPicPr/>
          <p:nvPr/>
        </p:nvPicPr>
        <p:blipFill>
          <a:blip r:embed="rId20" cstate="print"/>
          <a:stretch>
            <a:fillRect/>
          </a:stretch>
        </p:blipFill>
        <p:spPr>
          <a:xfrm>
            <a:off x="3986759" y="5090871"/>
            <a:ext cx="470940" cy="238759"/>
          </a:xfrm>
          <a:prstGeom prst="rect">
            <a:avLst/>
          </a:prstGeom>
        </p:spPr>
      </p:pic>
      <p:pic>
        <p:nvPicPr>
          <p:cNvPr id="13" name="object 13"/>
          <p:cNvPicPr/>
          <p:nvPr/>
        </p:nvPicPr>
        <p:blipFill>
          <a:blip r:embed="rId21" cstate="print"/>
          <a:stretch>
            <a:fillRect/>
          </a:stretch>
        </p:blipFill>
        <p:spPr>
          <a:xfrm>
            <a:off x="7427298" y="4903553"/>
            <a:ext cx="1538393" cy="125307"/>
          </a:xfrm>
          <a:prstGeom prst="rect">
            <a:avLst/>
          </a:prstGeom>
        </p:spPr>
      </p:pic>
      <p:pic>
        <p:nvPicPr>
          <p:cNvPr id="14" name="object 14"/>
          <p:cNvPicPr/>
          <p:nvPr/>
        </p:nvPicPr>
        <p:blipFill>
          <a:blip r:embed="rId22" cstate="print"/>
          <a:stretch>
            <a:fillRect/>
          </a:stretch>
        </p:blipFill>
        <p:spPr>
          <a:xfrm>
            <a:off x="7683501" y="5143162"/>
            <a:ext cx="825161" cy="206653"/>
          </a:xfrm>
          <a:prstGeom prst="rect">
            <a:avLst/>
          </a:prstGeom>
        </p:spPr>
      </p:pic>
      <p:pic>
        <p:nvPicPr>
          <p:cNvPr id="15" name="object 15"/>
          <p:cNvPicPr/>
          <p:nvPr/>
        </p:nvPicPr>
        <p:blipFill>
          <a:blip r:embed="rId23" cstate="print"/>
          <a:stretch>
            <a:fillRect/>
          </a:stretch>
        </p:blipFill>
        <p:spPr>
          <a:xfrm>
            <a:off x="9364979" y="4915070"/>
            <a:ext cx="923375" cy="131911"/>
          </a:xfrm>
          <a:prstGeom prst="rect">
            <a:avLst/>
          </a:prstGeom>
        </p:spPr>
      </p:pic>
      <p:pic>
        <p:nvPicPr>
          <p:cNvPr id="16" name="object 16"/>
          <p:cNvPicPr/>
          <p:nvPr/>
        </p:nvPicPr>
        <p:blipFill>
          <a:blip r:embed="rId24" cstate="print"/>
          <a:stretch>
            <a:fillRect/>
          </a:stretch>
        </p:blipFill>
        <p:spPr>
          <a:xfrm>
            <a:off x="9411376" y="5143534"/>
            <a:ext cx="849715" cy="231580"/>
          </a:xfrm>
          <a:prstGeom prst="rect">
            <a:avLst/>
          </a:prstGeom>
        </p:spPr>
      </p:pic>
      <p:pic>
        <p:nvPicPr>
          <p:cNvPr id="17" name="object 17"/>
          <p:cNvPicPr/>
          <p:nvPr/>
        </p:nvPicPr>
        <p:blipFill>
          <a:blip r:embed="rId25" cstate="print"/>
          <a:stretch>
            <a:fillRect/>
          </a:stretch>
        </p:blipFill>
        <p:spPr>
          <a:xfrm>
            <a:off x="2938385" y="1735836"/>
            <a:ext cx="331780" cy="262128"/>
          </a:xfrm>
          <a:prstGeom prst="rect">
            <a:avLst/>
          </a:prstGeom>
        </p:spPr>
      </p:pic>
      <p:pic>
        <p:nvPicPr>
          <p:cNvPr id="18" name="object 18"/>
          <p:cNvPicPr/>
          <p:nvPr/>
        </p:nvPicPr>
        <p:blipFill>
          <a:blip r:embed="rId26" cstate="print"/>
          <a:stretch>
            <a:fillRect/>
          </a:stretch>
        </p:blipFill>
        <p:spPr>
          <a:xfrm>
            <a:off x="3360251" y="1500632"/>
            <a:ext cx="1565485" cy="469221"/>
          </a:xfrm>
          <a:prstGeom prst="rect">
            <a:avLst/>
          </a:prstGeom>
        </p:spPr>
      </p:pic>
      <p:pic>
        <p:nvPicPr>
          <p:cNvPr id="19" name="object 19"/>
          <p:cNvPicPr/>
          <p:nvPr/>
        </p:nvPicPr>
        <p:blipFill>
          <a:blip r:embed="rId27" cstate="print"/>
          <a:stretch>
            <a:fillRect/>
          </a:stretch>
        </p:blipFill>
        <p:spPr>
          <a:xfrm>
            <a:off x="8785352" y="5630418"/>
            <a:ext cx="782149" cy="218049"/>
          </a:xfrm>
          <a:prstGeom prst="rect">
            <a:avLst/>
          </a:prstGeom>
        </p:spPr>
      </p:pic>
      <p:pic>
        <p:nvPicPr>
          <p:cNvPr id="20" name="object 20"/>
          <p:cNvPicPr/>
          <p:nvPr/>
        </p:nvPicPr>
        <p:blipFill>
          <a:blip r:embed="rId28" cstate="print"/>
          <a:stretch>
            <a:fillRect/>
          </a:stretch>
        </p:blipFill>
        <p:spPr>
          <a:xfrm>
            <a:off x="9849042" y="5471651"/>
            <a:ext cx="1863405" cy="331859"/>
          </a:xfrm>
          <a:prstGeom prst="rect">
            <a:avLst/>
          </a:prstGeom>
        </p:spPr>
      </p:pic>
      <p:pic>
        <p:nvPicPr>
          <p:cNvPr id="22" name="object 22"/>
          <p:cNvPicPr/>
          <p:nvPr/>
        </p:nvPicPr>
        <p:blipFill>
          <a:blip r:embed="rId29" cstate="print"/>
          <a:stretch>
            <a:fillRect/>
          </a:stretch>
        </p:blipFill>
        <p:spPr>
          <a:xfrm>
            <a:off x="9733958" y="1702985"/>
            <a:ext cx="744557" cy="283801"/>
          </a:xfrm>
          <a:prstGeom prst="rect">
            <a:avLst/>
          </a:prstGeom>
        </p:spPr>
      </p:pic>
      <p:sp>
        <p:nvSpPr>
          <p:cNvPr id="24" name="object 24"/>
          <p:cNvSpPr txBox="1">
            <a:spLocks noGrp="1"/>
          </p:cNvSpPr>
          <p:nvPr>
            <p:ph type="title"/>
          </p:nvPr>
        </p:nvSpPr>
        <p:spPr>
          <a:xfrm>
            <a:off x="1250412" y="176630"/>
            <a:ext cx="9612460" cy="646331"/>
          </a:xfrm>
          <a:prstGeom prst="rect">
            <a:avLst/>
          </a:prstGeom>
        </p:spPr>
        <p:txBody>
          <a:bodyPr spcFirstLastPara="1" vert="horz" wrap="square" lIns="0" tIns="17780" rIns="0" bIns="0" rtlCol="0" anchor="ctr" anchorCtr="0">
            <a:spAutoFit/>
          </a:bodyPr>
          <a:lstStyle/>
          <a:p>
            <a:pPr marL="16933">
              <a:lnSpc>
                <a:spcPct val="100000"/>
              </a:lnSpc>
              <a:spcBef>
                <a:spcPts val="140"/>
              </a:spcBef>
            </a:pPr>
            <a:r>
              <a:rPr lang="en-US" sz="4000" b="1" dirty="0" smtClean="0"/>
              <a:t>M3: </a:t>
            </a:r>
            <a:r>
              <a:rPr sz="4000" b="1" dirty="0" smtClean="0"/>
              <a:t>Feature</a:t>
            </a:r>
            <a:r>
              <a:rPr sz="4000" b="1" spc="-140" dirty="0" smtClean="0"/>
              <a:t> </a:t>
            </a:r>
            <a:r>
              <a:rPr lang="en-US" sz="4000" b="1" spc="-140" dirty="0" smtClean="0"/>
              <a:t>scaling &amp;</a:t>
            </a:r>
            <a:r>
              <a:rPr sz="4000" b="1" spc="-133" dirty="0" smtClean="0"/>
              <a:t> </a:t>
            </a:r>
            <a:r>
              <a:rPr sz="4000" b="1" dirty="0"/>
              <a:t>parameter</a:t>
            </a:r>
            <a:r>
              <a:rPr sz="4000" b="1" spc="-40" dirty="0"/>
              <a:t> </a:t>
            </a:r>
            <a:r>
              <a:rPr sz="4000" b="1" spc="-13" dirty="0"/>
              <a:t>values</a:t>
            </a:r>
          </a:p>
        </p:txBody>
      </p:sp>
      <p:pic>
        <p:nvPicPr>
          <p:cNvPr id="25" name="object 25"/>
          <p:cNvPicPr/>
          <p:nvPr/>
        </p:nvPicPr>
        <p:blipFill>
          <a:blip r:embed="rId30" cstate="print"/>
          <a:stretch>
            <a:fillRect/>
          </a:stretch>
        </p:blipFill>
        <p:spPr>
          <a:xfrm>
            <a:off x="6716098" y="1660314"/>
            <a:ext cx="865801" cy="473285"/>
          </a:xfrm>
          <a:prstGeom prst="rect">
            <a:avLst/>
          </a:prstGeom>
        </p:spPr>
      </p:pic>
      <p:pic>
        <p:nvPicPr>
          <p:cNvPr id="26" name="object 26"/>
          <p:cNvPicPr/>
          <p:nvPr/>
        </p:nvPicPr>
        <p:blipFill>
          <a:blip r:embed="rId31" cstate="print"/>
          <a:stretch>
            <a:fillRect/>
          </a:stretch>
        </p:blipFill>
        <p:spPr>
          <a:xfrm>
            <a:off x="5148366" y="4875614"/>
            <a:ext cx="458485" cy="388653"/>
          </a:xfrm>
          <a:prstGeom prst="rect">
            <a:avLst/>
          </a:prstGeom>
        </p:spPr>
      </p:pic>
      <p:sp>
        <p:nvSpPr>
          <p:cNvPr id="46" name="object 46"/>
          <p:cNvSpPr txBox="1">
            <a:spLocks noGrp="1"/>
          </p:cNvSpPr>
          <p:nvPr>
            <p:ph type="ftr" sz="quarter" idx="4294967295"/>
          </p:nvPr>
        </p:nvSpPr>
        <p:spPr>
          <a:xfrm>
            <a:off x="462874" y="6334670"/>
            <a:ext cx="1518772" cy="238527"/>
          </a:xfrm>
          <a:prstGeom prst="rect">
            <a:avLst/>
          </a:prstGeom>
        </p:spPr>
        <p:txBody>
          <a:bodyPr vert="horz" wrap="square" lIns="0" tIns="22860" rIns="0" bIns="0" rtlCol="0">
            <a:spAutoFit/>
          </a:bodyPr>
          <a:lstStyle/>
          <a:p>
            <a:pPr marL="16933">
              <a:spcBef>
                <a:spcPts val="180"/>
              </a:spcBef>
            </a:pPr>
            <a:r>
              <a:rPr dirty="0"/>
              <a:t>Andrew</a:t>
            </a:r>
            <a:r>
              <a:rPr spc="-93" dirty="0"/>
              <a:t> </a:t>
            </a:r>
            <a:r>
              <a:rPr spc="-33" dirty="0"/>
              <a:t>Ng</a:t>
            </a:r>
          </a:p>
        </p:txBody>
      </p:sp>
      <p:pic>
        <p:nvPicPr>
          <p:cNvPr id="48" name="Picture 47">
            <a:extLst>
              <a:ext uri="{FF2B5EF4-FFF2-40B4-BE49-F238E27FC236}">
                <a16:creationId xmlns:a16="http://schemas.microsoft.com/office/drawing/2014/main" id="{3E47CAC9-4ED7-E094-2CE8-91A071034D59}"/>
              </a:ext>
            </a:extLst>
          </p:cNvPr>
          <p:cNvPicPr>
            <a:picLocks noChangeAspect="1"/>
          </p:cNvPicPr>
          <p:nvPr/>
        </p:nvPicPr>
        <p:blipFill>
          <a:blip r:embed="rId32"/>
          <a:stretch>
            <a:fillRect/>
          </a:stretch>
        </p:blipFill>
        <p:spPr>
          <a:xfrm>
            <a:off x="626135" y="1006581"/>
            <a:ext cx="706775" cy="341201"/>
          </a:xfrm>
          <a:prstGeom prst="rect">
            <a:avLst/>
          </a:prstGeom>
        </p:spPr>
      </p:pic>
      <p:sp>
        <p:nvSpPr>
          <p:cNvPr id="64" name="Slide Number Placeholder 63">
            <a:extLst>
              <a:ext uri="{FF2B5EF4-FFF2-40B4-BE49-F238E27FC236}">
                <a16:creationId xmlns:a16="http://schemas.microsoft.com/office/drawing/2014/main" id="{8C66263E-89E4-B872-2EF9-1842DDAD5D67}"/>
              </a:ext>
            </a:extLst>
          </p:cNvPr>
          <p:cNvSpPr>
            <a:spLocks noGrp="1"/>
          </p:cNvSpPr>
          <p:nvPr>
            <p:ph type="sldNum" sz="quarter" idx="4294967295"/>
          </p:nvPr>
        </p:nvSpPr>
        <p:spPr/>
        <p:txBody>
          <a:bodyPr/>
          <a:lstStyle/>
          <a:p>
            <a:endParaRPr lang="en-PK" dirty="0"/>
          </a:p>
        </p:txBody>
      </p:sp>
    </p:spTree>
    <p:extLst>
      <p:ext uri="{BB962C8B-B14F-4D97-AF65-F5344CB8AC3E}">
        <p14:creationId xmlns:p14="http://schemas.microsoft.com/office/powerpoint/2010/main" val="4275247799"/>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14500" y="672931"/>
            <a:ext cx="2709840" cy="2448899"/>
          </a:xfrm>
          <a:prstGeom prst="rect">
            <a:avLst/>
          </a:prstGeom>
        </p:spPr>
      </p:pic>
      <p:sp>
        <p:nvSpPr>
          <p:cNvPr id="3" name="object 3"/>
          <p:cNvSpPr txBox="1"/>
          <p:nvPr/>
        </p:nvSpPr>
        <p:spPr>
          <a:xfrm>
            <a:off x="2619925" y="2641516"/>
            <a:ext cx="1049867" cy="604653"/>
          </a:xfrm>
          <a:prstGeom prst="rect">
            <a:avLst/>
          </a:prstGeom>
        </p:spPr>
        <p:txBody>
          <a:bodyPr vert="horz" wrap="square" lIns="0" tIns="12700" rIns="0" bIns="0" rtlCol="0">
            <a:spAutoFit/>
          </a:bodyPr>
          <a:lstStyle/>
          <a:p>
            <a:pPr marL="266693" marR="40639" indent="-216741">
              <a:lnSpc>
                <a:spcPct val="103000"/>
              </a:lnSpc>
              <a:spcBef>
                <a:spcPts val="100"/>
              </a:spcBef>
            </a:pPr>
            <a:r>
              <a:rPr sz="1867" dirty="0">
                <a:solidFill>
                  <a:srgbClr val="FF9300"/>
                </a:solidFill>
                <a:latin typeface="Symbola"/>
                <a:cs typeface="Symbola"/>
              </a:rPr>
              <a:t>𝑥</a:t>
            </a:r>
            <a:r>
              <a:rPr sz="2100" baseline="-15873" dirty="0">
                <a:solidFill>
                  <a:srgbClr val="FF9300"/>
                </a:solidFill>
                <a:latin typeface="Symbola"/>
                <a:cs typeface="Symbola"/>
              </a:rPr>
              <a:t>1</a:t>
            </a:r>
            <a:r>
              <a:rPr sz="2100" spc="119" baseline="-15873" dirty="0">
                <a:solidFill>
                  <a:srgbClr val="FF9300"/>
                </a:solidFill>
                <a:latin typeface="Symbola"/>
                <a:cs typeface="Symbola"/>
              </a:rPr>
              <a:t> </a:t>
            </a:r>
            <a:r>
              <a:rPr sz="1867" dirty="0"/>
              <a:t>size</a:t>
            </a:r>
            <a:r>
              <a:rPr sz="1867" spc="-33" dirty="0"/>
              <a:t> in </a:t>
            </a:r>
            <a:r>
              <a:rPr sz="1867" spc="-13" dirty="0"/>
              <a:t>feet</a:t>
            </a:r>
            <a:r>
              <a:rPr sz="1800" spc="-20" baseline="27777" dirty="0">
                <a:latin typeface="FreeSerif"/>
                <a:cs typeface="FreeSerif"/>
              </a:rPr>
              <a:t>2</a:t>
            </a:r>
            <a:endParaRPr sz="1800" baseline="27777">
              <a:latin typeface="FreeSerif"/>
              <a:cs typeface="FreeSerif"/>
            </a:endParaRPr>
          </a:p>
        </p:txBody>
      </p:sp>
      <p:sp>
        <p:nvSpPr>
          <p:cNvPr id="4" name="object 4"/>
          <p:cNvSpPr txBox="1"/>
          <p:nvPr/>
        </p:nvSpPr>
        <p:spPr>
          <a:xfrm>
            <a:off x="468630" y="1211665"/>
            <a:ext cx="1390225" cy="608842"/>
          </a:xfrm>
          <a:prstGeom prst="rect">
            <a:avLst/>
          </a:prstGeom>
        </p:spPr>
        <p:txBody>
          <a:bodyPr vert="horz" wrap="square" lIns="0" tIns="21167" rIns="0" bIns="0" rtlCol="0">
            <a:spAutoFit/>
          </a:bodyPr>
          <a:lstStyle/>
          <a:p>
            <a:pPr marL="9313" algn="ctr">
              <a:spcBef>
                <a:spcPts val="167"/>
              </a:spcBef>
            </a:pPr>
            <a:r>
              <a:rPr sz="1867" spc="-33" dirty="0">
                <a:solidFill>
                  <a:srgbClr val="FF9300"/>
                </a:solidFill>
                <a:latin typeface="Symbola"/>
                <a:cs typeface="Symbola"/>
              </a:rPr>
              <a:t>𝑥</a:t>
            </a:r>
            <a:r>
              <a:rPr sz="2100" spc="-49" baseline="-15873" dirty="0">
                <a:solidFill>
                  <a:srgbClr val="FF9300"/>
                </a:solidFill>
                <a:latin typeface="Symbola"/>
                <a:cs typeface="Symbola"/>
              </a:rPr>
              <a:t>2</a:t>
            </a:r>
            <a:endParaRPr sz="2100" baseline="-15873">
              <a:latin typeface="Symbola"/>
              <a:cs typeface="Symbola"/>
            </a:endParaRPr>
          </a:p>
          <a:p>
            <a:pPr algn="ctr">
              <a:spcBef>
                <a:spcPts val="67"/>
              </a:spcBef>
            </a:pPr>
            <a:r>
              <a:rPr sz="1867" dirty="0"/>
              <a:t>#</a:t>
            </a:r>
            <a:r>
              <a:rPr sz="1867" spc="-60" dirty="0"/>
              <a:t> </a:t>
            </a:r>
            <a:r>
              <a:rPr sz="1867" spc="-13" dirty="0"/>
              <a:t>bedrooms</a:t>
            </a:r>
            <a:endParaRPr sz="1867"/>
          </a:p>
        </p:txBody>
      </p:sp>
      <p:pic>
        <p:nvPicPr>
          <p:cNvPr id="5" name="object 5"/>
          <p:cNvPicPr/>
          <p:nvPr/>
        </p:nvPicPr>
        <p:blipFill>
          <a:blip r:embed="rId3" cstate="print"/>
          <a:stretch>
            <a:fillRect/>
          </a:stretch>
        </p:blipFill>
        <p:spPr>
          <a:xfrm>
            <a:off x="1410589" y="2561843"/>
            <a:ext cx="167969" cy="177800"/>
          </a:xfrm>
          <a:prstGeom prst="rect">
            <a:avLst/>
          </a:prstGeom>
        </p:spPr>
      </p:pic>
      <p:pic>
        <p:nvPicPr>
          <p:cNvPr id="6" name="object 6"/>
          <p:cNvPicPr/>
          <p:nvPr/>
        </p:nvPicPr>
        <p:blipFill>
          <a:blip r:embed="rId4" cstate="print"/>
          <a:stretch>
            <a:fillRect/>
          </a:stretch>
        </p:blipFill>
        <p:spPr>
          <a:xfrm>
            <a:off x="1468881" y="2274486"/>
            <a:ext cx="153195" cy="174413"/>
          </a:xfrm>
          <a:prstGeom prst="rect">
            <a:avLst/>
          </a:prstGeom>
        </p:spPr>
      </p:pic>
      <p:sp>
        <p:nvSpPr>
          <p:cNvPr id="7" name="object 7"/>
          <p:cNvSpPr txBox="1"/>
          <p:nvPr/>
        </p:nvSpPr>
        <p:spPr>
          <a:xfrm>
            <a:off x="6005406" y="1403688"/>
            <a:ext cx="2644985" cy="431807"/>
          </a:xfrm>
          <a:prstGeom prst="rect">
            <a:avLst/>
          </a:prstGeom>
        </p:spPr>
        <p:txBody>
          <a:bodyPr vert="horz" wrap="square" lIns="0" tIns="21167" rIns="0" bIns="0" rtlCol="0">
            <a:spAutoFit/>
          </a:bodyPr>
          <a:lstStyle/>
          <a:p>
            <a:pPr marL="50799">
              <a:spcBef>
                <a:spcPts val="167"/>
              </a:spcBef>
            </a:pPr>
            <a:r>
              <a:rPr sz="2667" spc="160" dirty="0">
                <a:latin typeface="Symbola"/>
                <a:cs typeface="Symbola"/>
              </a:rPr>
              <a:t>300</a:t>
            </a:r>
            <a:r>
              <a:rPr sz="2667" spc="7" dirty="0">
                <a:latin typeface="Symbola"/>
                <a:cs typeface="Symbola"/>
              </a:rPr>
              <a:t> </a:t>
            </a:r>
            <a:r>
              <a:rPr sz="2667" dirty="0">
                <a:latin typeface="Symbola"/>
                <a:cs typeface="Symbola"/>
              </a:rPr>
              <a:t>≤</a:t>
            </a:r>
            <a:r>
              <a:rPr sz="2667" spc="-20" dirty="0">
                <a:latin typeface="Symbola"/>
                <a:cs typeface="Symbola"/>
              </a:rPr>
              <a:t> </a:t>
            </a:r>
            <a:r>
              <a:rPr sz="2667" dirty="0">
                <a:solidFill>
                  <a:srgbClr val="FF9300"/>
                </a:solidFill>
                <a:latin typeface="Symbola"/>
                <a:cs typeface="Symbola"/>
              </a:rPr>
              <a:t>𝑥</a:t>
            </a:r>
            <a:r>
              <a:rPr sz="3000" baseline="-16666" dirty="0">
                <a:solidFill>
                  <a:srgbClr val="FF9300"/>
                </a:solidFill>
                <a:latin typeface="Symbola"/>
                <a:cs typeface="Symbola"/>
              </a:rPr>
              <a:t>1</a:t>
            </a:r>
            <a:r>
              <a:rPr sz="3000" spc="600" baseline="-16666" dirty="0">
                <a:solidFill>
                  <a:srgbClr val="FF9300"/>
                </a:solidFill>
                <a:latin typeface="Symbola"/>
                <a:cs typeface="Symbola"/>
              </a:rPr>
              <a:t> </a:t>
            </a:r>
            <a:r>
              <a:rPr sz="2667" dirty="0">
                <a:latin typeface="Symbola"/>
                <a:cs typeface="Symbola"/>
              </a:rPr>
              <a:t>≤</a:t>
            </a:r>
            <a:r>
              <a:rPr sz="2667" spc="-27" dirty="0">
                <a:latin typeface="Symbola"/>
                <a:cs typeface="Symbola"/>
              </a:rPr>
              <a:t> </a:t>
            </a:r>
            <a:r>
              <a:rPr sz="2667" spc="133" dirty="0">
                <a:latin typeface="Symbola"/>
                <a:cs typeface="Symbola"/>
              </a:rPr>
              <a:t>2000</a:t>
            </a:r>
            <a:endParaRPr sz="2667" dirty="0">
              <a:latin typeface="Symbola"/>
              <a:cs typeface="Symbola"/>
            </a:endParaRPr>
          </a:p>
        </p:txBody>
      </p:sp>
      <p:sp>
        <p:nvSpPr>
          <p:cNvPr id="8" name="object 8"/>
          <p:cNvSpPr txBox="1"/>
          <p:nvPr/>
        </p:nvSpPr>
        <p:spPr>
          <a:xfrm>
            <a:off x="9139767" y="1408938"/>
            <a:ext cx="1689947" cy="431807"/>
          </a:xfrm>
          <a:prstGeom prst="rect">
            <a:avLst/>
          </a:prstGeom>
        </p:spPr>
        <p:txBody>
          <a:bodyPr vert="horz" wrap="square" lIns="0" tIns="21167" rIns="0" bIns="0" rtlCol="0">
            <a:spAutoFit/>
          </a:bodyPr>
          <a:lstStyle/>
          <a:p>
            <a:pPr marL="50799">
              <a:spcBef>
                <a:spcPts val="167"/>
              </a:spcBef>
            </a:pPr>
            <a:r>
              <a:rPr sz="2667" spc="160" dirty="0">
                <a:latin typeface="Symbola"/>
                <a:cs typeface="Symbola"/>
              </a:rPr>
              <a:t>0</a:t>
            </a:r>
            <a:r>
              <a:rPr sz="2667" spc="27" dirty="0">
                <a:latin typeface="Symbola"/>
                <a:cs typeface="Symbola"/>
              </a:rPr>
              <a:t> </a:t>
            </a:r>
            <a:r>
              <a:rPr sz="2667" dirty="0">
                <a:latin typeface="Symbola"/>
                <a:cs typeface="Symbola"/>
              </a:rPr>
              <a:t>≤ </a:t>
            </a:r>
            <a:r>
              <a:rPr sz="2667" dirty="0">
                <a:solidFill>
                  <a:srgbClr val="FF9300"/>
                </a:solidFill>
                <a:latin typeface="Symbola"/>
                <a:cs typeface="Symbola"/>
              </a:rPr>
              <a:t>𝑥</a:t>
            </a:r>
            <a:r>
              <a:rPr sz="3000" baseline="-16666" dirty="0">
                <a:solidFill>
                  <a:srgbClr val="FF9300"/>
                </a:solidFill>
                <a:latin typeface="Symbola"/>
                <a:cs typeface="Symbola"/>
              </a:rPr>
              <a:t>2</a:t>
            </a:r>
            <a:r>
              <a:rPr sz="3000" spc="500" baseline="-16666" dirty="0">
                <a:solidFill>
                  <a:srgbClr val="FF9300"/>
                </a:solidFill>
                <a:latin typeface="Symbola"/>
                <a:cs typeface="Symbola"/>
              </a:rPr>
              <a:t> </a:t>
            </a:r>
            <a:r>
              <a:rPr sz="2667" dirty="0">
                <a:latin typeface="Symbola"/>
                <a:cs typeface="Symbola"/>
              </a:rPr>
              <a:t>≤ </a:t>
            </a:r>
            <a:r>
              <a:rPr sz="2667" spc="93" dirty="0">
                <a:latin typeface="Symbola"/>
                <a:cs typeface="Symbola"/>
              </a:rPr>
              <a:t>5</a:t>
            </a:r>
            <a:endParaRPr sz="2667">
              <a:latin typeface="Symbola"/>
              <a:cs typeface="Symbola"/>
            </a:endParaRPr>
          </a:p>
        </p:txBody>
      </p:sp>
      <p:sp>
        <p:nvSpPr>
          <p:cNvPr id="9" name="object 9"/>
          <p:cNvSpPr txBox="1"/>
          <p:nvPr/>
        </p:nvSpPr>
        <p:spPr>
          <a:xfrm>
            <a:off x="8853592" y="2961555"/>
            <a:ext cx="196427" cy="386430"/>
          </a:xfrm>
          <a:prstGeom prst="rect">
            <a:avLst/>
          </a:prstGeom>
        </p:spPr>
        <p:txBody>
          <a:bodyPr vert="horz" wrap="square" lIns="0" tIns="16933" rIns="0" bIns="0" rtlCol="0">
            <a:spAutoFit/>
          </a:bodyPr>
          <a:lstStyle/>
          <a:p>
            <a:pPr marL="16933">
              <a:spcBef>
                <a:spcPts val="133"/>
              </a:spcBef>
            </a:pPr>
            <a:r>
              <a:rPr sz="2400" spc="-67" dirty="0">
                <a:solidFill>
                  <a:srgbClr val="FF9300"/>
                </a:solidFill>
                <a:latin typeface="Symbola"/>
                <a:cs typeface="Symbola"/>
              </a:rPr>
              <a:t>𝑥</a:t>
            </a:r>
            <a:endParaRPr sz="2400">
              <a:latin typeface="Symbola"/>
              <a:cs typeface="Symbola"/>
            </a:endParaRPr>
          </a:p>
        </p:txBody>
      </p:sp>
      <p:sp>
        <p:nvSpPr>
          <p:cNvPr id="10" name="object 10"/>
          <p:cNvSpPr txBox="1"/>
          <p:nvPr/>
        </p:nvSpPr>
        <p:spPr>
          <a:xfrm>
            <a:off x="9018692" y="3101255"/>
            <a:ext cx="917787" cy="571096"/>
          </a:xfrm>
          <a:prstGeom prst="rect">
            <a:avLst/>
          </a:prstGeom>
        </p:spPr>
        <p:txBody>
          <a:bodyPr vert="horz" wrap="square" lIns="0" tIns="16933" rIns="0" bIns="0" rtlCol="0">
            <a:spAutoFit/>
          </a:bodyPr>
          <a:lstStyle/>
          <a:p>
            <a:pPr marL="16933">
              <a:spcBef>
                <a:spcPts val="133"/>
              </a:spcBef>
            </a:pPr>
            <a:r>
              <a:rPr sz="1800" spc="60" dirty="0">
                <a:solidFill>
                  <a:srgbClr val="FF9300"/>
                </a:solidFill>
                <a:latin typeface="Symbola"/>
                <a:cs typeface="Symbola"/>
              </a:rPr>
              <a:t>2,𝑠𝑐𝑎𝑙𝑒𝑑</a:t>
            </a:r>
            <a:endParaRPr sz="1800">
              <a:latin typeface="Symbola"/>
              <a:cs typeface="Symbola"/>
            </a:endParaRPr>
          </a:p>
        </p:txBody>
      </p:sp>
      <p:sp>
        <p:nvSpPr>
          <p:cNvPr id="11" name="object 11"/>
          <p:cNvSpPr txBox="1"/>
          <p:nvPr/>
        </p:nvSpPr>
        <p:spPr>
          <a:xfrm>
            <a:off x="10302577" y="2732616"/>
            <a:ext cx="196427" cy="386430"/>
          </a:xfrm>
          <a:prstGeom prst="rect">
            <a:avLst/>
          </a:prstGeom>
        </p:spPr>
        <p:txBody>
          <a:bodyPr vert="horz" wrap="square" lIns="0" tIns="16933" rIns="0" bIns="0" rtlCol="0">
            <a:spAutoFit/>
          </a:bodyPr>
          <a:lstStyle/>
          <a:p>
            <a:pPr marL="16933">
              <a:spcBef>
                <a:spcPts val="133"/>
              </a:spcBef>
            </a:pPr>
            <a:r>
              <a:rPr sz="2400" spc="-67" dirty="0">
                <a:solidFill>
                  <a:srgbClr val="FF9300"/>
                </a:solidFill>
                <a:latin typeface="Symbola"/>
                <a:cs typeface="Symbola"/>
              </a:rPr>
              <a:t>𝑥</a:t>
            </a:r>
            <a:endParaRPr sz="2400">
              <a:latin typeface="Symbola"/>
              <a:cs typeface="Symbola"/>
            </a:endParaRPr>
          </a:p>
        </p:txBody>
      </p:sp>
      <p:sp>
        <p:nvSpPr>
          <p:cNvPr id="12" name="object 12"/>
          <p:cNvSpPr txBox="1"/>
          <p:nvPr/>
        </p:nvSpPr>
        <p:spPr>
          <a:xfrm>
            <a:off x="10015561" y="2817321"/>
            <a:ext cx="705273" cy="386430"/>
          </a:xfrm>
          <a:prstGeom prst="rect">
            <a:avLst/>
          </a:prstGeom>
        </p:spPr>
        <p:txBody>
          <a:bodyPr vert="horz" wrap="square" lIns="0" tIns="16933" rIns="0" bIns="0" rtlCol="0">
            <a:spAutoFit/>
          </a:bodyPr>
          <a:lstStyle/>
          <a:p>
            <a:pPr marL="50799">
              <a:spcBef>
                <a:spcPts val="133"/>
              </a:spcBef>
            </a:pPr>
            <a:r>
              <a:rPr sz="3600" baseline="-30864" dirty="0">
                <a:latin typeface="Symbola"/>
                <a:cs typeface="Symbola"/>
              </a:rPr>
              <a:t>=</a:t>
            </a:r>
            <a:r>
              <a:rPr sz="3600" spc="-160" baseline="-30864" dirty="0">
                <a:latin typeface="Symbola"/>
                <a:cs typeface="Symbola"/>
              </a:rPr>
              <a:t> </a:t>
            </a:r>
            <a:r>
              <a:rPr sz="1800" u="sng" spc="213" dirty="0">
                <a:solidFill>
                  <a:srgbClr val="FF9300"/>
                </a:solidFill>
                <a:uFill>
                  <a:solidFill>
                    <a:srgbClr val="000000"/>
                  </a:solidFill>
                </a:uFill>
                <a:latin typeface="Times New Roman"/>
                <a:cs typeface="Times New Roman"/>
              </a:rPr>
              <a:t>  </a:t>
            </a:r>
            <a:r>
              <a:rPr sz="1800" u="sng" spc="67" dirty="0">
                <a:solidFill>
                  <a:srgbClr val="FF9300"/>
                </a:solidFill>
                <a:uFill>
                  <a:solidFill>
                    <a:srgbClr val="000000"/>
                  </a:solidFill>
                </a:uFill>
                <a:latin typeface="Symbola"/>
                <a:cs typeface="Symbola"/>
              </a:rPr>
              <a:t>2</a:t>
            </a:r>
            <a:endParaRPr sz="1800" dirty="0">
              <a:latin typeface="Symbola"/>
              <a:cs typeface="Symbola"/>
            </a:endParaRPr>
          </a:p>
        </p:txBody>
      </p:sp>
      <p:sp>
        <p:nvSpPr>
          <p:cNvPr id="13" name="object 13"/>
          <p:cNvSpPr txBox="1"/>
          <p:nvPr/>
        </p:nvSpPr>
        <p:spPr>
          <a:xfrm>
            <a:off x="10366587" y="3165263"/>
            <a:ext cx="203200" cy="386430"/>
          </a:xfrm>
          <a:prstGeom prst="rect">
            <a:avLst/>
          </a:prstGeom>
        </p:spPr>
        <p:txBody>
          <a:bodyPr vert="horz" wrap="square" lIns="0" tIns="16933" rIns="0" bIns="0" rtlCol="0">
            <a:spAutoFit/>
          </a:bodyPr>
          <a:lstStyle/>
          <a:p>
            <a:pPr marL="16933">
              <a:spcBef>
                <a:spcPts val="133"/>
              </a:spcBef>
            </a:pPr>
            <a:r>
              <a:rPr sz="2400" spc="53" dirty="0">
                <a:latin typeface="Symbola"/>
                <a:cs typeface="Symbola"/>
              </a:rPr>
              <a:t>5</a:t>
            </a:r>
            <a:endParaRPr sz="2400">
              <a:latin typeface="Symbola"/>
              <a:cs typeface="Symbola"/>
            </a:endParaRPr>
          </a:p>
        </p:txBody>
      </p:sp>
      <p:sp>
        <p:nvSpPr>
          <p:cNvPr id="14" name="object 14"/>
          <p:cNvSpPr txBox="1"/>
          <p:nvPr/>
        </p:nvSpPr>
        <p:spPr>
          <a:xfrm>
            <a:off x="5993892" y="2961555"/>
            <a:ext cx="196427" cy="386430"/>
          </a:xfrm>
          <a:prstGeom prst="rect">
            <a:avLst/>
          </a:prstGeom>
        </p:spPr>
        <p:txBody>
          <a:bodyPr vert="horz" wrap="square" lIns="0" tIns="16933" rIns="0" bIns="0" rtlCol="0">
            <a:spAutoFit/>
          </a:bodyPr>
          <a:lstStyle/>
          <a:p>
            <a:pPr marL="16933">
              <a:spcBef>
                <a:spcPts val="133"/>
              </a:spcBef>
            </a:pPr>
            <a:r>
              <a:rPr sz="2400" spc="-67" dirty="0">
                <a:solidFill>
                  <a:srgbClr val="FF9300"/>
                </a:solidFill>
                <a:latin typeface="Symbola"/>
                <a:cs typeface="Symbola"/>
              </a:rPr>
              <a:t>𝑥</a:t>
            </a:r>
            <a:endParaRPr sz="2400">
              <a:latin typeface="Symbola"/>
              <a:cs typeface="Symbola"/>
            </a:endParaRPr>
          </a:p>
        </p:txBody>
      </p:sp>
      <p:sp>
        <p:nvSpPr>
          <p:cNvPr id="15" name="object 15"/>
          <p:cNvSpPr txBox="1"/>
          <p:nvPr/>
        </p:nvSpPr>
        <p:spPr>
          <a:xfrm>
            <a:off x="6146293" y="3101255"/>
            <a:ext cx="932180" cy="571096"/>
          </a:xfrm>
          <a:prstGeom prst="rect">
            <a:avLst/>
          </a:prstGeom>
        </p:spPr>
        <p:txBody>
          <a:bodyPr vert="horz" wrap="square" lIns="0" tIns="16933" rIns="0" bIns="0" rtlCol="0">
            <a:spAutoFit/>
          </a:bodyPr>
          <a:lstStyle/>
          <a:p>
            <a:pPr marL="16933">
              <a:spcBef>
                <a:spcPts val="133"/>
              </a:spcBef>
            </a:pPr>
            <a:r>
              <a:rPr sz="1800" spc="73" dirty="0">
                <a:solidFill>
                  <a:srgbClr val="FF9300"/>
                </a:solidFill>
                <a:latin typeface="Symbola"/>
                <a:cs typeface="Symbola"/>
              </a:rPr>
              <a:t>1,𝑠𝑐𝑎𝑙𝑒𝑑</a:t>
            </a:r>
            <a:endParaRPr sz="1800">
              <a:latin typeface="Symbola"/>
              <a:cs typeface="Symbola"/>
            </a:endParaRPr>
          </a:p>
        </p:txBody>
      </p:sp>
      <p:sp>
        <p:nvSpPr>
          <p:cNvPr id="16" name="object 16"/>
          <p:cNvSpPr txBox="1"/>
          <p:nvPr/>
        </p:nvSpPr>
        <p:spPr>
          <a:xfrm>
            <a:off x="7634053" y="2732616"/>
            <a:ext cx="196427" cy="386430"/>
          </a:xfrm>
          <a:prstGeom prst="rect">
            <a:avLst/>
          </a:prstGeom>
        </p:spPr>
        <p:txBody>
          <a:bodyPr vert="horz" wrap="square" lIns="0" tIns="16933" rIns="0" bIns="0" rtlCol="0">
            <a:spAutoFit/>
          </a:bodyPr>
          <a:lstStyle/>
          <a:p>
            <a:pPr marL="16933">
              <a:spcBef>
                <a:spcPts val="133"/>
              </a:spcBef>
            </a:pPr>
            <a:r>
              <a:rPr sz="2400" spc="-67" dirty="0">
                <a:solidFill>
                  <a:srgbClr val="FF9300"/>
                </a:solidFill>
                <a:latin typeface="Symbola"/>
                <a:cs typeface="Symbola"/>
              </a:rPr>
              <a:t>𝑥</a:t>
            </a:r>
            <a:endParaRPr sz="2400">
              <a:latin typeface="Symbola"/>
              <a:cs typeface="Symbola"/>
            </a:endParaRPr>
          </a:p>
        </p:txBody>
      </p:sp>
      <p:sp>
        <p:nvSpPr>
          <p:cNvPr id="17" name="object 17"/>
          <p:cNvSpPr txBox="1"/>
          <p:nvPr/>
        </p:nvSpPr>
        <p:spPr>
          <a:xfrm>
            <a:off x="7091172" y="2796116"/>
            <a:ext cx="1085425" cy="386430"/>
          </a:xfrm>
          <a:prstGeom prst="rect">
            <a:avLst/>
          </a:prstGeom>
        </p:spPr>
        <p:txBody>
          <a:bodyPr vert="horz" wrap="square" lIns="0" tIns="16933" rIns="0" bIns="0" rtlCol="0">
            <a:spAutoFit/>
          </a:bodyPr>
          <a:lstStyle/>
          <a:p>
            <a:pPr marL="50799">
              <a:spcBef>
                <a:spcPts val="133"/>
              </a:spcBef>
              <a:tabLst>
                <a:tab pos="712029" algn="l"/>
                <a:tab pos="1033754" algn="l"/>
              </a:tabLst>
            </a:pPr>
            <a:r>
              <a:rPr sz="3600" baseline="-30864" dirty="0">
                <a:latin typeface="Symbola"/>
                <a:cs typeface="Symbola"/>
              </a:rPr>
              <a:t>= </a:t>
            </a:r>
            <a:r>
              <a:rPr sz="1800" u="sng" dirty="0">
                <a:solidFill>
                  <a:srgbClr val="FF9300"/>
                </a:solidFill>
                <a:uFill>
                  <a:solidFill>
                    <a:srgbClr val="000000"/>
                  </a:solidFill>
                </a:uFill>
                <a:latin typeface="Times New Roman"/>
                <a:cs typeface="Times New Roman"/>
              </a:rPr>
              <a:t>	</a:t>
            </a:r>
            <a:r>
              <a:rPr sz="1800" u="sng" spc="67" dirty="0">
                <a:solidFill>
                  <a:srgbClr val="FF9300"/>
                </a:solidFill>
                <a:uFill>
                  <a:solidFill>
                    <a:srgbClr val="000000"/>
                  </a:solidFill>
                </a:uFill>
                <a:latin typeface="Symbola"/>
                <a:cs typeface="Symbola"/>
              </a:rPr>
              <a:t>1</a:t>
            </a:r>
            <a:r>
              <a:rPr sz="1800" u="sng" dirty="0">
                <a:solidFill>
                  <a:srgbClr val="FF9300"/>
                </a:solidFill>
                <a:uFill>
                  <a:solidFill>
                    <a:srgbClr val="000000"/>
                  </a:solidFill>
                </a:uFill>
                <a:latin typeface="Symbola"/>
                <a:cs typeface="Symbola"/>
              </a:rPr>
              <a:t>	</a:t>
            </a:r>
            <a:endParaRPr sz="1800">
              <a:latin typeface="Symbola"/>
              <a:cs typeface="Symbola"/>
            </a:endParaRPr>
          </a:p>
        </p:txBody>
      </p:sp>
      <p:sp>
        <p:nvSpPr>
          <p:cNvPr id="18" name="object 18"/>
          <p:cNvSpPr txBox="1"/>
          <p:nvPr/>
        </p:nvSpPr>
        <p:spPr>
          <a:xfrm>
            <a:off x="7443045" y="3165263"/>
            <a:ext cx="694267" cy="755762"/>
          </a:xfrm>
          <a:prstGeom prst="rect">
            <a:avLst/>
          </a:prstGeom>
        </p:spPr>
        <p:txBody>
          <a:bodyPr vert="horz" wrap="square" lIns="0" tIns="16933" rIns="0" bIns="0" rtlCol="0">
            <a:spAutoFit/>
          </a:bodyPr>
          <a:lstStyle/>
          <a:p>
            <a:pPr marL="16933">
              <a:spcBef>
                <a:spcPts val="133"/>
              </a:spcBef>
            </a:pPr>
            <a:r>
              <a:rPr sz="2400" spc="60" dirty="0">
                <a:latin typeface="Symbola"/>
                <a:cs typeface="Symbola"/>
              </a:rPr>
              <a:t>2000</a:t>
            </a:r>
            <a:endParaRPr sz="2400">
              <a:latin typeface="Symbola"/>
              <a:cs typeface="Symbola"/>
            </a:endParaRPr>
          </a:p>
        </p:txBody>
      </p:sp>
      <p:sp>
        <p:nvSpPr>
          <p:cNvPr id="19" name="object 19"/>
          <p:cNvSpPr txBox="1"/>
          <p:nvPr/>
        </p:nvSpPr>
        <p:spPr>
          <a:xfrm>
            <a:off x="5668771" y="4440682"/>
            <a:ext cx="2987887" cy="431807"/>
          </a:xfrm>
          <a:prstGeom prst="rect">
            <a:avLst/>
          </a:prstGeom>
        </p:spPr>
        <p:txBody>
          <a:bodyPr vert="horz" wrap="square" lIns="0" tIns="21167" rIns="0" bIns="0" rtlCol="0">
            <a:spAutoFit/>
          </a:bodyPr>
          <a:lstStyle/>
          <a:p>
            <a:pPr marL="50799">
              <a:spcBef>
                <a:spcPts val="167"/>
              </a:spcBef>
            </a:pPr>
            <a:r>
              <a:rPr sz="2667" spc="100" dirty="0">
                <a:latin typeface="Symbola"/>
                <a:cs typeface="Symbola"/>
              </a:rPr>
              <a:t>0.15</a:t>
            </a:r>
            <a:r>
              <a:rPr sz="2667" spc="20" dirty="0">
                <a:latin typeface="Symbola"/>
                <a:cs typeface="Symbola"/>
              </a:rPr>
              <a:t> </a:t>
            </a:r>
            <a:r>
              <a:rPr sz="2667" dirty="0">
                <a:latin typeface="Symbola"/>
                <a:cs typeface="Symbola"/>
              </a:rPr>
              <a:t>≤</a:t>
            </a:r>
            <a:r>
              <a:rPr sz="2667" spc="-13" dirty="0">
                <a:latin typeface="Symbola"/>
                <a:cs typeface="Symbola"/>
              </a:rPr>
              <a:t> </a:t>
            </a:r>
            <a:r>
              <a:rPr sz="2667" spc="73" dirty="0">
                <a:solidFill>
                  <a:srgbClr val="FF9300"/>
                </a:solidFill>
                <a:latin typeface="Symbola"/>
                <a:cs typeface="Symbola"/>
              </a:rPr>
              <a:t>𝑥</a:t>
            </a:r>
            <a:r>
              <a:rPr sz="3000" spc="109" baseline="-16666" dirty="0">
                <a:solidFill>
                  <a:srgbClr val="FF9300"/>
                </a:solidFill>
                <a:latin typeface="Symbola"/>
                <a:cs typeface="Symbola"/>
              </a:rPr>
              <a:t>1,𝑠𝑐𝑎𝑙𝑒𝑑</a:t>
            </a:r>
            <a:r>
              <a:rPr sz="3000" spc="309" baseline="-16666" dirty="0">
                <a:solidFill>
                  <a:srgbClr val="FF9300"/>
                </a:solidFill>
                <a:latin typeface="Symbola"/>
                <a:cs typeface="Symbola"/>
              </a:rPr>
              <a:t> </a:t>
            </a:r>
            <a:r>
              <a:rPr sz="2667" dirty="0">
                <a:latin typeface="Symbola"/>
                <a:cs typeface="Symbola"/>
              </a:rPr>
              <a:t>≤</a:t>
            </a:r>
            <a:r>
              <a:rPr sz="2667" spc="87" dirty="0">
                <a:latin typeface="Symbola"/>
                <a:cs typeface="Symbola"/>
              </a:rPr>
              <a:t> </a:t>
            </a:r>
            <a:r>
              <a:rPr sz="2667" spc="93" dirty="0">
                <a:latin typeface="Symbola"/>
                <a:cs typeface="Symbola"/>
              </a:rPr>
              <a:t>1</a:t>
            </a:r>
            <a:endParaRPr sz="2667">
              <a:latin typeface="Symbola"/>
              <a:cs typeface="Symbola"/>
            </a:endParaRPr>
          </a:p>
        </p:txBody>
      </p:sp>
      <p:sp>
        <p:nvSpPr>
          <p:cNvPr id="20" name="object 20"/>
          <p:cNvSpPr txBox="1"/>
          <p:nvPr/>
        </p:nvSpPr>
        <p:spPr>
          <a:xfrm>
            <a:off x="8978391" y="4516881"/>
            <a:ext cx="2529840" cy="431742"/>
          </a:xfrm>
          <a:prstGeom prst="rect">
            <a:avLst/>
          </a:prstGeom>
        </p:spPr>
        <p:txBody>
          <a:bodyPr vert="horz" wrap="square" lIns="0" tIns="21167" rIns="0" bIns="0" rtlCol="0">
            <a:spAutoFit/>
          </a:bodyPr>
          <a:lstStyle/>
          <a:p>
            <a:pPr marL="50799">
              <a:spcBef>
                <a:spcPts val="167"/>
              </a:spcBef>
            </a:pPr>
            <a:r>
              <a:rPr sz="4000" spc="239" baseline="12500" dirty="0">
                <a:latin typeface="Symbola"/>
                <a:cs typeface="Symbola"/>
              </a:rPr>
              <a:t>0</a:t>
            </a:r>
            <a:r>
              <a:rPr sz="4000" spc="20" baseline="12500" dirty="0">
                <a:latin typeface="Symbola"/>
                <a:cs typeface="Symbola"/>
              </a:rPr>
              <a:t> </a:t>
            </a:r>
            <a:r>
              <a:rPr sz="4000" baseline="12500" dirty="0">
                <a:latin typeface="Symbola"/>
                <a:cs typeface="Symbola"/>
              </a:rPr>
              <a:t>≤</a:t>
            </a:r>
            <a:r>
              <a:rPr sz="4000" spc="-20" baseline="12500" dirty="0">
                <a:latin typeface="Symbola"/>
                <a:cs typeface="Symbola"/>
              </a:rPr>
              <a:t> </a:t>
            </a:r>
            <a:r>
              <a:rPr sz="4000" spc="109" baseline="12500" dirty="0">
                <a:solidFill>
                  <a:srgbClr val="FF9300"/>
                </a:solidFill>
                <a:latin typeface="Symbola"/>
                <a:cs typeface="Symbola"/>
              </a:rPr>
              <a:t>𝑥</a:t>
            </a:r>
            <a:r>
              <a:rPr sz="2000" spc="73" dirty="0">
                <a:solidFill>
                  <a:srgbClr val="FF9300"/>
                </a:solidFill>
                <a:latin typeface="Symbola"/>
                <a:cs typeface="Symbola"/>
              </a:rPr>
              <a:t>2,𝑠𝑐𝑎𝑙𝑒𝑑</a:t>
            </a:r>
            <a:r>
              <a:rPr sz="2000" spc="300" dirty="0">
                <a:solidFill>
                  <a:srgbClr val="FF9300"/>
                </a:solidFill>
                <a:latin typeface="Symbola"/>
                <a:cs typeface="Symbola"/>
              </a:rPr>
              <a:t> </a:t>
            </a:r>
            <a:r>
              <a:rPr sz="4000" baseline="12500" dirty="0">
                <a:latin typeface="Symbola"/>
                <a:cs typeface="Symbola"/>
              </a:rPr>
              <a:t>≤</a:t>
            </a:r>
            <a:r>
              <a:rPr sz="4000" spc="-20" baseline="12500" dirty="0">
                <a:latin typeface="Symbola"/>
                <a:cs typeface="Symbola"/>
              </a:rPr>
              <a:t> </a:t>
            </a:r>
            <a:r>
              <a:rPr sz="4000" spc="139" baseline="12500" dirty="0">
                <a:latin typeface="Symbola"/>
                <a:cs typeface="Symbola"/>
              </a:rPr>
              <a:t>1</a:t>
            </a:r>
            <a:endParaRPr sz="4000" baseline="12500">
              <a:latin typeface="Symbola"/>
              <a:cs typeface="Symbola"/>
            </a:endParaRPr>
          </a:p>
        </p:txBody>
      </p:sp>
      <p:pic>
        <p:nvPicPr>
          <p:cNvPr id="21" name="object 21"/>
          <p:cNvPicPr/>
          <p:nvPr/>
        </p:nvPicPr>
        <p:blipFill>
          <a:blip r:embed="rId5" cstate="print"/>
          <a:stretch>
            <a:fillRect/>
          </a:stretch>
        </p:blipFill>
        <p:spPr>
          <a:xfrm>
            <a:off x="7361428" y="2118190"/>
            <a:ext cx="357123" cy="707813"/>
          </a:xfrm>
          <a:prstGeom prst="rect">
            <a:avLst/>
          </a:prstGeom>
        </p:spPr>
      </p:pic>
      <p:pic>
        <p:nvPicPr>
          <p:cNvPr id="22" name="object 22"/>
          <p:cNvPicPr/>
          <p:nvPr/>
        </p:nvPicPr>
        <p:blipFill>
          <a:blip r:embed="rId6" cstate="print"/>
          <a:stretch>
            <a:fillRect/>
          </a:stretch>
        </p:blipFill>
        <p:spPr>
          <a:xfrm>
            <a:off x="6805169" y="3490636"/>
            <a:ext cx="294132" cy="1031240"/>
          </a:xfrm>
          <a:prstGeom prst="rect">
            <a:avLst/>
          </a:prstGeom>
        </p:spPr>
      </p:pic>
      <p:pic>
        <p:nvPicPr>
          <p:cNvPr id="23" name="object 23"/>
          <p:cNvPicPr/>
          <p:nvPr/>
        </p:nvPicPr>
        <p:blipFill>
          <a:blip r:embed="rId7" cstate="print"/>
          <a:stretch>
            <a:fillRect/>
          </a:stretch>
        </p:blipFill>
        <p:spPr>
          <a:xfrm>
            <a:off x="9980338" y="1965959"/>
            <a:ext cx="423164" cy="956732"/>
          </a:xfrm>
          <a:prstGeom prst="rect">
            <a:avLst/>
          </a:prstGeom>
        </p:spPr>
      </p:pic>
      <p:pic>
        <p:nvPicPr>
          <p:cNvPr id="24" name="object 24"/>
          <p:cNvPicPr/>
          <p:nvPr/>
        </p:nvPicPr>
        <p:blipFill>
          <a:blip r:embed="rId8" cstate="print"/>
          <a:stretch>
            <a:fillRect/>
          </a:stretch>
        </p:blipFill>
        <p:spPr>
          <a:xfrm>
            <a:off x="9756141" y="3538390"/>
            <a:ext cx="414020" cy="987213"/>
          </a:xfrm>
          <a:prstGeom prst="rect">
            <a:avLst/>
          </a:prstGeom>
        </p:spPr>
      </p:pic>
      <p:pic>
        <p:nvPicPr>
          <p:cNvPr id="25" name="object 25"/>
          <p:cNvPicPr/>
          <p:nvPr/>
        </p:nvPicPr>
        <p:blipFill>
          <a:blip r:embed="rId9" cstate="print"/>
          <a:stretch>
            <a:fillRect/>
          </a:stretch>
        </p:blipFill>
        <p:spPr>
          <a:xfrm>
            <a:off x="8208263" y="2050626"/>
            <a:ext cx="295824" cy="1378372"/>
          </a:xfrm>
          <a:prstGeom prst="rect">
            <a:avLst/>
          </a:prstGeom>
        </p:spPr>
      </p:pic>
      <p:pic>
        <p:nvPicPr>
          <p:cNvPr id="26" name="object 26"/>
          <p:cNvPicPr/>
          <p:nvPr/>
        </p:nvPicPr>
        <p:blipFill>
          <a:blip r:embed="rId10" cstate="print"/>
          <a:stretch>
            <a:fillRect/>
          </a:stretch>
        </p:blipFill>
        <p:spPr>
          <a:xfrm>
            <a:off x="7899603" y="1849459"/>
            <a:ext cx="679349" cy="62652"/>
          </a:xfrm>
          <a:prstGeom prst="rect">
            <a:avLst/>
          </a:prstGeom>
        </p:spPr>
      </p:pic>
      <p:sp>
        <p:nvSpPr>
          <p:cNvPr id="27" name="object 27"/>
          <p:cNvSpPr/>
          <p:nvPr/>
        </p:nvSpPr>
        <p:spPr>
          <a:xfrm>
            <a:off x="10583334" y="1858604"/>
            <a:ext cx="287020" cy="39793"/>
          </a:xfrm>
          <a:custGeom>
            <a:avLst/>
            <a:gdLst/>
            <a:ahLst/>
            <a:cxnLst/>
            <a:rect l="l" t="t" r="r" b="b"/>
            <a:pathLst>
              <a:path w="215265" h="29844">
                <a:moveTo>
                  <a:pt x="204089" y="8762"/>
                </a:moveTo>
                <a:lnTo>
                  <a:pt x="200151" y="10795"/>
                </a:lnTo>
                <a:lnTo>
                  <a:pt x="197739" y="12064"/>
                </a:lnTo>
                <a:lnTo>
                  <a:pt x="196342" y="12700"/>
                </a:lnTo>
                <a:lnTo>
                  <a:pt x="195452" y="14097"/>
                </a:lnTo>
                <a:lnTo>
                  <a:pt x="195325" y="15621"/>
                </a:lnTo>
                <a:lnTo>
                  <a:pt x="194963" y="18161"/>
                </a:lnTo>
                <a:lnTo>
                  <a:pt x="194748" y="20447"/>
                </a:lnTo>
                <a:lnTo>
                  <a:pt x="194635" y="22606"/>
                </a:lnTo>
                <a:lnTo>
                  <a:pt x="196850" y="26543"/>
                </a:lnTo>
                <a:lnTo>
                  <a:pt x="200786" y="28194"/>
                </a:lnTo>
                <a:lnTo>
                  <a:pt x="204597" y="29845"/>
                </a:lnTo>
                <a:lnTo>
                  <a:pt x="208113" y="29063"/>
                </a:lnTo>
                <a:lnTo>
                  <a:pt x="209801" y="28079"/>
                </a:lnTo>
                <a:lnTo>
                  <a:pt x="212579" y="24784"/>
                </a:lnTo>
                <a:lnTo>
                  <a:pt x="212598" y="24637"/>
                </a:lnTo>
                <a:lnTo>
                  <a:pt x="214679" y="21460"/>
                </a:lnTo>
                <a:lnTo>
                  <a:pt x="214806" y="19176"/>
                </a:lnTo>
                <a:lnTo>
                  <a:pt x="214742" y="17551"/>
                </a:lnTo>
                <a:lnTo>
                  <a:pt x="212598" y="14097"/>
                </a:lnTo>
                <a:lnTo>
                  <a:pt x="212467" y="13778"/>
                </a:lnTo>
                <a:lnTo>
                  <a:pt x="211708" y="12953"/>
                </a:lnTo>
                <a:lnTo>
                  <a:pt x="209623" y="10596"/>
                </a:lnTo>
                <a:lnTo>
                  <a:pt x="207645" y="9525"/>
                </a:lnTo>
                <a:lnTo>
                  <a:pt x="204216" y="9398"/>
                </a:lnTo>
                <a:lnTo>
                  <a:pt x="207445" y="9398"/>
                </a:lnTo>
                <a:lnTo>
                  <a:pt x="204089" y="8762"/>
                </a:lnTo>
                <a:close/>
              </a:path>
              <a:path w="215265" h="29844">
                <a:moveTo>
                  <a:pt x="199575" y="27686"/>
                </a:moveTo>
                <a:lnTo>
                  <a:pt x="190373" y="27686"/>
                </a:lnTo>
                <a:lnTo>
                  <a:pt x="195706" y="28701"/>
                </a:lnTo>
                <a:lnTo>
                  <a:pt x="197484" y="29083"/>
                </a:lnTo>
                <a:lnTo>
                  <a:pt x="199517" y="29337"/>
                </a:lnTo>
                <a:lnTo>
                  <a:pt x="203424" y="29337"/>
                </a:lnTo>
                <a:lnTo>
                  <a:pt x="199575" y="27686"/>
                </a:lnTo>
                <a:close/>
              </a:path>
              <a:path w="215265" h="29844">
                <a:moveTo>
                  <a:pt x="208113" y="29063"/>
                </a:moveTo>
                <a:lnTo>
                  <a:pt x="206882" y="29337"/>
                </a:lnTo>
                <a:lnTo>
                  <a:pt x="207645" y="29337"/>
                </a:lnTo>
                <a:lnTo>
                  <a:pt x="208113" y="29063"/>
                </a:lnTo>
                <a:close/>
              </a:path>
              <a:path w="215265" h="29844">
                <a:moveTo>
                  <a:pt x="209801" y="28079"/>
                </a:moveTo>
                <a:lnTo>
                  <a:pt x="208113" y="29063"/>
                </a:lnTo>
                <a:lnTo>
                  <a:pt x="209169" y="28828"/>
                </a:lnTo>
                <a:lnTo>
                  <a:pt x="209801" y="28079"/>
                </a:lnTo>
                <a:close/>
              </a:path>
              <a:path w="215265" h="29844">
                <a:moveTo>
                  <a:pt x="212598" y="24762"/>
                </a:moveTo>
                <a:lnTo>
                  <a:pt x="209801" y="28079"/>
                </a:lnTo>
                <a:lnTo>
                  <a:pt x="210693" y="27559"/>
                </a:lnTo>
                <a:lnTo>
                  <a:pt x="212598" y="24762"/>
                </a:lnTo>
                <a:close/>
              </a:path>
              <a:path w="215265" h="29844">
                <a:moveTo>
                  <a:pt x="179509" y="24784"/>
                </a:moveTo>
                <a:lnTo>
                  <a:pt x="185927" y="26924"/>
                </a:lnTo>
                <a:lnTo>
                  <a:pt x="187705" y="27305"/>
                </a:lnTo>
                <a:lnTo>
                  <a:pt x="191007" y="27812"/>
                </a:lnTo>
                <a:lnTo>
                  <a:pt x="190373" y="27686"/>
                </a:lnTo>
                <a:lnTo>
                  <a:pt x="199575" y="27686"/>
                </a:lnTo>
                <a:lnTo>
                  <a:pt x="196850" y="26543"/>
                </a:lnTo>
                <a:lnTo>
                  <a:pt x="195992" y="25019"/>
                </a:lnTo>
                <a:lnTo>
                  <a:pt x="180721" y="25019"/>
                </a:lnTo>
                <a:lnTo>
                  <a:pt x="179509" y="24784"/>
                </a:lnTo>
                <a:close/>
              </a:path>
              <a:path w="215265" h="29844">
                <a:moveTo>
                  <a:pt x="195849" y="24764"/>
                </a:moveTo>
                <a:lnTo>
                  <a:pt x="179450" y="24764"/>
                </a:lnTo>
                <a:lnTo>
                  <a:pt x="180721" y="25019"/>
                </a:lnTo>
                <a:lnTo>
                  <a:pt x="195992" y="25019"/>
                </a:lnTo>
                <a:lnTo>
                  <a:pt x="195849" y="24764"/>
                </a:lnTo>
                <a:close/>
              </a:path>
              <a:path w="215265" h="29844">
                <a:moveTo>
                  <a:pt x="195564" y="24257"/>
                </a:moveTo>
                <a:lnTo>
                  <a:pt x="176783" y="24257"/>
                </a:lnTo>
                <a:lnTo>
                  <a:pt x="179509" y="24784"/>
                </a:lnTo>
                <a:lnTo>
                  <a:pt x="195849" y="24764"/>
                </a:lnTo>
                <a:lnTo>
                  <a:pt x="195564" y="24257"/>
                </a:lnTo>
                <a:close/>
              </a:path>
              <a:path w="215265" h="29844">
                <a:moveTo>
                  <a:pt x="214679" y="21460"/>
                </a:moveTo>
                <a:lnTo>
                  <a:pt x="212598" y="24637"/>
                </a:lnTo>
                <a:lnTo>
                  <a:pt x="214629" y="22351"/>
                </a:lnTo>
                <a:lnTo>
                  <a:pt x="214679" y="21460"/>
                </a:lnTo>
                <a:close/>
              </a:path>
              <a:path w="215265" h="29844">
                <a:moveTo>
                  <a:pt x="194564" y="22478"/>
                </a:moveTo>
                <a:lnTo>
                  <a:pt x="165226" y="22478"/>
                </a:lnTo>
                <a:lnTo>
                  <a:pt x="177165" y="24384"/>
                </a:lnTo>
                <a:lnTo>
                  <a:pt x="176783" y="24257"/>
                </a:lnTo>
                <a:lnTo>
                  <a:pt x="195564" y="24257"/>
                </a:lnTo>
                <a:lnTo>
                  <a:pt x="194564" y="22478"/>
                </a:lnTo>
                <a:close/>
              </a:path>
              <a:path w="215265" h="29844">
                <a:moveTo>
                  <a:pt x="119125" y="381"/>
                </a:moveTo>
                <a:lnTo>
                  <a:pt x="24765" y="381"/>
                </a:lnTo>
                <a:lnTo>
                  <a:pt x="21463" y="508"/>
                </a:lnTo>
                <a:lnTo>
                  <a:pt x="15113" y="508"/>
                </a:lnTo>
                <a:lnTo>
                  <a:pt x="3555" y="1143"/>
                </a:lnTo>
                <a:lnTo>
                  <a:pt x="0" y="4952"/>
                </a:lnTo>
                <a:lnTo>
                  <a:pt x="0" y="14350"/>
                </a:lnTo>
                <a:lnTo>
                  <a:pt x="3555" y="18161"/>
                </a:lnTo>
                <a:lnTo>
                  <a:pt x="15113" y="18796"/>
                </a:lnTo>
                <a:lnTo>
                  <a:pt x="21463" y="18796"/>
                </a:lnTo>
                <a:lnTo>
                  <a:pt x="28321" y="19050"/>
                </a:lnTo>
                <a:lnTo>
                  <a:pt x="37083" y="19050"/>
                </a:lnTo>
                <a:lnTo>
                  <a:pt x="42036" y="19176"/>
                </a:lnTo>
                <a:lnTo>
                  <a:pt x="66675" y="19176"/>
                </a:lnTo>
                <a:lnTo>
                  <a:pt x="73786" y="19303"/>
                </a:lnTo>
                <a:lnTo>
                  <a:pt x="103631" y="19303"/>
                </a:lnTo>
                <a:lnTo>
                  <a:pt x="111251" y="19685"/>
                </a:lnTo>
                <a:lnTo>
                  <a:pt x="118618" y="19685"/>
                </a:lnTo>
                <a:lnTo>
                  <a:pt x="132333" y="20065"/>
                </a:lnTo>
                <a:lnTo>
                  <a:pt x="132079" y="20065"/>
                </a:lnTo>
                <a:lnTo>
                  <a:pt x="140716" y="20447"/>
                </a:lnTo>
                <a:lnTo>
                  <a:pt x="140461" y="20447"/>
                </a:lnTo>
                <a:lnTo>
                  <a:pt x="158750" y="21844"/>
                </a:lnTo>
                <a:lnTo>
                  <a:pt x="158496" y="21844"/>
                </a:lnTo>
                <a:lnTo>
                  <a:pt x="165734" y="22606"/>
                </a:lnTo>
                <a:lnTo>
                  <a:pt x="165226" y="22478"/>
                </a:lnTo>
                <a:lnTo>
                  <a:pt x="194564" y="22478"/>
                </a:lnTo>
                <a:lnTo>
                  <a:pt x="194907" y="18699"/>
                </a:lnTo>
                <a:lnTo>
                  <a:pt x="195325" y="15621"/>
                </a:lnTo>
                <a:lnTo>
                  <a:pt x="195452" y="14097"/>
                </a:lnTo>
                <a:lnTo>
                  <a:pt x="196342" y="12700"/>
                </a:lnTo>
                <a:lnTo>
                  <a:pt x="197739" y="12064"/>
                </a:lnTo>
                <a:lnTo>
                  <a:pt x="202366" y="9651"/>
                </a:lnTo>
                <a:lnTo>
                  <a:pt x="201422" y="9651"/>
                </a:lnTo>
                <a:lnTo>
                  <a:pt x="199517" y="9398"/>
                </a:lnTo>
                <a:lnTo>
                  <a:pt x="200236" y="9398"/>
                </a:lnTo>
                <a:lnTo>
                  <a:pt x="199644" y="9271"/>
                </a:lnTo>
                <a:lnTo>
                  <a:pt x="194182" y="8255"/>
                </a:lnTo>
                <a:lnTo>
                  <a:pt x="192150" y="8255"/>
                </a:lnTo>
                <a:lnTo>
                  <a:pt x="189992" y="7747"/>
                </a:lnTo>
                <a:lnTo>
                  <a:pt x="190626" y="7747"/>
                </a:lnTo>
                <a:lnTo>
                  <a:pt x="185674" y="6096"/>
                </a:lnTo>
                <a:lnTo>
                  <a:pt x="184150" y="5714"/>
                </a:lnTo>
                <a:lnTo>
                  <a:pt x="180213" y="5080"/>
                </a:lnTo>
                <a:lnTo>
                  <a:pt x="180085" y="5080"/>
                </a:lnTo>
                <a:lnTo>
                  <a:pt x="168148" y="3301"/>
                </a:lnTo>
                <a:lnTo>
                  <a:pt x="167640" y="3175"/>
                </a:lnTo>
                <a:lnTo>
                  <a:pt x="160527" y="2539"/>
                </a:lnTo>
                <a:lnTo>
                  <a:pt x="160274" y="2412"/>
                </a:lnTo>
                <a:lnTo>
                  <a:pt x="141985" y="1015"/>
                </a:lnTo>
                <a:lnTo>
                  <a:pt x="141604" y="1015"/>
                </a:lnTo>
                <a:lnTo>
                  <a:pt x="132969" y="635"/>
                </a:lnTo>
                <a:lnTo>
                  <a:pt x="119125" y="381"/>
                </a:lnTo>
                <a:close/>
              </a:path>
              <a:path w="215265" h="29844">
                <a:moveTo>
                  <a:pt x="214832" y="18699"/>
                </a:moveTo>
                <a:lnTo>
                  <a:pt x="214679" y="21460"/>
                </a:lnTo>
                <a:lnTo>
                  <a:pt x="215010" y="20955"/>
                </a:lnTo>
                <a:lnTo>
                  <a:pt x="214832" y="18699"/>
                </a:lnTo>
                <a:close/>
              </a:path>
              <a:path w="215265" h="29844">
                <a:moveTo>
                  <a:pt x="214742" y="17551"/>
                </a:moveTo>
                <a:lnTo>
                  <a:pt x="214832" y="18699"/>
                </a:lnTo>
                <a:lnTo>
                  <a:pt x="214883" y="17780"/>
                </a:lnTo>
                <a:lnTo>
                  <a:pt x="214742" y="17551"/>
                </a:lnTo>
                <a:close/>
              </a:path>
              <a:path w="215265" h="29844">
                <a:moveTo>
                  <a:pt x="212467" y="13778"/>
                </a:moveTo>
                <a:lnTo>
                  <a:pt x="212598" y="13970"/>
                </a:lnTo>
                <a:lnTo>
                  <a:pt x="214742" y="17551"/>
                </a:lnTo>
                <a:lnTo>
                  <a:pt x="214629" y="16128"/>
                </a:lnTo>
                <a:lnTo>
                  <a:pt x="212467" y="13778"/>
                </a:lnTo>
                <a:close/>
              </a:path>
              <a:path w="215265" h="29844">
                <a:moveTo>
                  <a:pt x="209623" y="10596"/>
                </a:moveTo>
                <a:lnTo>
                  <a:pt x="211708" y="12953"/>
                </a:lnTo>
                <a:lnTo>
                  <a:pt x="212467" y="13778"/>
                </a:lnTo>
                <a:lnTo>
                  <a:pt x="210693" y="11175"/>
                </a:lnTo>
                <a:lnTo>
                  <a:pt x="209623" y="10596"/>
                </a:lnTo>
                <a:close/>
              </a:path>
              <a:path w="215265" h="29844">
                <a:moveTo>
                  <a:pt x="207445" y="9398"/>
                </a:moveTo>
                <a:lnTo>
                  <a:pt x="204216" y="9398"/>
                </a:lnTo>
                <a:lnTo>
                  <a:pt x="207645" y="9525"/>
                </a:lnTo>
                <a:lnTo>
                  <a:pt x="209623" y="10596"/>
                </a:lnTo>
                <a:lnTo>
                  <a:pt x="208788" y="9651"/>
                </a:lnTo>
                <a:lnTo>
                  <a:pt x="207445" y="9398"/>
                </a:lnTo>
                <a:close/>
              </a:path>
              <a:path w="215265" h="29844">
                <a:moveTo>
                  <a:pt x="200236" y="9398"/>
                </a:moveTo>
                <a:lnTo>
                  <a:pt x="199517" y="9398"/>
                </a:lnTo>
                <a:lnTo>
                  <a:pt x="201422" y="9651"/>
                </a:lnTo>
                <a:lnTo>
                  <a:pt x="200236" y="9398"/>
                </a:lnTo>
                <a:close/>
              </a:path>
              <a:path w="215265" h="29844">
                <a:moveTo>
                  <a:pt x="202858" y="9398"/>
                </a:moveTo>
                <a:lnTo>
                  <a:pt x="200236" y="9398"/>
                </a:lnTo>
                <a:lnTo>
                  <a:pt x="201422" y="9651"/>
                </a:lnTo>
                <a:lnTo>
                  <a:pt x="202366" y="9651"/>
                </a:lnTo>
                <a:lnTo>
                  <a:pt x="202858" y="9398"/>
                </a:lnTo>
                <a:close/>
              </a:path>
              <a:path w="215265" h="29844">
                <a:moveTo>
                  <a:pt x="189992" y="7747"/>
                </a:moveTo>
                <a:lnTo>
                  <a:pt x="192150" y="8255"/>
                </a:lnTo>
                <a:lnTo>
                  <a:pt x="190827" y="7813"/>
                </a:lnTo>
                <a:lnTo>
                  <a:pt x="189992" y="7747"/>
                </a:lnTo>
                <a:close/>
              </a:path>
              <a:path w="215265" h="29844">
                <a:moveTo>
                  <a:pt x="190827" y="7813"/>
                </a:moveTo>
                <a:lnTo>
                  <a:pt x="192150" y="8255"/>
                </a:lnTo>
                <a:lnTo>
                  <a:pt x="194182" y="8255"/>
                </a:lnTo>
                <a:lnTo>
                  <a:pt x="193167" y="8000"/>
                </a:lnTo>
                <a:lnTo>
                  <a:pt x="190827" y="7813"/>
                </a:lnTo>
                <a:close/>
              </a:path>
              <a:path w="215265" h="29844">
                <a:moveTo>
                  <a:pt x="190626" y="7747"/>
                </a:moveTo>
                <a:lnTo>
                  <a:pt x="189992" y="7747"/>
                </a:lnTo>
                <a:lnTo>
                  <a:pt x="190827" y="7813"/>
                </a:lnTo>
                <a:lnTo>
                  <a:pt x="190626" y="7747"/>
                </a:lnTo>
                <a:close/>
              </a:path>
              <a:path w="215265" h="29844">
                <a:moveTo>
                  <a:pt x="104521" y="0"/>
                </a:moveTo>
                <a:lnTo>
                  <a:pt x="73786" y="0"/>
                </a:lnTo>
                <a:lnTo>
                  <a:pt x="66675" y="126"/>
                </a:lnTo>
                <a:lnTo>
                  <a:pt x="42036" y="126"/>
                </a:lnTo>
                <a:lnTo>
                  <a:pt x="37083" y="253"/>
                </a:lnTo>
                <a:lnTo>
                  <a:pt x="28448" y="253"/>
                </a:lnTo>
                <a:lnTo>
                  <a:pt x="28321" y="381"/>
                </a:lnTo>
                <a:lnTo>
                  <a:pt x="112141" y="381"/>
                </a:lnTo>
                <a:lnTo>
                  <a:pt x="104521" y="0"/>
                </a:lnTo>
                <a:close/>
              </a:path>
            </a:pathLst>
          </a:custGeom>
          <a:solidFill>
            <a:srgbClr val="FF9300"/>
          </a:solidFill>
        </p:spPr>
        <p:txBody>
          <a:bodyPr wrap="square" lIns="0" tIns="0" rIns="0" bIns="0" rtlCol="0"/>
          <a:lstStyle/>
          <a:p>
            <a:endParaRPr sz="1867"/>
          </a:p>
        </p:txBody>
      </p:sp>
      <p:pic>
        <p:nvPicPr>
          <p:cNvPr id="28" name="object 28"/>
          <p:cNvPicPr/>
          <p:nvPr/>
        </p:nvPicPr>
        <p:blipFill>
          <a:blip r:embed="rId11" cstate="print"/>
          <a:stretch>
            <a:fillRect/>
          </a:stretch>
        </p:blipFill>
        <p:spPr>
          <a:xfrm>
            <a:off x="10650555" y="1969007"/>
            <a:ext cx="346459" cy="1398693"/>
          </a:xfrm>
          <a:prstGeom prst="rect">
            <a:avLst/>
          </a:prstGeom>
        </p:spPr>
      </p:pic>
      <p:sp>
        <p:nvSpPr>
          <p:cNvPr id="29" name="object 29"/>
          <p:cNvSpPr txBox="1">
            <a:spLocks noGrp="1"/>
          </p:cNvSpPr>
          <p:nvPr>
            <p:ph type="title"/>
          </p:nvPr>
        </p:nvSpPr>
        <p:spPr>
          <a:xfrm>
            <a:off x="1622076" y="122615"/>
            <a:ext cx="8638175" cy="769441"/>
          </a:xfrm>
          <a:prstGeom prst="rect">
            <a:avLst/>
          </a:prstGeom>
        </p:spPr>
        <p:txBody>
          <a:bodyPr spcFirstLastPara="1" vert="horz" wrap="square" lIns="0" tIns="17780" rIns="0" bIns="0" rtlCol="0" anchor="ctr" anchorCtr="0">
            <a:spAutoFit/>
          </a:bodyPr>
          <a:lstStyle/>
          <a:p>
            <a:pPr marL="16933">
              <a:lnSpc>
                <a:spcPct val="100000"/>
              </a:lnSpc>
              <a:spcBef>
                <a:spcPts val="140"/>
              </a:spcBef>
            </a:pPr>
            <a:r>
              <a:rPr dirty="0"/>
              <a:t>Feature</a:t>
            </a:r>
            <a:r>
              <a:rPr spc="-120" dirty="0"/>
              <a:t> </a:t>
            </a:r>
            <a:r>
              <a:rPr spc="-13" dirty="0"/>
              <a:t>scaling</a:t>
            </a:r>
            <a:r>
              <a:rPr lang="en-US" spc="-13" dirty="0"/>
              <a:t>: Normalization</a:t>
            </a:r>
            <a:endParaRPr spc="-13" dirty="0"/>
          </a:p>
        </p:txBody>
      </p:sp>
      <p:pic>
        <p:nvPicPr>
          <p:cNvPr id="30" name="object 30"/>
          <p:cNvPicPr/>
          <p:nvPr/>
        </p:nvPicPr>
        <p:blipFill>
          <a:blip r:embed="rId12" cstate="print"/>
          <a:stretch>
            <a:fillRect/>
          </a:stretch>
        </p:blipFill>
        <p:spPr>
          <a:xfrm>
            <a:off x="7586086" y="3586819"/>
            <a:ext cx="673316" cy="184404"/>
          </a:xfrm>
          <a:prstGeom prst="rect">
            <a:avLst/>
          </a:prstGeom>
        </p:spPr>
      </p:pic>
      <p:pic>
        <p:nvPicPr>
          <p:cNvPr id="31" name="object 31"/>
          <p:cNvPicPr/>
          <p:nvPr/>
        </p:nvPicPr>
        <p:blipFill>
          <a:blip r:embed="rId13" cstate="print"/>
          <a:stretch>
            <a:fillRect/>
          </a:stretch>
        </p:blipFill>
        <p:spPr>
          <a:xfrm>
            <a:off x="10367942" y="3552273"/>
            <a:ext cx="604012" cy="217424"/>
          </a:xfrm>
          <a:prstGeom prst="rect">
            <a:avLst/>
          </a:prstGeom>
        </p:spPr>
      </p:pic>
      <p:pic>
        <p:nvPicPr>
          <p:cNvPr id="32" name="object 32"/>
          <p:cNvPicPr/>
          <p:nvPr/>
        </p:nvPicPr>
        <p:blipFill>
          <a:blip r:embed="rId14" cstate="print"/>
          <a:stretch>
            <a:fillRect/>
          </a:stretch>
        </p:blipFill>
        <p:spPr>
          <a:xfrm>
            <a:off x="1491353" y="3492332"/>
            <a:ext cx="2654604" cy="2340169"/>
          </a:xfrm>
          <a:prstGeom prst="rect">
            <a:avLst/>
          </a:prstGeom>
        </p:spPr>
      </p:pic>
      <p:sp>
        <p:nvSpPr>
          <p:cNvPr id="33" name="object 33"/>
          <p:cNvSpPr txBox="1"/>
          <p:nvPr/>
        </p:nvSpPr>
        <p:spPr>
          <a:xfrm>
            <a:off x="2188973" y="5468197"/>
            <a:ext cx="1557020" cy="608842"/>
          </a:xfrm>
          <a:prstGeom prst="rect">
            <a:avLst/>
          </a:prstGeom>
        </p:spPr>
        <p:txBody>
          <a:bodyPr vert="horz" wrap="square" lIns="0" tIns="21167" rIns="0" bIns="0" rtlCol="0">
            <a:spAutoFit/>
          </a:bodyPr>
          <a:lstStyle/>
          <a:p>
            <a:pPr marL="26246" algn="ctr">
              <a:spcBef>
                <a:spcPts val="167"/>
              </a:spcBef>
            </a:pPr>
            <a:r>
              <a:rPr sz="1867" dirty="0">
                <a:solidFill>
                  <a:srgbClr val="FF9300"/>
                </a:solidFill>
                <a:latin typeface="Symbola"/>
                <a:cs typeface="Symbola"/>
              </a:rPr>
              <a:t>𝑥</a:t>
            </a:r>
            <a:r>
              <a:rPr sz="2100" baseline="-15873" dirty="0">
                <a:solidFill>
                  <a:srgbClr val="FF9300"/>
                </a:solidFill>
                <a:latin typeface="Symbola"/>
                <a:cs typeface="Symbola"/>
              </a:rPr>
              <a:t>1</a:t>
            </a:r>
            <a:r>
              <a:rPr sz="2100" spc="119" baseline="-15873" dirty="0">
                <a:solidFill>
                  <a:srgbClr val="FF9300"/>
                </a:solidFill>
                <a:latin typeface="Symbola"/>
                <a:cs typeface="Symbola"/>
              </a:rPr>
              <a:t> </a:t>
            </a:r>
            <a:r>
              <a:rPr sz="1867" dirty="0"/>
              <a:t>size</a:t>
            </a:r>
            <a:r>
              <a:rPr sz="1867" spc="-40" dirty="0"/>
              <a:t> </a:t>
            </a:r>
            <a:r>
              <a:rPr sz="1867" spc="-33" dirty="0"/>
              <a:t>in</a:t>
            </a:r>
            <a:endParaRPr sz="1867"/>
          </a:p>
          <a:p>
            <a:pPr algn="ctr">
              <a:spcBef>
                <a:spcPts val="67"/>
              </a:spcBef>
            </a:pPr>
            <a:r>
              <a:rPr sz="1867" spc="13" dirty="0"/>
              <a:t>feet</a:t>
            </a:r>
            <a:r>
              <a:rPr sz="1800" spc="20" baseline="27777" dirty="0">
                <a:latin typeface="FreeSerif"/>
                <a:cs typeface="FreeSerif"/>
              </a:rPr>
              <a:t>2</a:t>
            </a:r>
            <a:r>
              <a:rPr sz="1800" spc="149" baseline="27777" dirty="0">
                <a:latin typeface="FreeSerif"/>
                <a:cs typeface="FreeSerif"/>
              </a:rPr>
              <a:t> </a:t>
            </a:r>
            <a:r>
              <a:rPr sz="1867" spc="-13" dirty="0"/>
              <a:t>rescaled</a:t>
            </a:r>
            <a:endParaRPr sz="1867"/>
          </a:p>
        </p:txBody>
      </p:sp>
      <p:sp>
        <p:nvSpPr>
          <p:cNvPr id="34" name="object 34"/>
          <p:cNvSpPr txBox="1"/>
          <p:nvPr/>
        </p:nvSpPr>
        <p:spPr>
          <a:xfrm>
            <a:off x="403013" y="3985176"/>
            <a:ext cx="1390225" cy="898602"/>
          </a:xfrm>
          <a:prstGeom prst="rect">
            <a:avLst/>
          </a:prstGeom>
        </p:spPr>
        <p:txBody>
          <a:bodyPr vert="horz" wrap="square" lIns="0" tIns="21167" rIns="0" bIns="0" rtlCol="0">
            <a:spAutoFit/>
          </a:bodyPr>
          <a:lstStyle/>
          <a:p>
            <a:pPr marL="9313" algn="ctr">
              <a:spcBef>
                <a:spcPts val="167"/>
              </a:spcBef>
            </a:pPr>
            <a:r>
              <a:rPr sz="1867" spc="-33" dirty="0">
                <a:solidFill>
                  <a:srgbClr val="FF9300"/>
                </a:solidFill>
                <a:latin typeface="Symbola"/>
                <a:cs typeface="Symbola"/>
              </a:rPr>
              <a:t>𝑥</a:t>
            </a:r>
            <a:r>
              <a:rPr sz="2100" spc="-49" baseline="-15873" dirty="0">
                <a:solidFill>
                  <a:srgbClr val="FF9300"/>
                </a:solidFill>
                <a:latin typeface="Symbola"/>
                <a:cs typeface="Symbola"/>
              </a:rPr>
              <a:t>2</a:t>
            </a:r>
            <a:endParaRPr sz="2100" baseline="-15873">
              <a:latin typeface="Symbola"/>
              <a:cs typeface="Symbola"/>
            </a:endParaRPr>
          </a:p>
          <a:p>
            <a:pPr marL="49952" marR="40639" algn="ctr">
              <a:lnSpc>
                <a:spcPts val="2200"/>
              </a:lnSpc>
              <a:spcBef>
                <a:spcPts val="173"/>
              </a:spcBef>
            </a:pPr>
            <a:r>
              <a:rPr sz="1867" dirty="0"/>
              <a:t>#</a:t>
            </a:r>
            <a:r>
              <a:rPr sz="1867" spc="-60" dirty="0"/>
              <a:t> </a:t>
            </a:r>
            <a:r>
              <a:rPr sz="1867" spc="-13" dirty="0"/>
              <a:t>bedrooms rescaled</a:t>
            </a:r>
            <a:endParaRPr sz="1867"/>
          </a:p>
        </p:txBody>
      </p:sp>
      <p:sp>
        <p:nvSpPr>
          <p:cNvPr id="36" name="Slide Number Placeholder 35">
            <a:extLst>
              <a:ext uri="{FF2B5EF4-FFF2-40B4-BE49-F238E27FC236}">
                <a16:creationId xmlns:a16="http://schemas.microsoft.com/office/drawing/2014/main" id="{A1D18F59-EEAF-6B7E-AEA6-E7C507C7FFB9}"/>
              </a:ext>
            </a:extLst>
          </p:cNvPr>
          <p:cNvSpPr>
            <a:spLocks noGrp="1"/>
          </p:cNvSpPr>
          <p:nvPr>
            <p:ph type="sldNum" sz="quarter" idx="4294967295"/>
          </p:nvPr>
        </p:nvSpPr>
        <p:spPr/>
        <p:txBody>
          <a:bodyPr/>
          <a:lstStyle/>
          <a:p>
            <a:endParaRPr lang="en-PK" dirty="0"/>
          </a:p>
        </p:txBody>
      </p:sp>
    </p:spTree>
    <p:extLst>
      <p:ext uri="{BB962C8B-B14F-4D97-AF65-F5344CB8AC3E}">
        <p14:creationId xmlns:p14="http://schemas.microsoft.com/office/powerpoint/2010/main" val="707809540"/>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7" grpId="0" animBg="1"/>
      <p:bldP spid="33"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33600" y="977731"/>
            <a:ext cx="2482256" cy="2153243"/>
          </a:xfrm>
          <a:prstGeom prst="rect">
            <a:avLst/>
          </a:prstGeom>
        </p:spPr>
      </p:pic>
      <p:sp>
        <p:nvSpPr>
          <p:cNvPr id="3" name="object 3"/>
          <p:cNvSpPr txBox="1"/>
          <p:nvPr/>
        </p:nvSpPr>
        <p:spPr>
          <a:xfrm>
            <a:off x="3173306" y="2987463"/>
            <a:ext cx="752687" cy="308696"/>
          </a:xfrm>
          <a:prstGeom prst="rect">
            <a:avLst/>
          </a:prstGeom>
        </p:spPr>
        <p:txBody>
          <a:bodyPr vert="horz" wrap="square" lIns="0" tIns="21167" rIns="0" bIns="0" rtlCol="0">
            <a:spAutoFit/>
          </a:bodyPr>
          <a:lstStyle/>
          <a:p>
            <a:pPr marL="16933">
              <a:spcBef>
                <a:spcPts val="167"/>
              </a:spcBef>
            </a:pPr>
            <a:r>
              <a:rPr sz="1867" dirty="0">
                <a:solidFill>
                  <a:srgbClr val="FF9300"/>
                </a:solidFill>
                <a:latin typeface="Symbola"/>
                <a:cs typeface="Symbola"/>
              </a:rPr>
              <a:t>𝑥</a:t>
            </a:r>
            <a:r>
              <a:rPr sz="1867" spc="167" dirty="0">
                <a:solidFill>
                  <a:srgbClr val="FF9300"/>
                </a:solidFill>
                <a:latin typeface="Symbola"/>
                <a:cs typeface="Symbola"/>
              </a:rPr>
              <a:t>  </a:t>
            </a:r>
            <a:r>
              <a:rPr sz="1867" spc="-27" dirty="0"/>
              <a:t>size</a:t>
            </a:r>
            <a:endParaRPr sz="1867"/>
          </a:p>
        </p:txBody>
      </p:sp>
      <p:sp>
        <p:nvSpPr>
          <p:cNvPr id="4" name="object 4"/>
          <p:cNvSpPr txBox="1"/>
          <p:nvPr/>
        </p:nvSpPr>
        <p:spPr>
          <a:xfrm>
            <a:off x="3126739" y="3101763"/>
            <a:ext cx="860213" cy="491587"/>
          </a:xfrm>
          <a:prstGeom prst="rect">
            <a:avLst/>
          </a:prstGeom>
        </p:spPr>
        <p:txBody>
          <a:bodyPr vert="horz" wrap="square" lIns="0" tIns="16933" rIns="0" bIns="0" rtlCol="0">
            <a:spAutoFit/>
          </a:bodyPr>
          <a:lstStyle/>
          <a:p>
            <a:pPr marL="190495">
              <a:lnSpc>
                <a:spcPts val="1560"/>
              </a:lnSpc>
              <a:spcBef>
                <a:spcPts val="133"/>
              </a:spcBef>
            </a:pPr>
            <a:r>
              <a:rPr spc="33" dirty="0">
                <a:solidFill>
                  <a:srgbClr val="FF9300"/>
                </a:solidFill>
                <a:latin typeface="Symbola"/>
                <a:cs typeface="Symbola"/>
              </a:rPr>
              <a:t>1</a:t>
            </a:r>
            <a:endParaRPr>
              <a:latin typeface="Symbola"/>
              <a:cs typeface="Symbola"/>
            </a:endParaRPr>
          </a:p>
          <a:p>
            <a:pPr marL="50799">
              <a:lnSpc>
                <a:spcPts val="2120"/>
              </a:lnSpc>
            </a:pPr>
            <a:r>
              <a:rPr sz="1867" dirty="0"/>
              <a:t>in</a:t>
            </a:r>
            <a:r>
              <a:rPr sz="1867" spc="13" dirty="0"/>
              <a:t> </a:t>
            </a:r>
            <a:r>
              <a:rPr sz="1867" spc="-13" dirty="0"/>
              <a:t>feet</a:t>
            </a:r>
            <a:r>
              <a:rPr sz="1800" spc="-20" baseline="27777" dirty="0">
                <a:latin typeface="FreeSerif"/>
                <a:cs typeface="FreeSerif"/>
              </a:rPr>
              <a:t>2</a:t>
            </a:r>
            <a:endParaRPr sz="1800" baseline="27777">
              <a:latin typeface="FreeSerif"/>
              <a:cs typeface="FreeSerif"/>
            </a:endParaRPr>
          </a:p>
        </p:txBody>
      </p:sp>
      <p:sp>
        <p:nvSpPr>
          <p:cNvPr id="5" name="object 5"/>
          <p:cNvSpPr txBox="1"/>
          <p:nvPr/>
        </p:nvSpPr>
        <p:spPr>
          <a:xfrm>
            <a:off x="829734" y="1639570"/>
            <a:ext cx="1390225" cy="608842"/>
          </a:xfrm>
          <a:prstGeom prst="rect">
            <a:avLst/>
          </a:prstGeom>
        </p:spPr>
        <p:txBody>
          <a:bodyPr vert="horz" wrap="square" lIns="0" tIns="21167" rIns="0" bIns="0" rtlCol="0">
            <a:spAutoFit/>
          </a:bodyPr>
          <a:lstStyle/>
          <a:p>
            <a:pPr marL="9313" algn="ctr">
              <a:spcBef>
                <a:spcPts val="167"/>
              </a:spcBef>
            </a:pPr>
            <a:r>
              <a:rPr sz="1867" spc="-33" dirty="0">
                <a:solidFill>
                  <a:srgbClr val="FF9300"/>
                </a:solidFill>
                <a:latin typeface="Symbola"/>
                <a:cs typeface="Symbola"/>
              </a:rPr>
              <a:t>𝑥</a:t>
            </a:r>
            <a:r>
              <a:rPr sz="2100" spc="-49" baseline="-15873" dirty="0">
                <a:solidFill>
                  <a:srgbClr val="FF9300"/>
                </a:solidFill>
                <a:latin typeface="Symbola"/>
                <a:cs typeface="Symbola"/>
              </a:rPr>
              <a:t>2</a:t>
            </a:r>
            <a:endParaRPr sz="2100" baseline="-15873">
              <a:latin typeface="Symbola"/>
              <a:cs typeface="Symbola"/>
            </a:endParaRPr>
          </a:p>
          <a:p>
            <a:pPr algn="ctr">
              <a:spcBef>
                <a:spcPts val="67"/>
              </a:spcBef>
            </a:pPr>
            <a:r>
              <a:rPr sz="1867" dirty="0"/>
              <a:t>#</a:t>
            </a:r>
            <a:r>
              <a:rPr sz="1867" spc="-60" dirty="0"/>
              <a:t> </a:t>
            </a:r>
            <a:r>
              <a:rPr sz="1867" spc="-13" dirty="0"/>
              <a:t>bedrooms</a:t>
            </a:r>
            <a:endParaRPr sz="1867"/>
          </a:p>
        </p:txBody>
      </p:sp>
      <p:pic>
        <p:nvPicPr>
          <p:cNvPr id="6" name="object 6"/>
          <p:cNvPicPr/>
          <p:nvPr/>
        </p:nvPicPr>
        <p:blipFill>
          <a:blip r:embed="rId3" cstate="print"/>
          <a:stretch>
            <a:fillRect/>
          </a:stretch>
        </p:blipFill>
        <p:spPr>
          <a:xfrm>
            <a:off x="1879262" y="2403010"/>
            <a:ext cx="153245" cy="174412"/>
          </a:xfrm>
          <a:prstGeom prst="rect">
            <a:avLst/>
          </a:prstGeom>
        </p:spPr>
      </p:pic>
      <p:sp>
        <p:nvSpPr>
          <p:cNvPr id="7" name="object 7"/>
          <p:cNvSpPr/>
          <p:nvPr/>
        </p:nvSpPr>
        <p:spPr>
          <a:xfrm>
            <a:off x="1244566" y="3365330"/>
            <a:ext cx="3341793" cy="2607733"/>
          </a:xfrm>
          <a:custGeom>
            <a:avLst/>
            <a:gdLst/>
            <a:ahLst/>
            <a:cxnLst/>
            <a:rect l="l" t="t" r="r" b="b"/>
            <a:pathLst>
              <a:path w="2506345" h="1955800">
                <a:moveTo>
                  <a:pt x="2505989" y="1076452"/>
                </a:moveTo>
                <a:lnTo>
                  <a:pt x="2473223" y="1057402"/>
                </a:lnTo>
                <a:lnTo>
                  <a:pt x="2363355" y="993521"/>
                </a:lnTo>
                <a:lnTo>
                  <a:pt x="2356167" y="991057"/>
                </a:lnTo>
                <a:lnTo>
                  <a:pt x="2348865" y="991527"/>
                </a:lnTo>
                <a:lnTo>
                  <a:pt x="2342311" y="994702"/>
                </a:lnTo>
                <a:lnTo>
                  <a:pt x="2337333" y="1000379"/>
                </a:lnTo>
                <a:lnTo>
                  <a:pt x="2334857" y="1007503"/>
                </a:lnTo>
                <a:lnTo>
                  <a:pt x="2335326" y="1014780"/>
                </a:lnTo>
                <a:lnTo>
                  <a:pt x="2338501" y="1021372"/>
                </a:lnTo>
                <a:lnTo>
                  <a:pt x="2344178" y="1026414"/>
                </a:lnTo>
                <a:lnTo>
                  <a:pt x="2397595" y="1057478"/>
                </a:lnTo>
                <a:lnTo>
                  <a:pt x="819175" y="1059103"/>
                </a:lnTo>
                <a:lnTo>
                  <a:pt x="819175" y="108470"/>
                </a:lnTo>
                <a:lnTo>
                  <a:pt x="850290" y="161798"/>
                </a:lnTo>
                <a:lnTo>
                  <a:pt x="855332" y="167411"/>
                </a:lnTo>
                <a:lnTo>
                  <a:pt x="861936" y="170561"/>
                </a:lnTo>
                <a:lnTo>
                  <a:pt x="869251" y="171056"/>
                </a:lnTo>
                <a:lnTo>
                  <a:pt x="876452" y="168656"/>
                </a:lnTo>
                <a:lnTo>
                  <a:pt x="882053" y="163614"/>
                </a:lnTo>
                <a:lnTo>
                  <a:pt x="885215" y="157010"/>
                </a:lnTo>
                <a:lnTo>
                  <a:pt x="885698" y="149694"/>
                </a:lnTo>
                <a:lnTo>
                  <a:pt x="883310" y="142494"/>
                </a:lnTo>
                <a:lnTo>
                  <a:pt x="822210" y="37846"/>
                </a:lnTo>
                <a:lnTo>
                  <a:pt x="800125" y="0"/>
                </a:lnTo>
                <a:lnTo>
                  <a:pt x="716927" y="142494"/>
                </a:lnTo>
                <a:lnTo>
                  <a:pt x="714540" y="149694"/>
                </a:lnTo>
                <a:lnTo>
                  <a:pt x="715035" y="157010"/>
                </a:lnTo>
                <a:lnTo>
                  <a:pt x="718185" y="163614"/>
                </a:lnTo>
                <a:lnTo>
                  <a:pt x="723798" y="168656"/>
                </a:lnTo>
                <a:lnTo>
                  <a:pt x="730986" y="171056"/>
                </a:lnTo>
                <a:lnTo>
                  <a:pt x="738301" y="170561"/>
                </a:lnTo>
                <a:lnTo>
                  <a:pt x="744905" y="167411"/>
                </a:lnTo>
                <a:lnTo>
                  <a:pt x="749960" y="161798"/>
                </a:lnTo>
                <a:lnTo>
                  <a:pt x="781062" y="108470"/>
                </a:lnTo>
                <a:lnTo>
                  <a:pt x="781075" y="37846"/>
                </a:lnTo>
                <a:lnTo>
                  <a:pt x="781075" y="108470"/>
                </a:lnTo>
                <a:lnTo>
                  <a:pt x="781075" y="1059141"/>
                </a:lnTo>
                <a:lnTo>
                  <a:pt x="0" y="1059942"/>
                </a:lnTo>
                <a:lnTo>
                  <a:pt x="38" y="1098042"/>
                </a:lnTo>
                <a:lnTo>
                  <a:pt x="781075" y="1097241"/>
                </a:lnTo>
                <a:lnTo>
                  <a:pt x="781075" y="1955774"/>
                </a:lnTo>
                <a:lnTo>
                  <a:pt x="819175" y="1955774"/>
                </a:lnTo>
                <a:lnTo>
                  <a:pt x="819175" y="1097203"/>
                </a:lnTo>
                <a:lnTo>
                  <a:pt x="2397798" y="1095578"/>
                </a:lnTo>
                <a:lnTo>
                  <a:pt x="2344305" y="1126871"/>
                </a:lnTo>
                <a:lnTo>
                  <a:pt x="2338628" y="1131912"/>
                </a:lnTo>
                <a:lnTo>
                  <a:pt x="2335453" y="1138466"/>
                </a:lnTo>
                <a:lnTo>
                  <a:pt x="2334984" y="1145730"/>
                </a:lnTo>
                <a:lnTo>
                  <a:pt x="2337460" y="1152906"/>
                </a:lnTo>
                <a:lnTo>
                  <a:pt x="2342502" y="1158519"/>
                </a:lnTo>
                <a:lnTo>
                  <a:pt x="2349093" y="1161669"/>
                </a:lnTo>
                <a:lnTo>
                  <a:pt x="2356370" y="1162164"/>
                </a:lnTo>
                <a:lnTo>
                  <a:pt x="2363495" y="1159764"/>
                </a:lnTo>
                <a:lnTo>
                  <a:pt x="2505989" y="1076452"/>
                </a:lnTo>
                <a:close/>
              </a:path>
            </a:pathLst>
          </a:custGeom>
          <a:solidFill>
            <a:srgbClr val="000000"/>
          </a:solidFill>
        </p:spPr>
        <p:txBody>
          <a:bodyPr wrap="square" lIns="0" tIns="0" rIns="0" bIns="0" rtlCol="0"/>
          <a:lstStyle/>
          <a:p>
            <a:endParaRPr sz="1867"/>
          </a:p>
        </p:txBody>
      </p:sp>
      <p:grpSp>
        <p:nvGrpSpPr>
          <p:cNvPr id="8" name="object 8"/>
          <p:cNvGrpSpPr/>
          <p:nvPr/>
        </p:nvGrpSpPr>
        <p:grpSpPr>
          <a:xfrm>
            <a:off x="1433577" y="2504439"/>
            <a:ext cx="555412" cy="364067"/>
            <a:chOff x="1075182" y="1878329"/>
            <a:chExt cx="416559" cy="273050"/>
          </a:xfrm>
        </p:grpSpPr>
        <p:pic>
          <p:nvPicPr>
            <p:cNvPr id="9" name="object 9"/>
            <p:cNvPicPr/>
            <p:nvPr/>
          </p:nvPicPr>
          <p:blipFill>
            <a:blip r:embed="rId4" cstate="print"/>
            <a:stretch>
              <a:fillRect/>
            </a:stretch>
          </p:blipFill>
          <p:spPr>
            <a:xfrm>
              <a:off x="1365631" y="2017902"/>
              <a:ext cx="126110" cy="133350"/>
            </a:xfrm>
            <a:prstGeom prst="rect">
              <a:avLst/>
            </a:prstGeom>
          </p:spPr>
        </p:pic>
        <p:pic>
          <p:nvPicPr>
            <p:cNvPr id="10" name="object 10"/>
            <p:cNvPicPr/>
            <p:nvPr/>
          </p:nvPicPr>
          <p:blipFill>
            <a:blip r:embed="rId5" cstate="print"/>
            <a:stretch>
              <a:fillRect/>
            </a:stretch>
          </p:blipFill>
          <p:spPr>
            <a:xfrm>
              <a:off x="1075182" y="1878329"/>
              <a:ext cx="289687" cy="165100"/>
            </a:xfrm>
            <a:prstGeom prst="rect">
              <a:avLst/>
            </a:prstGeom>
          </p:spPr>
        </p:pic>
      </p:grpSp>
      <p:sp>
        <p:nvSpPr>
          <p:cNvPr id="11" name="object 11"/>
          <p:cNvSpPr txBox="1"/>
          <p:nvPr/>
        </p:nvSpPr>
        <p:spPr>
          <a:xfrm>
            <a:off x="4117339" y="4947072"/>
            <a:ext cx="1623060" cy="609696"/>
          </a:xfrm>
          <a:prstGeom prst="rect">
            <a:avLst/>
          </a:prstGeom>
        </p:spPr>
        <p:txBody>
          <a:bodyPr vert="horz" wrap="square" lIns="0" tIns="22013" rIns="0" bIns="0" rtlCol="0">
            <a:spAutoFit/>
          </a:bodyPr>
          <a:lstStyle/>
          <a:p>
            <a:pPr algn="ctr">
              <a:spcBef>
                <a:spcPts val="173"/>
              </a:spcBef>
            </a:pPr>
            <a:r>
              <a:rPr sz="1867" dirty="0">
                <a:solidFill>
                  <a:srgbClr val="FF9300"/>
                </a:solidFill>
                <a:latin typeface="Symbola"/>
                <a:cs typeface="Symbola"/>
              </a:rPr>
              <a:t>𝑥</a:t>
            </a:r>
            <a:r>
              <a:rPr sz="2100" baseline="-15873" dirty="0">
                <a:solidFill>
                  <a:srgbClr val="FF9300"/>
                </a:solidFill>
                <a:latin typeface="Symbola"/>
                <a:cs typeface="Symbola"/>
              </a:rPr>
              <a:t>1</a:t>
            </a:r>
            <a:r>
              <a:rPr sz="2100" spc="89" baseline="-15873" dirty="0">
                <a:solidFill>
                  <a:srgbClr val="FF9300"/>
                </a:solidFill>
                <a:latin typeface="Symbola"/>
                <a:cs typeface="Symbola"/>
              </a:rPr>
              <a:t> </a:t>
            </a:r>
            <a:r>
              <a:rPr sz="1867" dirty="0"/>
              <a:t>size</a:t>
            </a:r>
            <a:r>
              <a:rPr sz="1867" spc="-60" dirty="0"/>
              <a:t> </a:t>
            </a:r>
            <a:r>
              <a:rPr sz="1867" dirty="0"/>
              <a:t>in</a:t>
            </a:r>
            <a:r>
              <a:rPr sz="1867" spc="47" dirty="0"/>
              <a:t> </a:t>
            </a:r>
            <a:r>
              <a:rPr sz="1867" spc="-13" dirty="0"/>
              <a:t>feet</a:t>
            </a:r>
            <a:r>
              <a:rPr sz="1800" spc="-20" baseline="27777" dirty="0">
                <a:latin typeface="FreeSerif"/>
                <a:cs typeface="FreeSerif"/>
              </a:rPr>
              <a:t>2</a:t>
            </a:r>
            <a:endParaRPr sz="1800" baseline="27777">
              <a:latin typeface="FreeSerif"/>
              <a:cs typeface="FreeSerif"/>
            </a:endParaRPr>
          </a:p>
          <a:p>
            <a:pPr algn="ctr">
              <a:spcBef>
                <a:spcPts val="67"/>
              </a:spcBef>
            </a:pPr>
            <a:r>
              <a:rPr sz="1867" spc="-13" dirty="0"/>
              <a:t>normalized</a:t>
            </a:r>
            <a:endParaRPr sz="1867"/>
          </a:p>
        </p:txBody>
      </p:sp>
      <p:sp>
        <p:nvSpPr>
          <p:cNvPr id="12" name="object 12"/>
          <p:cNvSpPr txBox="1"/>
          <p:nvPr/>
        </p:nvSpPr>
        <p:spPr>
          <a:xfrm>
            <a:off x="695113" y="3457363"/>
            <a:ext cx="1390225" cy="898602"/>
          </a:xfrm>
          <a:prstGeom prst="rect">
            <a:avLst/>
          </a:prstGeom>
        </p:spPr>
        <p:txBody>
          <a:bodyPr vert="horz" wrap="square" lIns="0" tIns="21167" rIns="0" bIns="0" rtlCol="0">
            <a:spAutoFit/>
          </a:bodyPr>
          <a:lstStyle/>
          <a:p>
            <a:pPr marL="9313" algn="ctr">
              <a:spcBef>
                <a:spcPts val="167"/>
              </a:spcBef>
            </a:pPr>
            <a:r>
              <a:rPr sz="1867" spc="-33" dirty="0">
                <a:solidFill>
                  <a:srgbClr val="FF9300"/>
                </a:solidFill>
                <a:latin typeface="Symbola"/>
                <a:cs typeface="Symbola"/>
              </a:rPr>
              <a:t>𝑥</a:t>
            </a:r>
            <a:r>
              <a:rPr sz="2100" spc="-49" baseline="-15873" dirty="0">
                <a:solidFill>
                  <a:srgbClr val="FF9300"/>
                </a:solidFill>
                <a:latin typeface="Symbola"/>
                <a:cs typeface="Symbola"/>
              </a:rPr>
              <a:t>2</a:t>
            </a:r>
            <a:endParaRPr sz="2100" baseline="-15873">
              <a:latin typeface="Symbola"/>
              <a:cs typeface="Symbola"/>
            </a:endParaRPr>
          </a:p>
          <a:p>
            <a:pPr marL="49952" marR="40639" algn="ctr">
              <a:lnSpc>
                <a:spcPts val="2200"/>
              </a:lnSpc>
              <a:spcBef>
                <a:spcPts val="173"/>
              </a:spcBef>
            </a:pPr>
            <a:r>
              <a:rPr sz="1867" dirty="0"/>
              <a:t>#</a:t>
            </a:r>
            <a:r>
              <a:rPr sz="1867" spc="-60" dirty="0"/>
              <a:t> </a:t>
            </a:r>
            <a:r>
              <a:rPr sz="1867" spc="-13" dirty="0"/>
              <a:t>bedrooms normalized</a:t>
            </a:r>
            <a:endParaRPr sz="1867"/>
          </a:p>
        </p:txBody>
      </p:sp>
      <p:sp>
        <p:nvSpPr>
          <p:cNvPr id="13" name="object 13"/>
          <p:cNvSpPr txBox="1"/>
          <p:nvPr/>
        </p:nvSpPr>
        <p:spPr>
          <a:xfrm>
            <a:off x="5984579" y="1087966"/>
            <a:ext cx="2611119" cy="432661"/>
          </a:xfrm>
          <a:prstGeom prst="rect">
            <a:avLst/>
          </a:prstGeom>
        </p:spPr>
        <p:txBody>
          <a:bodyPr vert="horz" wrap="square" lIns="0" tIns="22013" rIns="0" bIns="0" rtlCol="0">
            <a:spAutoFit/>
          </a:bodyPr>
          <a:lstStyle/>
          <a:p>
            <a:pPr marL="33866">
              <a:spcBef>
                <a:spcPts val="173"/>
              </a:spcBef>
            </a:pPr>
            <a:r>
              <a:rPr sz="2667" spc="160" dirty="0">
                <a:latin typeface="Symbola"/>
                <a:cs typeface="Symbola"/>
              </a:rPr>
              <a:t>300</a:t>
            </a:r>
            <a:r>
              <a:rPr sz="2667" spc="20" dirty="0">
                <a:latin typeface="Symbola"/>
                <a:cs typeface="Symbola"/>
              </a:rPr>
              <a:t> </a:t>
            </a:r>
            <a:r>
              <a:rPr sz="2667" dirty="0">
                <a:latin typeface="Symbola"/>
                <a:cs typeface="Symbola"/>
              </a:rPr>
              <a:t>≤</a:t>
            </a:r>
            <a:r>
              <a:rPr sz="2667" spc="-20" dirty="0">
                <a:latin typeface="Symbola"/>
                <a:cs typeface="Symbola"/>
              </a:rPr>
              <a:t> </a:t>
            </a:r>
            <a:r>
              <a:rPr sz="2667" dirty="0">
                <a:solidFill>
                  <a:srgbClr val="FF9300"/>
                </a:solidFill>
                <a:latin typeface="Symbola"/>
                <a:cs typeface="Symbola"/>
              </a:rPr>
              <a:t>𝑥</a:t>
            </a:r>
            <a:r>
              <a:rPr sz="3000" baseline="-16666" dirty="0">
                <a:solidFill>
                  <a:srgbClr val="FF9300"/>
                </a:solidFill>
                <a:latin typeface="Symbola"/>
                <a:cs typeface="Symbola"/>
              </a:rPr>
              <a:t>1</a:t>
            </a:r>
            <a:r>
              <a:rPr sz="3000" spc="620" baseline="-16666" dirty="0">
                <a:solidFill>
                  <a:srgbClr val="FF9300"/>
                </a:solidFill>
                <a:latin typeface="Symbola"/>
                <a:cs typeface="Symbola"/>
              </a:rPr>
              <a:t> </a:t>
            </a:r>
            <a:r>
              <a:rPr sz="2667" dirty="0">
                <a:latin typeface="Symbola"/>
                <a:cs typeface="Symbola"/>
              </a:rPr>
              <a:t>≤</a:t>
            </a:r>
            <a:r>
              <a:rPr sz="2667" spc="-13" dirty="0">
                <a:latin typeface="Symbola"/>
                <a:cs typeface="Symbola"/>
              </a:rPr>
              <a:t> </a:t>
            </a:r>
            <a:r>
              <a:rPr sz="2667" spc="133" dirty="0">
                <a:latin typeface="Symbola"/>
                <a:cs typeface="Symbola"/>
              </a:rPr>
              <a:t>2000</a:t>
            </a:r>
            <a:endParaRPr sz="2667" dirty="0">
              <a:latin typeface="Symbola"/>
              <a:cs typeface="Symbola"/>
            </a:endParaRPr>
          </a:p>
        </p:txBody>
      </p:sp>
      <p:sp>
        <p:nvSpPr>
          <p:cNvPr id="14" name="object 14"/>
          <p:cNvSpPr txBox="1"/>
          <p:nvPr/>
        </p:nvSpPr>
        <p:spPr>
          <a:xfrm>
            <a:off x="9102176" y="1093047"/>
            <a:ext cx="1690793" cy="432661"/>
          </a:xfrm>
          <a:prstGeom prst="rect">
            <a:avLst/>
          </a:prstGeom>
        </p:spPr>
        <p:txBody>
          <a:bodyPr vert="horz" wrap="square" lIns="0" tIns="22013" rIns="0" bIns="0" rtlCol="0">
            <a:spAutoFit/>
          </a:bodyPr>
          <a:lstStyle/>
          <a:p>
            <a:pPr marL="50799">
              <a:spcBef>
                <a:spcPts val="173"/>
              </a:spcBef>
            </a:pPr>
            <a:r>
              <a:rPr sz="2667" spc="160" dirty="0">
                <a:latin typeface="Symbola"/>
                <a:cs typeface="Symbola"/>
              </a:rPr>
              <a:t>0</a:t>
            </a:r>
            <a:r>
              <a:rPr sz="2667" spc="33" dirty="0">
                <a:latin typeface="Symbola"/>
                <a:cs typeface="Symbola"/>
              </a:rPr>
              <a:t> </a:t>
            </a:r>
            <a:r>
              <a:rPr sz="2667" dirty="0">
                <a:latin typeface="Symbola"/>
                <a:cs typeface="Symbola"/>
              </a:rPr>
              <a:t>≤</a:t>
            </a:r>
            <a:r>
              <a:rPr sz="2667" spc="7" dirty="0">
                <a:latin typeface="Symbola"/>
                <a:cs typeface="Symbola"/>
              </a:rPr>
              <a:t> </a:t>
            </a:r>
            <a:r>
              <a:rPr sz="2667" dirty="0">
                <a:solidFill>
                  <a:srgbClr val="FF9300"/>
                </a:solidFill>
                <a:latin typeface="Symbola"/>
                <a:cs typeface="Symbola"/>
              </a:rPr>
              <a:t>𝑥</a:t>
            </a:r>
            <a:r>
              <a:rPr sz="3000" baseline="-16666" dirty="0">
                <a:solidFill>
                  <a:srgbClr val="FF9300"/>
                </a:solidFill>
                <a:latin typeface="Symbola"/>
                <a:cs typeface="Symbola"/>
              </a:rPr>
              <a:t>2</a:t>
            </a:r>
            <a:r>
              <a:rPr sz="3000" spc="509" baseline="-16666" dirty="0">
                <a:solidFill>
                  <a:srgbClr val="FF9300"/>
                </a:solidFill>
                <a:latin typeface="Symbola"/>
                <a:cs typeface="Symbola"/>
              </a:rPr>
              <a:t> </a:t>
            </a:r>
            <a:r>
              <a:rPr sz="2667" dirty="0">
                <a:latin typeface="Symbola"/>
                <a:cs typeface="Symbola"/>
              </a:rPr>
              <a:t>≤ </a:t>
            </a:r>
            <a:r>
              <a:rPr sz="2667" spc="93" dirty="0">
                <a:latin typeface="Symbola"/>
                <a:cs typeface="Symbola"/>
              </a:rPr>
              <a:t>5</a:t>
            </a:r>
            <a:endParaRPr sz="2667">
              <a:latin typeface="Symbola"/>
              <a:cs typeface="Symbola"/>
            </a:endParaRPr>
          </a:p>
        </p:txBody>
      </p:sp>
      <p:sp>
        <p:nvSpPr>
          <p:cNvPr id="15" name="object 15"/>
          <p:cNvSpPr txBox="1"/>
          <p:nvPr/>
        </p:nvSpPr>
        <p:spPr>
          <a:xfrm>
            <a:off x="9764945" y="2857077"/>
            <a:ext cx="166793" cy="294097"/>
          </a:xfrm>
          <a:prstGeom prst="rect">
            <a:avLst/>
          </a:prstGeom>
        </p:spPr>
        <p:txBody>
          <a:bodyPr vert="horz" wrap="square" lIns="0" tIns="16933" rIns="0" bIns="0" rtlCol="0">
            <a:spAutoFit/>
          </a:bodyPr>
          <a:lstStyle/>
          <a:p>
            <a:pPr marL="16933">
              <a:spcBef>
                <a:spcPts val="133"/>
              </a:spcBef>
            </a:pPr>
            <a:r>
              <a:rPr sz="1800" spc="67" dirty="0">
                <a:solidFill>
                  <a:srgbClr val="FF9300"/>
                </a:solidFill>
                <a:latin typeface="Symbola"/>
                <a:cs typeface="Symbola"/>
              </a:rPr>
              <a:t>2</a:t>
            </a:r>
            <a:endParaRPr sz="1800">
              <a:latin typeface="Symbola"/>
              <a:cs typeface="Symbola"/>
            </a:endParaRPr>
          </a:p>
        </p:txBody>
      </p:sp>
      <p:sp>
        <p:nvSpPr>
          <p:cNvPr id="16" name="object 16"/>
          <p:cNvSpPr/>
          <p:nvPr/>
        </p:nvSpPr>
        <p:spPr>
          <a:xfrm>
            <a:off x="10305289" y="2945045"/>
            <a:ext cx="977900" cy="12700"/>
          </a:xfrm>
          <a:custGeom>
            <a:avLst/>
            <a:gdLst/>
            <a:ahLst/>
            <a:cxnLst/>
            <a:rect l="l" t="t" r="r" b="b"/>
            <a:pathLst>
              <a:path w="733425" h="9525">
                <a:moveTo>
                  <a:pt x="733425" y="0"/>
                </a:moveTo>
                <a:lnTo>
                  <a:pt x="0" y="0"/>
                </a:lnTo>
                <a:lnTo>
                  <a:pt x="0" y="9525"/>
                </a:lnTo>
                <a:lnTo>
                  <a:pt x="733425" y="9525"/>
                </a:lnTo>
                <a:lnTo>
                  <a:pt x="733425" y="0"/>
                </a:lnTo>
                <a:close/>
              </a:path>
            </a:pathLst>
          </a:custGeom>
          <a:solidFill>
            <a:srgbClr val="000000"/>
          </a:solidFill>
        </p:spPr>
        <p:txBody>
          <a:bodyPr wrap="square" lIns="0" tIns="0" rIns="0" bIns="0" rtlCol="0"/>
          <a:lstStyle/>
          <a:p>
            <a:endParaRPr sz="1867"/>
          </a:p>
        </p:txBody>
      </p:sp>
      <p:sp>
        <p:nvSpPr>
          <p:cNvPr id="17" name="object 17"/>
          <p:cNvSpPr txBox="1"/>
          <p:nvPr/>
        </p:nvSpPr>
        <p:spPr>
          <a:xfrm>
            <a:off x="9565978" y="2488438"/>
            <a:ext cx="1789853" cy="607003"/>
          </a:xfrm>
          <a:prstGeom prst="rect">
            <a:avLst/>
          </a:prstGeom>
        </p:spPr>
        <p:txBody>
          <a:bodyPr vert="horz" wrap="square" lIns="0" tIns="16933" rIns="0" bIns="0" rtlCol="0">
            <a:spAutoFit/>
          </a:bodyPr>
          <a:lstStyle/>
          <a:p>
            <a:pPr marL="749281">
              <a:lnSpc>
                <a:spcPts val="2340"/>
              </a:lnSpc>
              <a:spcBef>
                <a:spcPts val="133"/>
              </a:spcBef>
            </a:pPr>
            <a:r>
              <a:rPr sz="2400" dirty="0">
                <a:solidFill>
                  <a:srgbClr val="FF9300"/>
                </a:solidFill>
                <a:latin typeface="Symbola"/>
                <a:cs typeface="Symbola"/>
              </a:rPr>
              <a:t>𝑥</a:t>
            </a:r>
            <a:r>
              <a:rPr sz="2700" baseline="-16460" dirty="0">
                <a:solidFill>
                  <a:srgbClr val="FF9300"/>
                </a:solidFill>
                <a:latin typeface="Symbola"/>
                <a:cs typeface="Symbola"/>
              </a:rPr>
              <a:t>2</a:t>
            </a:r>
            <a:r>
              <a:rPr sz="2700" spc="180" baseline="-16460" dirty="0">
                <a:solidFill>
                  <a:srgbClr val="FF9300"/>
                </a:solidFill>
                <a:latin typeface="Symbola"/>
                <a:cs typeface="Symbola"/>
              </a:rPr>
              <a:t> </a:t>
            </a:r>
            <a:r>
              <a:rPr sz="2400" dirty="0">
                <a:solidFill>
                  <a:srgbClr val="FF9300"/>
                </a:solidFill>
                <a:latin typeface="Symbola"/>
                <a:cs typeface="Symbola"/>
              </a:rPr>
              <a:t>−</a:t>
            </a:r>
            <a:r>
              <a:rPr sz="2400" spc="40" dirty="0">
                <a:solidFill>
                  <a:srgbClr val="FF9300"/>
                </a:solidFill>
                <a:latin typeface="Symbola"/>
                <a:cs typeface="Symbola"/>
              </a:rPr>
              <a:t> </a:t>
            </a:r>
            <a:r>
              <a:rPr sz="2400" spc="-33" dirty="0">
                <a:solidFill>
                  <a:srgbClr val="FF9300"/>
                </a:solidFill>
                <a:latin typeface="Symbola"/>
                <a:cs typeface="Symbola"/>
              </a:rPr>
              <a:t>𝜇</a:t>
            </a:r>
            <a:r>
              <a:rPr sz="2700" spc="-49" baseline="-16460" dirty="0">
                <a:solidFill>
                  <a:srgbClr val="FF9300"/>
                </a:solidFill>
                <a:latin typeface="Symbola"/>
                <a:cs typeface="Symbola"/>
              </a:rPr>
              <a:t>2</a:t>
            </a:r>
            <a:endParaRPr sz="2700" baseline="-16460">
              <a:latin typeface="Symbola"/>
              <a:cs typeface="Symbola"/>
            </a:endParaRPr>
          </a:p>
          <a:p>
            <a:pPr marL="50799">
              <a:lnSpc>
                <a:spcPts val="2340"/>
              </a:lnSpc>
              <a:tabLst>
                <a:tab pos="431789" algn="l"/>
              </a:tabLst>
            </a:pPr>
            <a:r>
              <a:rPr sz="2400" spc="-67" dirty="0">
                <a:solidFill>
                  <a:srgbClr val="FF9300"/>
                </a:solidFill>
                <a:latin typeface="Symbola"/>
                <a:cs typeface="Symbola"/>
              </a:rPr>
              <a:t>𝑥</a:t>
            </a:r>
            <a:r>
              <a:rPr sz="2400" dirty="0">
                <a:solidFill>
                  <a:srgbClr val="FF9300"/>
                </a:solidFill>
                <a:latin typeface="Symbola"/>
                <a:cs typeface="Symbola"/>
              </a:rPr>
              <a:t>	</a:t>
            </a:r>
            <a:r>
              <a:rPr sz="2400" spc="-67" dirty="0">
                <a:latin typeface="Symbola"/>
                <a:cs typeface="Symbola"/>
              </a:rPr>
              <a:t>=</a:t>
            </a:r>
            <a:endParaRPr sz="2400">
              <a:latin typeface="Symbola"/>
              <a:cs typeface="Symbola"/>
            </a:endParaRPr>
          </a:p>
        </p:txBody>
      </p:sp>
      <p:sp>
        <p:nvSpPr>
          <p:cNvPr id="18" name="object 18"/>
          <p:cNvSpPr txBox="1"/>
          <p:nvPr/>
        </p:nvSpPr>
        <p:spPr>
          <a:xfrm>
            <a:off x="10502561" y="2920915"/>
            <a:ext cx="596900" cy="386430"/>
          </a:xfrm>
          <a:prstGeom prst="rect">
            <a:avLst/>
          </a:prstGeom>
        </p:spPr>
        <p:txBody>
          <a:bodyPr vert="horz" wrap="square" lIns="0" tIns="16933" rIns="0" bIns="0" rtlCol="0">
            <a:spAutoFit/>
          </a:bodyPr>
          <a:lstStyle/>
          <a:p>
            <a:pPr marL="16933">
              <a:spcBef>
                <a:spcPts val="133"/>
              </a:spcBef>
            </a:pPr>
            <a:r>
              <a:rPr sz="2400" spc="-33" dirty="0">
                <a:latin typeface="Symbola"/>
                <a:cs typeface="Symbola"/>
              </a:rPr>
              <a:t>5−0</a:t>
            </a:r>
            <a:endParaRPr sz="2400">
              <a:latin typeface="Symbola"/>
              <a:cs typeface="Symbola"/>
            </a:endParaRPr>
          </a:p>
        </p:txBody>
      </p:sp>
      <p:sp>
        <p:nvSpPr>
          <p:cNvPr id="19" name="object 19"/>
          <p:cNvSpPr txBox="1"/>
          <p:nvPr/>
        </p:nvSpPr>
        <p:spPr>
          <a:xfrm>
            <a:off x="6071108" y="2841329"/>
            <a:ext cx="166793" cy="294097"/>
          </a:xfrm>
          <a:prstGeom prst="rect">
            <a:avLst/>
          </a:prstGeom>
        </p:spPr>
        <p:txBody>
          <a:bodyPr vert="horz" wrap="square" lIns="0" tIns="16933" rIns="0" bIns="0" rtlCol="0">
            <a:spAutoFit/>
          </a:bodyPr>
          <a:lstStyle/>
          <a:p>
            <a:pPr marL="16933">
              <a:spcBef>
                <a:spcPts val="133"/>
              </a:spcBef>
            </a:pPr>
            <a:r>
              <a:rPr sz="1800" spc="67" dirty="0">
                <a:solidFill>
                  <a:srgbClr val="FF9300"/>
                </a:solidFill>
                <a:latin typeface="Symbola"/>
                <a:cs typeface="Symbola"/>
              </a:rPr>
              <a:t>1</a:t>
            </a:r>
            <a:endParaRPr sz="1800">
              <a:latin typeface="Symbola"/>
              <a:cs typeface="Symbola"/>
            </a:endParaRPr>
          </a:p>
        </p:txBody>
      </p:sp>
      <p:sp>
        <p:nvSpPr>
          <p:cNvPr id="20" name="object 20"/>
          <p:cNvSpPr txBox="1"/>
          <p:nvPr/>
        </p:nvSpPr>
        <p:spPr>
          <a:xfrm>
            <a:off x="5918200" y="2700868"/>
            <a:ext cx="644312" cy="387286"/>
          </a:xfrm>
          <a:prstGeom prst="rect">
            <a:avLst/>
          </a:prstGeom>
        </p:spPr>
        <p:txBody>
          <a:bodyPr vert="horz" wrap="square" lIns="0" tIns="17780" rIns="0" bIns="0" rtlCol="0">
            <a:spAutoFit/>
          </a:bodyPr>
          <a:lstStyle/>
          <a:p>
            <a:pPr marL="16933">
              <a:spcBef>
                <a:spcPts val="140"/>
              </a:spcBef>
              <a:tabLst>
                <a:tab pos="397923" algn="l"/>
              </a:tabLst>
            </a:pPr>
            <a:r>
              <a:rPr sz="2400" spc="-67" dirty="0">
                <a:solidFill>
                  <a:srgbClr val="FF9300"/>
                </a:solidFill>
                <a:latin typeface="Symbola"/>
                <a:cs typeface="Symbola"/>
              </a:rPr>
              <a:t>𝑥</a:t>
            </a:r>
            <a:r>
              <a:rPr sz="2400" dirty="0">
                <a:solidFill>
                  <a:srgbClr val="FF9300"/>
                </a:solidFill>
                <a:latin typeface="Symbola"/>
                <a:cs typeface="Symbola"/>
              </a:rPr>
              <a:t>	</a:t>
            </a:r>
            <a:r>
              <a:rPr sz="2400" spc="-67" dirty="0">
                <a:latin typeface="Symbola"/>
                <a:cs typeface="Symbola"/>
              </a:rPr>
              <a:t>=</a:t>
            </a:r>
            <a:endParaRPr sz="2400">
              <a:latin typeface="Symbola"/>
              <a:cs typeface="Symbola"/>
            </a:endParaRPr>
          </a:p>
        </p:txBody>
      </p:sp>
      <p:sp>
        <p:nvSpPr>
          <p:cNvPr id="21" name="object 21"/>
          <p:cNvSpPr/>
          <p:nvPr/>
        </p:nvSpPr>
        <p:spPr>
          <a:xfrm>
            <a:off x="6627538" y="2929127"/>
            <a:ext cx="1409700" cy="12700"/>
          </a:xfrm>
          <a:custGeom>
            <a:avLst/>
            <a:gdLst/>
            <a:ahLst/>
            <a:cxnLst/>
            <a:rect l="l" t="t" r="r" b="b"/>
            <a:pathLst>
              <a:path w="1057275" h="9525">
                <a:moveTo>
                  <a:pt x="1057275" y="0"/>
                </a:moveTo>
                <a:lnTo>
                  <a:pt x="0" y="0"/>
                </a:lnTo>
                <a:lnTo>
                  <a:pt x="0" y="9525"/>
                </a:lnTo>
                <a:lnTo>
                  <a:pt x="1057275" y="9525"/>
                </a:lnTo>
                <a:lnTo>
                  <a:pt x="1057275" y="0"/>
                </a:lnTo>
                <a:close/>
              </a:path>
            </a:pathLst>
          </a:custGeom>
          <a:solidFill>
            <a:srgbClr val="000000"/>
          </a:solidFill>
        </p:spPr>
        <p:txBody>
          <a:bodyPr wrap="square" lIns="0" tIns="0" rIns="0" bIns="0" rtlCol="0"/>
          <a:lstStyle/>
          <a:p>
            <a:endParaRPr sz="1867"/>
          </a:p>
        </p:txBody>
      </p:sp>
      <p:sp>
        <p:nvSpPr>
          <p:cNvPr id="22" name="object 22"/>
          <p:cNvSpPr txBox="1"/>
          <p:nvPr/>
        </p:nvSpPr>
        <p:spPr>
          <a:xfrm>
            <a:off x="6799579" y="2471759"/>
            <a:ext cx="1048173" cy="387286"/>
          </a:xfrm>
          <a:prstGeom prst="rect">
            <a:avLst/>
          </a:prstGeom>
        </p:spPr>
        <p:txBody>
          <a:bodyPr vert="horz" wrap="square" lIns="0" tIns="17780" rIns="0" bIns="0" rtlCol="0">
            <a:spAutoFit/>
          </a:bodyPr>
          <a:lstStyle/>
          <a:p>
            <a:pPr marL="50799">
              <a:spcBef>
                <a:spcPts val="140"/>
              </a:spcBef>
            </a:pPr>
            <a:r>
              <a:rPr sz="2400" dirty="0">
                <a:solidFill>
                  <a:srgbClr val="FF9300"/>
                </a:solidFill>
                <a:latin typeface="Symbola"/>
                <a:cs typeface="Symbola"/>
              </a:rPr>
              <a:t>𝑥</a:t>
            </a:r>
            <a:r>
              <a:rPr sz="2700" baseline="-16460" dirty="0">
                <a:solidFill>
                  <a:srgbClr val="FF9300"/>
                </a:solidFill>
                <a:latin typeface="Symbola"/>
                <a:cs typeface="Symbola"/>
              </a:rPr>
              <a:t>1</a:t>
            </a:r>
            <a:r>
              <a:rPr sz="2700" spc="329" baseline="-16460" dirty="0">
                <a:solidFill>
                  <a:srgbClr val="FF9300"/>
                </a:solidFill>
                <a:latin typeface="Symbola"/>
                <a:cs typeface="Symbola"/>
              </a:rPr>
              <a:t> </a:t>
            </a:r>
            <a:r>
              <a:rPr sz="2400" spc="-87" dirty="0">
                <a:solidFill>
                  <a:srgbClr val="FF9300"/>
                </a:solidFill>
                <a:latin typeface="Symbola"/>
                <a:cs typeface="Symbola"/>
              </a:rPr>
              <a:t>−</a:t>
            </a:r>
            <a:r>
              <a:rPr sz="2400" spc="-80" dirty="0">
                <a:solidFill>
                  <a:srgbClr val="FF9300"/>
                </a:solidFill>
                <a:latin typeface="Symbola"/>
                <a:cs typeface="Symbola"/>
              </a:rPr>
              <a:t> </a:t>
            </a:r>
            <a:r>
              <a:rPr sz="2400" spc="-33" dirty="0">
                <a:solidFill>
                  <a:srgbClr val="FF9300"/>
                </a:solidFill>
                <a:latin typeface="Symbola"/>
                <a:cs typeface="Symbola"/>
              </a:rPr>
              <a:t>𝜇</a:t>
            </a:r>
            <a:r>
              <a:rPr sz="2700" spc="-49" baseline="-16460" dirty="0">
                <a:solidFill>
                  <a:srgbClr val="FF9300"/>
                </a:solidFill>
                <a:latin typeface="Symbola"/>
                <a:cs typeface="Symbola"/>
              </a:rPr>
              <a:t>1</a:t>
            </a:r>
            <a:endParaRPr sz="2700" baseline="-16460">
              <a:latin typeface="Symbola"/>
              <a:cs typeface="Symbola"/>
            </a:endParaRPr>
          </a:p>
        </p:txBody>
      </p:sp>
      <p:sp>
        <p:nvSpPr>
          <p:cNvPr id="23" name="object 23"/>
          <p:cNvSpPr txBox="1"/>
          <p:nvPr/>
        </p:nvSpPr>
        <p:spPr>
          <a:xfrm>
            <a:off x="6617545" y="2904406"/>
            <a:ext cx="1435947" cy="756617"/>
          </a:xfrm>
          <a:prstGeom prst="rect">
            <a:avLst/>
          </a:prstGeom>
        </p:spPr>
        <p:txBody>
          <a:bodyPr vert="horz" wrap="square" lIns="0" tIns="17780" rIns="0" bIns="0" rtlCol="0">
            <a:spAutoFit/>
          </a:bodyPr>
          <a:lstStyle/>
          <a:p>
            <a:pPr marL="16933">
              <a:spcBef>
                <a:spcPts val="140"/>
              </a:spcBef>
            </a:pPr>
            <a:r>
              <a:rPr sz="2400" spc="80" dirty="0">
                <a:latin typeface="Symbola"/>
                <a:cs typeface="Symbola"/>
              </a:rPr>
              <a:t>2000−300</a:t>
            </a:r>
            <a:endParaRPr sz="2400">
              <a:latin typeface="Symbola"/>
              <a:cs typeface="Symbola"/>
            </a:endParaRPr>
          </a:p>
        </p:txBody>
      </p:sp>
      <p:sp>
        <p:nvSpPr>
          <p:cNvPr id="24" name="object 24"/>
          <p:cNvSpPr txBox="1"/>
          <p:nvPr/>
        </p:nvSpPr>
        <p:spPr>
          <a:xfrm>
            <a:off x="5705687" y="3975523"/>
            <a:ext cx="2860887" cy="431807"/>
          </a:xfrm>
          <a:prstGeom prst="rect">
            <a:avLst/>
          </a:prstGeom>
        </p:spPr>
        <p:txBody>
          <a:bodyPr vert="horz" wrap="square" lIns="0" tIns="21167" rIns="0" bIns="0" rtlCol="0">
            <a:spAutoFit/>
          </a:bodyPr>
          <a:lstStyle/>
          <a:p>
            <a:pPr marL="50799">
              <a:spcBef>
                <a:spcPts val="167"/>
              </a:spcBef>
            </a:pPr>
            <a:r>
              <a:rPr sz="2667" dirty="0">
                <a:latin typeface="Symbola"/>
                <a:cs typeface="Symbola"/>
              </a:rPr>
              <a:t>−0.18</a:t>
            </a:r>
            <a:r>
              <a:rPr sz="2667" spc="73" dirty="0">
                <a:latin typeface="Symbola"/>
                <a:cs typeface="Symbola"/>
              </a:rPr>
              <a:t> </a:t>
            </a:r>
            <a:r>
              <a:rPr sz="2667" dirty="0">
                <a:latin typeface="Symbola"/>
                <a:cs typeface="Symbola"/>
              </a:rPr>
              <a:t>≤</a:t>
            </a:r>
            <a:r>
              <a:rPr sz="2667" spc="53" dirty="0">
                <a:latin typeface="Symbola"/>
                <a:cs typeface="Symbola"/>
              </a:rPr>
              <a:t> </a:t>
            </a:r>
            <a:r>
              <a:rPr sz="2667" dirty="0">
                <a:solidFill>
                  <a:srgbClr val="FF9300"/>
                </a:solidFill>
                <a:latin typeface="Symbola"/>
                <a:cs typeface="Symbola"/>
              </a:rPr>
              <a:t>𝑥</a:t>
            </a:r>
            <a:r>
              <a:rPr sz="3000" baseline="-16666" dirty="0">
                <a:solidFill>
                  <a:srgbClr val="FF9300"/>
                </a:solidFill>
                <a:latin typeface="Symbola"/>
                <a:cs typeface="Symbola"/>
              </a:rPr>
              <a:t>1</a:t>
            </a:r>
            <a:r>
              <a:rPr sz="3000" spc="589" baseline="-16666" dirty="0">
                <a:solidFill>
                  <a:srgbClr val="FF9300"/>
                </a:solidFill>
                <a:latin typeface="Symbola"/>
                <a:cs typeface="Symbola"/>
              </a:rPr>
              <a:t> </a:t>
            </a:r>
            <a:r>
              <a:rPr sz="2667" dirty="0">
                <a:latin typeface="Symbola"/>
                <a:cs typeface="Symbola"/>
              </a:rPr>
              <a:t>≤</a:t>
            </a:r>
            <a:r>
              <a:rPr sz="2667" spc="160" dirty="0">
                <a:latin typeface="Symbola"/>
                <a:cs typeface="Symbola"/>
              </a:rPr>
              <a:t> </a:t>
            </a:r>
            <a:r>
              <a:rPr sz="2667" spc="73" dirty="0">
                <a:latin typeface="Symbola"/>
                <a:cs typeface="Symbola"/>
              </a:rPr>
              <a:t>0.82</a:t>
            </a:r>
            <a:endParaRPr sz="2667">
              <a:latin typeface="Symbola"/>
              <a:cs typeface="Symbola"/>
            </a:endParaRPr>
          </a:p>
        </p:txBody>
      </p:sp>
      <p:sp>
        <p:nvSpPr>
          <p:cNvPr id="25" name="object 25"/>
          <p:cNvSpPr txBox="1"/>
          <p:nvPr/>
        </p:nvSpPr>
        <p:spPr>
          <a:xfrm>
            <a:off x="9088121" y="3963670"/>
            <a:ext cx="2860887" cy="431807"/>
          </a:xfrm>
          <a:prstGeom prst="rect">
            <a:avLst/>
          </a:prstGeom>
        </p:spPr>
        <p:txBody>
          <a:bodyPr vert="horz" wrap="square" lIns="0" tIns="21167" rIns="0" bIns="0" rtlCol="0">
            <a:spAutoFit/>
          </a:bodyPr>
          <a:lstStyle/>
          <a:p>
            <a:pPr marL="50799">
              <a:spcBef>
                <a:spcPts val="167"/>
              </a:spcBef>
            </a:pPr>
            <a:r>
              <a:rPr sz="2667" dirty="0">
                <a:latin typeface="Symbola"/>
                <a:cs typeface="Symbola"/>
              </a:rPr>
              <a:t>−0.46</a:t>
            </a:r>
            <a:r>
              <a:rPr sz="2667" spc="107" dirty="0">
                <a:latin typeface="Symbola"/>
                <a:cs typeface="Symbola"/>
              </a:rPr>
              <a:t> </a:t>
            </a:r>
            <a:r>
              <a:rPr sz="2667" dirty="0">
                <a:latin typeface="Symbola"/>
                <a:cs typeface="Symbola"/>
              </a:rPr>
              <a:t>≤</a:t>
            </a:r>
            <a:r>
              <a:rPr sz="2667" spc="73" dirty="0">
                <a:latin typeface="Symbola"/>
                <a:cs typeface="Symbola"/>
              </a:rPr>
              <a:t> </a:t>
            </a:r>
            <a:r>
              <a:rPr sz="2667" dirty="0">
                <a:solidFill>
                  <a:srgbClr val="FF9300"/>
                </a:solidFill>
                <a:latin typeface="Symbola"/>
                <a:cs typeface="Symbola"/>
              </a:rPr>
              <a:t>𝑥</a:t>
            </a:r>
            <a:r>
              <a:rPr sz="3000" baseline="-16666" dirty="0">
                <a:solidFill>
                  <a:srgbClr val="FF9300"/>
                </a:solidFill>
                <a:latin typeface="Symbola"/>
                <a:cs typeface="Symbola"/>
              </a:rPr>
              <a:t>2</a:t>
            </a:r>
            <a:r>
              <a:rPr sz="3000" spc="640" baseline="-16666" dirty="0">
                <a:solidFill>
                  <a:srgbClr val="FF9300"/>
                </a:solidFill>
                <a:latin typeface="Symbola"/>
                <a:cs typeface="Symbola"/>
              </a:rPr>
              <a:t> </a:t>
            </a:r>
            <a:r>
              <a:rPr sz="2667" dirty="0">
                <a:latin typeface="Symbola"/>
                <a:cs typeface="Symbola"/>
              </a:rPr>
              <a:t>≤</a:t>
            </a:r>
            <a:r>
              <a:rPr sz="2667" spc="80" dirty="0">
                <a:latin typeface="Symbola"/>
                <a:cs typeface="Symbola"/>
              </a:rPr>
              <a:t> </a:t>
            </a:r>
            <a:r>
              <a:rPr sz="2667" spc="73" dirty="0">
                <a:latin typeface="Symbola"/>
                <a:cs typeface="Symbola"/>
              </a:rPr>
              <a:t>0.54</a:t>
            </a:r>
            <a:endParaRPr sz="2667">
              <a:latin typeface="Symbola"/>
              <a:cs typeface="Symbola"/>
            </a:endParaRPr>
          </a:p>
        </p:txBody>
      </p:sp>
      <p:grpSp>
        <p:nvGrpSpPr>
          <p:cNvPr id="26" name="object 26"/>
          <p:cNvGrpSpPr/>
          <p:nvPr/>
        </p:nvGrpSpPr>
        <p:grpSpPr>
          <a:xfrm>
            <a:off x="1035745" y="1219201"/>
            <a:ext cx="3812540" cy="2005753"/>
            <a:chOff x="776808" y="914400"/>
            <a:chExt cx="2859405" cy="1504315"/>
          </a:xfrm>
        </p:grpSpPr>
        <p:sp>
          <p:nvSpPr>
            <p:cNvPr id="27" name="object 27"/>
            <p:cNvSpPr/>
            <p:nvPr/>
          </p:nvSpPr>
          <p:spPr>
            <a:xfrm>
              <a:off x="2033905" y="2023999"/>
              <a:ext cx="19685" cy="111125"/>
            </a:xfrm>
            <a:custGeom>
              <a:avLst/>
              <a:gdLst/>
              <a:ahLst/>
              <a:cxnLst/>
              <a:rect l="l" t="t" r="r" b="b"/>
              <a:pathLst>
                <a:path w="19685" h="111125">
                  <a:moveTo>
                    <a:pt x="3682" y="104267"/>
                  </a:moveTo>
                  <a:lnTo>
                    <a:pt x="5587" y="107823"/>
                  </a:lnTo>
                  <a:lnTo>
                    <a:pt x="7619" y="109855"/>
                  </a:lnTo>
                  <a:lnTo>
                    <a:pt x="9397" y="110617"/>
                  </a:lnTo>
                  <a:lnTo>
                    <a:pt x="15367" y="110617"/>
                  </a:lnTo>
                  <a:lnTo>
                    <a:pt x="18542" y="107442"/>
                  </a:lnTo>
                  <a:lnTo>
                    <a:pt x="18542" y="105537"/>
                  </a:lnTo>
                  <a:lnTo>
                    <a:pt x="4699" y="105537"/>
                  </a:lnTo>
                  <a:lnTo>
                    <a:pt x="3682" y="104267"/>
                  </a:lnTo>
                  <a:close/>
                </a:path>
                <a:path w="19685" h="111125">
                  <a:moveTo>
                    <a:pt x="3301" y="102488"/>
                  </a:moveTo>
                  <a:lnTo>
                    <a:pt x="3673" y="104221"/>
                  </a:lnTo>
                  <a:lnTo>
                    <a:pt x="4063" y="104648"/>
                  </a:lnTo>
                  <a:lnTo>
                    <a:pt x="4699" y="105537"/>
                  </a:lnTo>
                  <a:lnTo>
                    <a:pt x="3301" y="102488"/>
                  </a:lnTo>
                  <a:close/>
                </a:path>
                <a:path w="19685" h="111125">
                  <a:moveTo>
                    <a:pt x="16753" y="102488"/>
                  </a:moveTo>
                  <a:lnTo>
                    <a:pt x="3301" y="102488"/>
                  </a:lnTo>
                  <a:lnTo>
                    <a:pt x="4699" y="105537"/>
                  </a:lnTo>
                  <a:lnTo>
                    <a:pt x="18542" y="105537"/>
                  </a:lnTo>
                  <a:lnTo>
                    <a:pt x="18542" y="104648"/>
                  </a:lnTo>
                  <a:lnTo>
                    <a:pt x="15493" y="104648"/>
                  </a:lnTo>
                  <a:lnTo>
                    <a:pt x="16753" y="102488"/>
                  </a:lnTo>
                  <a:close/>
                </a:path>
                <a:path w="19685" h="111125">
                  <a:moveTo>
                    <a:pt x="3682" y="104267"/>
                  </a:moveTo>
                  <a:lnTo>
                    <a:pt x="3987" y="104648"/>
                  </a:lnTo>
                  <a:lnTo>
                    <a:pt x="3682" y="104267"/>
                  </a:lnTo>
                  <a:close/>
                </a:path>
                <a:path w="19685" h="111125">
                  <a:moveTo>
                    <a:pt x="3673" y="104221"/>
                  </a:moveTo>
                  <a:lnTo>
                    <a:pt x="4063" y="104648"/>
                  </a:lnTo>
                  <a:lnTo>
                    <a:pt x="3673" y="104221"/>
                  </a:lnTo>
                  <a:close/>
                </a:path>
                <a:path w="19685" h="111125">
                  <a:moveTo>
                    <a:pt x="16819" y="102375"/>
                  </a:moveTo>
                  <a:lnTo>
                    <a:pt x="15493" y="104648"/>
                  </a:lnTo>
                  <a:lnTo>
                    <a:pt x="16891" y="103124"/>
                  </a:lnTo>
                  <a:lnTo>
                    <a:pt x="16763" y="103124"/>
                  </a:lnTo>
                  <a:lnTo>
                    <a:pt x="16819" y="102375"/>
                  </a:lnTo>
                  <a:close/>
                </a:path>
                <a:path w="19685" h="111125">
                  <a:moveTo>
                    <a:pt x="18542" y="100983"/>
                  </a:moveTo>
                  <a:lnTo>
                    <a:pt x="18287" y="101600"/>
                  </a:lnTo>
                  <a:lnTo>
                    <a:pt x="15493" y="104648"/>
                  </a:lnTo>
                  <a:lnTo>
                    <a:pt x="18542" y="104648"/>
                  </a:lnTo>
                  <a:lnTo>
                    <a:pt x="18542" y="100983"/>
                  </a:lnTo>
                  <a:close/>
                </a:path>
                <a:path w="19685" h="111125">
                  <a:moveTo>
                    <a:pt x="5461" y="0"/>
                  </a:moveTo>
                  <a:lnTo>
                    <a:pt x="1269" y="3809"/>
                  </a:lnTo>
                  <a:lnTo>
                    <a:pt x="972" y="9398"/>
                  </a:lnTo>
                  <a:lnTo>
                    <a:pt x="381" y="18033"/>
                  </a:lnTo>
                  <a:lnTo>
                    <a:pt x="253" y="27177"/>
                  </a:lnTo>
                  <a:lnTo>
                    <a:pt x="126" y="33655"/>
                  </a:lnTo>
                  <a:lnTo>
                    <a:pt x="0" y="88264"/>
                  </a:lnTo>
                  <a:lnTo>
                    <a:pt x="239" y="96646"/>
                  </a:lnTo>
                  <a:lnTo>
                    <a:pt x="381" y="99440"/>
                  </a:lnTo>
                  <a:lnTo>
                    <a:pt x="1269" y="101600"/>
                  </a:lnTo>
                  <a:lnTo>
                    <a:pt x="3673" y="104221"/>
                  </a:lnTo>
                  <a:lnTo>
                    <a:pt x="3301" y="102488"/>
                  </a:lnTo>
                  <a:lnTo>
                    <a:pt x="16753" y="102488"/>
                  </a:lnTo>
                  <a:lnTo>
                    <a:pt x="16876" y="101600"/>
                  </a:lnTo>
                  <a:lnTo>
                    <a:pt x="16924" y="100952"/>
                  </a:lnTo>
                  <a:lnTo>
                    <a:pt x="15588" y="98457"/>
                  </a:lnTo>
                  <a:lnTo>
                    <a:pt x="11175" y="96646"/>
                  </a:lnTo>
                  <a:lnTo>
                    <a:pt x="19318" y="96646"/>
                  </a:lnTo>
                  <a:lnTo>
                    <a:pt x="19557" y="88264"/>
                  </a:lnTo>
                  <a:lnTo>
                    <a:pt x="19431" y="33655"/>
                  </a:lnTo>
                  <a:lnTo>
                    <a:pt x="19303" y="30352"/>
                  </a:lnTo>
                  <a:lnTo>
                    <a:pt x="19180" y="18542"/>
                  </a:lnTo>
                  <a:lnTo>
                    <a:pt x="19320" y="8762"/>
                  </a:lnTo>
                  <a:lnTo>
                    <a:pt x="19431" y="4444"/>
                  </a:lnTo>
                  <a:lnTo>
                    <a:pt x="15493" y="381"/>
                  </a:lnTo>
                  <a:lnTo>
                    <a:pt x="10540" y="126"/>
                  </a:lnTo>
                  <a:lnTo>
                    <a:pt x="5461" y="0"/>
                  </a:lnTo>
                  <a:close/>
                </a:path>
                <a:path w="19685" h="111125">
                  <a:moveTo>
                    <a:pt x="17271" y="101600"/>
                  </a:moveTo>
                  <a:lnTo>
                    <a:pt x="16819" y="102375"/>
                  </a:lnTo>
                  <a:lnTo>
                    <a:pt x="16763" y="103124"/>
                  </a:lnTo>
                  <a:lnTo>
                    <a:pt x="17271" y="101600"/>
                  </a:lnTo>
                  <a:close/>
                </a:path>
                <a:path w="19685" h="111125">
                  <a:moveTo>
                    <a:pt x="18415" y="99694"/>
                  </a:moveTo>
                  <a:lnTo>
                    <a:pt x="17018" y="99694"/>
                  </a:lnTo>
                  <a:lnTo>
                    <a:pt x="17271" y="101600"/>
                  </a:lnTo>
                  <a:lnTo>
                    <a:pt x="16763" y="103124"/>
                  </a:lnTo>
                  <a:lnTo>
                    <a:pt x="16891" y="103124"/>
                  </a:lnTo>
                  <a:lnTo>
                    <a:pt x="18287" y="101600"/>
                  </a:lnTo>
                  <a:lnTo>
                    <a:pt x="18542" y="100983"/>
                  </a:lnTo>
                  <a:lnTo>
                    <a:pt x="18415" y="99694"/>
                  </a:lnTo>
                  <a:close/>
                </a:path>
                <a:path w="19685" h="111125">
                  <a:moveTo>
                    <a:pt x="16924" y="100952"/>
                  </a:moveTo>
                  <a:lnTo>
                    <a:pt x="16819" y="102375"/>
                  </a:lnTo>
                  <a:lnTo>
                    <a:pt x="17271" y="101600"/>
                  </a:lnTo>
                  <a:lnTo>
                    <a:pt x="16924" y="100952"/>
                  </a:lnTo>
                  <a:close/>
                </a:path>
                <a:path w="19685" h="111125">
                  <a:moveTo>
                    <a:pt x="17018" y="99694"/>
                  </a:moveTo>
                  <a:lnTo>
                    <a:pt x="16941" y="100983"/>
                  </a:lnTo>
                  <a:lnTo>
                    <a:pt x="17271" y="101600"/>
                  </a:lnTo>
                  <a:lnTo>
                    <a:pt x="17018" y="99694"/>
                  </a:lnTo>
                  <a:close/>
                </a:path>
                <a:path w="19685" h="111125">
                  <a:moveTo>
                    <a:pt x="19318" y="96646"/>
                  </a:moveTo>
                  <a:lnTo>
                    <a:pt x="15367" y="96646"/>
                  </a:lnTo>
                  <a:lnTo>
                    <a:pt x="18415" y="99694"/>
                  </a:lnTo>
                  <a:lnTo>
                    <a:pt x="18542" y="100983"/>
                  </a:lnTo>
                  <a:lnTo>
                    <a:pt x="19176" y="99440"/>
                  </a:lnTo>
                  <a:lnTo>
                    <a:pt x="19318" y="96646"/>
                  </a:lnTo>
                  <a:close/>
                </a:path>
                <a:path w="19685" h="111125">
                  <a:moveTo>
                    <a:pt x="16764" y="98043"/>
                  </a:moveTo>
                  <a:lnTo>
                    <a:pt x="15367" y="98043"/>
                  </a:lnTo>
                  <a:lnTo>
                    <a:pt x="16128" y="98678"/>
                  </a:lnTo>
                  <a:lnTo>
                    <a:pt x="15707" y="98678"/>
                  </a:lnTo>
                  <a:lnTo>
                    <a:pt x="16924" y="100952"/>
                  </a:lnTo>
                  <a:lnTo>
                    <a:pt x="17018" y="99694"/>
                  </a:lnTo>
                  <a:lnTo>
                    <a:pt x="18415" y="99694"/>
                  </a:lnTo>
                  <a:lnTo>
                    <a:pt x="17399" y="98678"/>
                  </a:lnTo>
                  <a:lnTo>
                    <a:pt x="16128" y="98678"/>
                  </a:lnTo>
                  <a:lnTo>
                    <a:pt x="15588" y="98457"/>
                  </a:lnTo>
                  <a:lnTo>
                    <a:pt x="17177" y="98457"/>
                  </a:lnTo>
                  <a:lnTo>
                    <a:pt x="16764" y="98043"/>
                  </a:lnTo>
                  <a:close/>
                </a:path>
                <a:path w="19685" h="111125">
                  <a:moveTo>
                    <a:pt x="15367" y="98043"/>
                  </a:moveTo>
                  <a:lnTo>
                    <a:pt x="15588" y="98457"/>
                  </a:lnTo>
                  <a:lnTo>
                    <a:pt x="16128" y="98678"/>
                  </a:lnTo>
                  <a:lnTo>
                    <a:pt x="15367" y="98043"/>
                  </a:lnTo>
                  <a:close/>
                </a:path>
                <a:path w="19685" h="111125">
                  <a:moveTo>
                    <a:pt x="15367" y="96646"/>
                  </a:moveTo>
                  <a:lnTo>
                    <a:pt x="11175" y="96646"/>
                  </a:lnTo>
                  <a:lnTo>
                    <a:pt x="15588" y="98457"/>
                  </a:lnTo>
                  <a:lnTo>
                    <a:pt x="15367" y="98043"/>
                  </a:lnTo>
                  <a:lnTo>
                    <a:pt x="16764" y="98043"/>
                  </a:lnTo>
                  <a:lnTo>
                    <a:pt x="15367" y="96646"/>
                  </a:lnTo>
                  <a:close/>
                </a:path>
              </a:pathLst>
            </a:custGeom>
            <a:solidFill>
              <a:srgbClr val="FF9300"/>
            </a:solidFill>
          </p:spPr>
          <p:txBody>
            <a:bodyPr wrap="square" lIns="0" tIns="0" rIns="0" bIns="0" rtlCol="0"/>
            <a:lstStyle/>
            <a:p>
              <a:endParaRPr sz="1867"/>
            </a:p>
          </p:txBody>
        </p:sp>
        <p:pic>
          <p:nvPicPr>
            <p:cNvPr id="28" name="object 28"/>
            <p:cNvPicPr/>
            <p:nvPr/>
          </p:nvPicPr>
          <p:blipFill>
            <a:blip r:embed="rId6" cstate="print"/>
            <a:stretch>
              <a:fillRect/>
            </a:stretch>
          </p:blipFill>
          <p:spPr>
            <a:xfrm>
              <a:off x="1894458" y="2226817"/>
              <a:ext cx="424053" cy="175006"/>
            </a:xfrm>
            <a:prstGeom prst="rect">
              <a:avLst/>
            </a:prstGeom>
          </p:spPr>
        </p:pic>
        <p:sp>
          <p:nvSpPr>
            <p:cNvPr id="29" name="object 29"/>
            <p:cNvSpPr/>
            <p:nvPr/>
          </p:nvSpPr>
          <p:spPr>
            <a:xfrm>
              <a:off x="3186429" y="2016633"/>
              <a:ext cx="36195" cy="147320"/>
            </a:xfrm>
            <a:custGeom>
              <a:avLst/>
              <a:gdLst/>
              <a:ahLst/>
              <a:cxnLst/>
              <a:rect l="l" t="t" r="r" b="b"/>
              <a:pathLst>
                <a:path w="36194" h="147319">
                  <a:moveTo>
                    <a:pt x="17390" y="141463"/>
                  </a:moveTo>
                  <a:lnTo>
                    <a:pt x="18922" y="144018"/>
                  </a:lnTo>
                  <a:lnTo>
                    <a:pt x="21970" y="145542"/>
                  </a:lnTo>
                  <a:lnTo>
                    <a:pt x="22732" y="145796"/>
                  </a:lnTo>
                  <a:lnTo>
                    <a:pt x="26669" y="146812"/>
                  </a:lnTo>
                  <a:lnTo>
                    <a:pt x="32003" y="146812"/>
                  </a:lnTo>
                  <a:lnTo>
                    <a:pt x="34162" y="144653"/>
                  </a:lnTo>
                  <a:lnTo>
                    <a:pt x="21208" y="144653"/>
                  </a:lnTo>
                  <a:lnTo>
                    <a:pt x="19812" y="143764"/>
                  </a:lnTo>
                  <a:lnTo>
                    <a:pt x="17390" y="141463"/>
                  </a:lnTo>
                  <a:close/>
                </a:path>
                <a:path w="36194" h="147319">
                  <a:moveTo>
                    <a:pt x="17018" y="137160"/>
                  </a:moveTo>
                  <a:lnTo>
                    <a:pt x="17018" y="140843"/>
                  </a:lnTo>
                  <a:lnTo>
                    <a:pt x="17390" y="141463"/>
                  </a:lnTo>
                  <a:lnTo>
                    <a:pt x="19812" y="143764"/>
                  </a:lnTo>
                  <a:lnTo>
                    <a:pt x="21208" y="144653"/>
                  </a:lnTo>
                  <a:lnTo>
                    <a:pt x="17018" y="137160"/>
                  </a:lnTo>
                  <a:close/>
                </a:path>
                <a:path w="36194" h="147319">
                  <a:moveTo>
                    <a:pt x="34480" y="136811"/>
                  </a:moveTo>
                  <a:lnTo>
                    <a:pt x="34417" y="137160"/>
                  </a:lnTo>
                  <a:lnTo>
                    <a:pt x="17018" y="137160"/>
                  </a:lnTo>
                  <a:lnTo>
                    <a:pt x="21208" y="144653"/>
                  </a:lnTo>
                  <a:lnTo>
                    <a:pt x="34162" y="144653"/>
                  </a:lnTo>
                  <a:lnTo>
                    <a:pt x="36068" y="142748"/>
                  </a:lnTo>
                  <a:lnTo>
                    <a:pt x="36068" y="137541"/>
                  </a:lnTo>
                  <a:lnTo>
                    <a:pt x="34925" y="137541"/>
                  </a:lnTo>
                  <a:lnTo>
                    <a:pt x="34480" y="136811"/>
                  </a:lnTo>
                  <a:close/>
                </a:path>
                <a:path w="36194" h="147319">
                  <a:moveTo>
                    <a:pt x="31442" y="131825"/>
                  </a:moveTo>
                  <a:lnTo>
                    <a:pt x="13715" y="131825"/>
                  </a:lnTo>
                  <a:lnTo>
                    <a:pt x="13969" y="132842"/>
                  </a:lnTo>
                  <a:lnTo>
                    <a:pt x="13977" y="133096"/>
                  </a:lnTo>
                  <a:lnTo>
                    <a:pt x="14605" y="136144"/>
                  </a:lnTo>
                  <a:lnTo>
                    <a:pt x="16382" y="140335"/>
                  </a:lnTo>
                  <a:lnTo>
                    <a:pt x="17271" y="141350"/>
                  </a:lnTo>
                  <a:lnTo>
                    <a:pt x="17018" y="140843"/>
                  </a:lnTo>
                  <a:lnTo>
                    <a:pt x="17018" y="137160"/>
                  </a:lnTo>
                  <a:lnTo>
                    <a:pt x="34417" y="137160"/>
                  </a:lnTo>
                  <a:lnTo>
                    <a:pt x="34385" y="136655"/>
                  </a:lnTo>
                  <a:lnTo>
                    <a:pt x="31442" y="131825"/>
                  </a:lnTo>
                  <a:close/>
                </a:path>
                <a:path w="36194" h="147319">
                  <a:moveTo>
                    <a:pt x="34670" y="134619"/>
                  </a:moveTo>
                  <a:lnTo>
                    <a:pt x="34601" y="136144"/>
                  </a:lnTo>
                  <a:lnTo>
                    <a:pt x="34480" y="136811"/>
                  </a:lnTo>
                  <a:lnTo>
                    <a:pt x="34925" y="137541"/>
                  </a:lnTo>
                  <a:lnTo>
                    <a:pt x="34785" y="135762"/>
                  </a:lnTo>
                  <a:lnTo>
                    <a:pt x="34670" y="134619"/>
                  </a:lnTo>
                  <a:close/>
                </a:path>
                <a:path w="36194" h="147319">
                  <a:moveTo>
                    <a:pt x="34460" y="131284"/>
                  </a:moveTo>
                  <a:lnTo>
                    <a:pt x="34670" y="132715"/>
                  </a:lnTo>
                  <a:lnTo>
                    <a:pt x="34785" y="135762"/>
                  </a:lnTo>
                  <a:lnTo>
                    <a:pt x="34925" y="137541"/>
                  </a:lnTo>
                  <a:lnTo>
                    <a:pt x="36068" y="137541"/>
                  </a:lnTo>
                  <a:lnTo>
                    <a:pt x="36068" y="132842"/>
                  </a:lnTo>
                  <a:lnTo>
                    <a:pt x="34460" y="131284"/>
                  </a:lnTo>
                  <a:close/>
                </a:path>
                <a:path w="36194" h="147319">
                  <a:moveTo>
                    <a:pt x="34162" y="133096"/>
                  </a:moveTo>
                  <a:lnTo>
                    <a:pt x="34353" y="136144"/>
                  </a:lnTo>
                  <a:lnTo>
                    <a:pt x="34480" y="136811"/>
                  </a:lnTo>
                  <a:lnTo>
                    <a:pt x="34601" y="136144"/>
                  </a:lnTo>
                  <a:lnTo>
                    <a:pt x="34670" y="134619"/>
                  </a:lnTo>
                  <a:lnTo>
                    <a:pt x="34162" y="133096"/>
                  </a:lnTo>
                  <a:close/>
                </a:path>
                <a:path w="36194" h="147319">
                  <a:moveTo>
                    <a:pt x="32528" y="129412"/>
                  </a:moveTo>
                  <a:lnTo>
                    <a:pt x="29971" y="129412"/>
                  </a:lnTo>
                  <a:lnTo>
                    <a:pt x="30733" y="129793"/>
                  </a:lnTo>
                  <a:lnTo>
                    <a:pt x="30204" y="129793"/>
                  </a:lnTo>
                  <a:lnTo>
                    <a:pt x="34385" y="136655"/>
                  </a:lnTo>
                  <a:lnTo>
                    <a:pt x="34162" y="133096"/>
                  </a:lnTo>
                  <a:lnTo>
                    <a:pt x="34670" y="133096"/>
                  </a:lnTo>
                  <a:lnTo>
                    <a:pt x="34591" y="132171"/>
                  </a:lnTo>
                  <a:lnTo>
                    <a:pt x="34460" y="131284"/>
                  </a:lnTo>
                  <a:lnTo>
                    <a:pt x="32921" y="129793"/>
                  </a:lnTo>
                  <a:lnTo>
                    <a:pt x="30733" y="129793"/>
                  </a:lnTo>
                  <a:lnTo>
                    <a:pt x="30122" y="129660"/>
                  </a:lnTo>
                  <a:lnTo>
                    <a:pt x="32783" y="129660"/>
                  </a:lnTo>
                  <a:lnTo>
                    <a:pt x="32528" y="129412"/>
                  </a:lnTo>
                  <a:close/>
                </a:path>
                <a:path w="36194" h="147319">
                  <a:moveTo>
                    <a:pt x="34670" y="133096"/>
                  </a:moveTo>
                  <a:lnTo>
                    <a:pt x="34162" y="133096"/>
                  </a:lnTo>
                  <a:lnTo>
                    <a:pt x="34670" y="134619"/>
                  </a:lnTo>
                  <a:lnTo>
                    <a:pt x="34670" y="133096"/>
                  </a:lnTo>
                  <a:close/>
                </a:path>
                <a:path w="36194" h="147319">
                  <a:moveTo>
                    <a:pt x="13787" y="132171"/>
                  </a:moveTo>
                  <a:lnTo>
                    <a:pt x="13925" y="132842"/>
                  </a:lnTo>
                  <a:lnTo>
                    <a:pt x="13787" y="132171"/>
                  </a:lnTo>
                  <a:close/>
                </a:path>
                <a:path w="36194" h="147319">
                  <a:moveTo>
                    <a:pt x="13715" y="131825"/>
                  </a:moveTo>
                  <a:lnTo>
                    <a:pt x="13787" y="132171"/>
                  </a:lnTo>
                  <a:lnTo>
                    <a:pt x="13969" y="132842"/>
                  </a:lnTo>
                  <a:lnTo>
                    <a:pt x="13715" y="131825"/>
                  </a:lnTo>
                  <a:close/>
                </a:path>
                <a:path w="36194" h="147319">
                  <a:moveTo>
                    <a:pt x="32773" y="121793"/>
                  </a:moveTo>
                  <a:lnTo>
                    <a:pt x="11683" y="121793"/>
                  </a:lnTo>
                  <a:lnTo>
                    <a:pt x="12064" y="123062"/>
                  </a:lnTo>
                  <a:lnTo>
                    <a:pt x="12192" y="124333"/>
                  </a:lnTo>
                  <a:lnTo>
                    <a:pt x="12348" y="125349"/>
                  </a:lnTo>
                  <a:lnTo>
                    <a:pt x="13207" y="130048"/>
                  </a:lnTo>
                  <a:lnTo>
                    <a:pt x="13787" y="132171"/>
                  </a:lnTo>
                  <a:lnTo>
                    <a:pt x="13715" y="131825"/>
                  </a:lnTo>
                  <a:lnTo>
                    <a:pt x="31442" y="131825"/>
                  </a:lnTo>
                  <a:lnTo>
                    <a:pt x="30122" y="129660"/>
                  </a:lnTo>
                  <a:lnTo>
                    <a:pt x="26669" y="128905"/>
                  </a:lnTo>
                  <a:lnTo>
                    <a:pt x="34110" y="128905"/>
                  </a:lnTo>
                  <a:lnTo>
                    <a:pt x="34036" y="128397"/>
                  </a:lnTo>
                  <a:lnTo>
                    <a:pt x="33908" y="127889"/>
                  </a:lnTo>
                  <a:lnTo>
                    <a:pt x="33356" y="125349"/>
                  </a:lnTo>
                  <a:lnTo>
                    <a:pt x="33333" y="124968"/>
                  </a:lnTo>
                  <a:lnTo>
                    <a:pt x="32773" y="121793"/>
                  </a:lnTo>
                  <a:close/>
                </a:path>
                <a:path w="36194" h="147319">
                  <a:moveTo>
                    <a:pt x="34110" y="128905"/>
                  </a:moveTo>
                  <a:lnTo>
                    <a:pt x="32003" y="128905"/>
                  </a:lnTo>
                  <a:lnTo>
                    <a:pt x="34460" y="131284"/>
                  </a:lnTo>
                  <a:lnTo>
                    <a:pt x="34110" y="128905"/>
                  </a:lnTo>
                  <a:close/>
                </a:path>
                <a:path w="36194" h="147319">
                  <a:moveTo>
                    <a:pt x="29971" y="129412"/>
                  </a:moveTo>
                  <a:lnTo>
                    <a:pt x="30122" y="129660"/>
                  </a:lnTo>
                  <a:lnTo>
                    <a:pt x="30733" y="129793"/>
                  </a:lnTo>
                  <a:lnTo>
                    <a:pt x="29971" y="129412"/>
                  </a:lnTo>
                  <a:close/>
                </a:path>
                <a:path w="36194" h="147319">
                  <a:moveTo>
                    <a:pt x="32003" y="128905"/>
                  </a:moveTo>
                  <a:lnTo>
                    <a:pt x="26669" y="128905"/>
                  </a:lnTo>
                  <a:lnTo>
                    <a:pt x="30122" y="129660"/>
                  </a:lnTo>
                  <a:lnTo>
                    <a:pt x="29971" y="129412"/>
                  </a:lnTo>
                  <a:lnTo>
                    <a:pt x="32528" y="129412"/>
                  </a:lnTo>
                  <a:lnTo>
                    <a:pt x="32003" y="128905"/>
                  </a:lnTo>
                  <a:close/>
                </a:path>
                <a:path w="36194" h="147319">
                  <a:moveTo>
                    <a:pt x="33333" y="124968"/>
                  </a:moveTo>
                  <a:lnTo>
                    <a:pt x="33400" y="125349"/>
                  </a:lnTo>
                  <a:lnTo>
                    <a:pt x="33333" y="124968"/>
                  </a:lnTo>
                  <a:close/>
                </a:path>
                <a:path w="36194" h="147319">
                  <a:moveTo>
                    <a:pt x="11718" y="121966"/>
                  </a:moveTo>
                  <a:lnTo>
                    <a:pt x="11937" y="123062"/>
                  </a:lnTo>
                  <a:lnTo>
                    <a:pt x="11718" y="121966"/>
                  </a:lnTo>
                  <a:close/>
                </a:path>
                <a:path w="36194" h="147319">
                  <a:moveTo>
                    <a:pt x="11683" y="121793"/>
                  </a:moveTo>
                  <a:lnTo>
                    <a:pt x="11718" y="121966"/>
                  </a:lnTo>
                  <a:lnTo>
                    <a:pt x="12064" y="123062"/>
                  </a:lnTo>
                  <a:lnTo>
                    <a:pt x="11683" y="121793"/>
                  </a:lnTo>
                  <a:close/>
                </a:path>
                <a:path w="36194" h="147319">
                  <a:moveTo>
                    <a:pt x="31940" y="116712"/>
                  </a:moveTo>
                  <a:lnTo>
                    <a:pt x="10668" y="116712"/>
                  </a:lnTo>
                  <a:lnTo>
                    <a:pt x="10921" y="117983"/>
                  </a:lnTo>
                  <a:lnTo>
                    <a:pt x="11049" y="119253"/>
                  </a:lnTo>
                  <a:lnTo>
                    <a:pt x="11302" y="120650"/>
                  </a:lnTo>
                  <a:lnTo>
                    <a:pt x="11718" y="121966"/>
                  </a:lnTo>
                  <a:lnTo>
                    <a:pt x="11683" y="121793"/>
                  </a:lnTo>
                  <a:lnTo>
                    <a:pt x="32773" y="121793"/>
                  </a:lnTo>
                  <a:lnTo>
                    <a:pt x="32706" y="121412"/>
                  </a:lnTo>
                  <a:lnTo>
                    <a:pt x="32708" y="121031"/>
                  </a:lnTo>
                  <a:lnTo>
                    <a:pt x="32131" y="117348"/>
                  </a:lnTo>
                  <a:lnTo>
                    <a:pt x="31940" y="116712"/>
                  </a:lnTo>
                  <a:close/>
                </a:path>
                <a:path w="36194" h="147319">
                  <a:moveTo>
                    <a:pt x="32708" y="121031"/>
                  </a:moveTo>
                  <a:lnTo>
                    <a:pt x="32765" y="121412"/>
                  </a:lnTo>
                  <a:lnTo>
                    <a:pt x="32708" y="121031"/>
                  </a:lnTo>
                  <a:close/>
                </a:path>
                <a:path w="36194" h="147319">
                  <a:moveTo>
                    <a:pt x="10786" y="117504"/>
                  </a:moveTo>
                  <a:lnTo>
                    <a:pt x="10858" y="117983"/>
                  </a:lnTo>
                  <a:lnTo>
                    <a:pt x="10786" y="117504"/>
                  </a:lnTo>
                  <a:close/>
                </a:path>
                <a:path w="36194" h="147319">
                  <a:moveTo>
                    <a:pt x="10668" y="116712"/>
                  </a:moveTo>
                  <a:lnTo>
                    <a:pt x="10786" y="117504"/>
                  </a:lnTo>
                  <a:lnTo>
                    <a:pt x="10921" y="117983"/>
                  </a:lnTo>
                  <a:lnTo>
                    <a:pt x="10668" y="116712"/>
                  </a:lnTo>
                  <a:close/>
                </a:path>
                <a:path w="36194" h="147319">
                  <a:moveTo>
                    <a:pt x="29946" y="108585"/>
                  </a:moveTo>
                  <a:lnTo>
                    <a:pt x="8508" y="108585"/>
                  </a:lnTo>
                  <a:lnTo>
                    <a:pt x="9270" y="112141"/>
                  </a:lnTo>
                  <a:lnTo>
                    <a:pt x="10786" y="117504"/>
                  </a:lnTo>
                  <a:lnTo>
                    <a:pt x="10668" y="116712"/>
                  </a:lnTo>
                  <a:lnTo>
                    <a:pt x="31940" y="116712"/>
                  </a:lnTo>
                  <a:lnTo>
                    <a:pt x="31788" y="116205"/>
                  </a:lnTo>
                  <a:lnTo>
                    <a:pt x="31622" y="116205"/>
                  </a:lnTo>
                  <a:lnTo>
                    <a:pt x="31472" y="115379"/>
                  </a:lnTo>
                  <a:lnTo>
                    <a:pt x="31483" y="114808"/>
                  </a:lnTo>
                  <a:lnTo>
                    <a:pt x="31368" y="113665"/>
                  </a:lnTo>
                  <a:lnTo>
                    <a:pt x="29946" y="108585"/>
                  </a:lnTo>
                  <a:close/>
                </a:path>
                <a:path w="36194" h="147319">
                  <a:moveTo>
                    <a:pt x="31368" y="114808"/>
                  </a:moveTo>
                  <a:lnTo>
                    <a:pt x="31622" y="116205"/>
                  </a:lnTo>
                  <a:lnTo>
                    <a:pt x="31540" y="115379"/>
                  </a:lnTo>
                  <a:lnTo>
                    <a:pt x="31368" y="114808"/>
                  </a:lnTo>
                  <a:close/>
                </a:path>
                <a:path w="36194" h="147319">
                  <a:moveTo>
                    <a:pt x="31540" y="115379"/>
                  </a:moveTo>
                  <a:lnTo>
                    <a:pt x="31622" y="116205"/>
                  </a:lnTo>
                  <a:lnTo>
                    <a:pt x="31788" y="116205"/>
                  </a:lnTo>
                  <a:lnTo>
                    <a:pt x="31540" y="115379"/>
                  </a:lnTo>
                  <a:close/>
                </a:path>
                <a:path w="36194" h="147319">
                  <a:moveTo>
                    <a:pt x="31483" y="114808"/>
                  </a:moveTo>
                  <a:lnTo>
                    <a:pt x="31540" y="115379"/>
                  </a:lnTo>
                  <a:lnTo>
                    <a:pt x="31483" y="114808"/>
                  </a:lnTo>
                  <a:close/>
                </a:path>
                <a:path w="36194" h="147319">
                  <a:moveTo>
                    <a:pt x="20827" y="35179"/>
                  </a:moveTo>
                  <a:lnTo>
                    <a:pt x="253" y="35179"/>
                  </a:lnTo>
                  <a:lnTo>
                    <a:pt x="126" y="67056"/>
                  </a:lnTo>
                  <a:lnTo>
                    <a:pt x="1269" y="76073"/>
                  </a:lnTo>
                  <a:lnTo>
                    <a:pt x="2286" y="85090"/>
                  </a:lnTo>
                  <a:lnTo>
                    <a:pt x="2539" y="86233"/>
                  </a:lnTo>
                  <a:lnTo>
                    <a:pt x="5333" y="97790"/>
                  </a:lnTo>
                  <a:lnTo>
                    <a:pt x="6857" y="101854"/>
                  </a:lnTo>
                  <a:lnTo>
                    <a:pt x="8636" y="109219"/>
                  </a:lnTo>
                  <a:lnTo>
                    <a:pt x="8508" y="108585"/>
                  </a:lnTo>
                  <a:lnTo>
                    <a:pt x="29946" y="108585"/>
                  </a:lnTo>
                  <a:lnTo>
                    <a:pt x="29590" y="107315"/>
                  </a:lnTo>
                  <a:lnTo>
                    <a:pt x="28956" y="103886"/>
                  </a:lnTo>
                  <a:lnTo>
                    <a:pt x="26543" y="94615"/>
                  </a:lnTo>
                  <a:lnTo>
                    <a:pt x="25461" y="91821"/>
                  </a:lnTo>
                  <a:lnTo>
                    <a:pt x="25018" y="90678"/>
                  </a:lnTo>
                  <a:lnTo>
                    <a:pt x="23138" y="82550"/>
                  </a:lnTo>
                  <a:lnTo>
                    <a:pt x="23066" y="82338"/>
                  </a:lnTo>
                  <a:lnTo>
                    <a:pt x="22969" y="81406"/>
                  </a:lnTo>
                  <a:lnTo>
                    <a:pt x="21970" y="73533"/>
                  </a:lnTo>
                  <a:lnTo>
                    <a:pt x="21085" y="65786"/>
                  </a:lnTo>
                  <a:lnTo>
                    <a:pt x="20955" y="65786"/>
                  </a:lnTo>
                  <a:lnTo>
                    <a:pt x="20952" y="51308"/>
                  </a:lnTo>
                  <a:lnTo>
                    <a:pt x="20827" y="35179"/>
                  </a:lnTo>
                  <a:close/>
                </a:path>
                <a:path w="36194" h="147319">
                  <a:moveTo>
                    <a:pt x="29683" y="107315"/>
                  </a:moveTo>
                  <a:lnTo>
                    <a:pt x="29844" y="108077"/>
                  </a:lnTo>
                  <a:lnTo>
                    <a:pt x="29683" y="107315"/>
                  </a:lnTo>
                  <a:close/>
                </a:path>
                <a:path w="36194" h="147319">
                  <a:moveTo>
                    <a:pt x="6476" y="100838"/>
                  </a:moveTo>
                  <a:lnTo>
                    <a:pt x="6738" y="101854"/>
                  </a:lnTo>
                  <a:lnTo>
                    <a:pt x="6476" y="100838"/>
                  </a:lnTo>
                  <a:close/>
                </a:path>
                <a:path w="36194" h="147319">
                  <a:moveTo>
                    <a:pt x="25018" y="90678"/>
                  </a:moveTo>
                  <a:lnTo>
                    <a:pt x="25400" y="91821"/>
                  </a:lnTo>
                  <a:lnTo>
                    <a:pt x="25295" y="91391"/>
                  </a:lnTo>
                  <a:lnTo>
                    <a:pt x="25018" y="90678"/>
                  </a:lnTo>
                  <a:close/>
                </a:path>
                <a:path w="36194" h="147319">
                  <a:moveTo>
                    <a:pt x="25295" y="91391"/>
                  </a:moveTo>
                  <a:lnTo>
                    <a:pt x="25400" y="91821"/>
                  </a:lnTo>
                  <a:lnTo>
                    <a:pt x="25295" y="91391"/>
                  </a:lnTo>
                  <a:close/>
                </a:path>
                <a:path w="36194" h="147319">
                  <a:moveTo>
                    <a:pt x="25121" y="90678"/>
                  </a:moveTo>
                  <a:lnTo>
                    <a:pt x="25295" y="91391"/>
                  </a:lnTo>
                  <a:lnTo>
                    <a:pt x="25121" y="90678"/>
                  </a:lnTo>
                  <a:close/>
                </a:path>
                <a:path w="36194" h="147319">
                  <a:moveTo>
                    <a:pt x="22859" y="81406"/>
                  </a:moveTo>
                  <a:lnTo>
                    <a:pt x="23113" y="82550"/>
                  </a:lnTo>
                  <a:lnTo>
                    <a:pt x="23087" y="82338"/>
                  </a:lnTo>
                  <a:lnTo>
                    <a:pt x="22859" y="81406"/>
                  </a:lnTo>
                  <a:close/>
                </a:path>
                <a:path w="36194" h="147319">
                  <a:moveTo>
                    <a:pt x="23087" y="82338"/>
                  </a:moveTo>
                  <a:lnTo>
                    <a:pt x="23113" y="82550"/>
                  </a:lnTo>
                  <a:lnTo>
                    <a:pt x="23087" y="82338"/>
                  </a:lnTo>
                  <a:close/>
                </a:path>
                <a:path w="36194" h="147319">
                  <a:moveTo>
                    <a:pt x="22969" y="81406"/>
                  </a:moveTo>
                  <a:lnTo>
                    <a:pt x="23087" y="82338"/>
                  </a:lnTo>
                  <a:lnTo>
                    <a:pt x="22969" y="81406"/>
                  </a:lnTo>
                  <a:close/>
                </a:path>
                <a:path w="36194" h="147319">
                  <a:moveTo>
                    <a:pt x="20955" y="64643"/>
                  </a:moveTo>
                  <a:lnTo>
                    <a:pt x="20955" y="65786"/>
                  </a:lnTo>
                  <a:lnTo>
                    <a:pt x="21085" y="65786"/>
                  </a:lnTo>
                  <a:lnTo>
                    <a:pt x="20955" y="64643"/>
                  </a:lnTo>
                  <a:close/>
                </a:path>
                <a:path w="36194" h="147319">
                  <a:moveTo>
                    <a:pt x="11937" y="0"/>
                  </a:moveTo>
                  <a:lnTo>
                    <a:pt x="0" y="24765"/>
                  </a:lnTo>
                  <a:lnTo>
                    <a:pt x="0" y="30480"/>
                  </a:lnTo>
                  <a:lnTo>
                    <a:pt x="253" y="35814"/>
                  </a:lnTo>
                  <a:lnTo>
                    <a:pt x="253" y="35179"/>
                  </a:lnTo>
                  <a:lnTo>
                    <a:pt x="20827" y="35179"/>
                  </a:lnTo>
                  <a:lnTo>
                    <a:pt x="20827" y="34543"/>
                  </a:lnTo>
                  <a:lnTo>
                    <a:pt x="20379" y="29718"/>
                  </a:lnTo>
                  <a:lnTo>
                    <a:pt x="20430" y="29083"/>
                  </a:lnTo>
                  <a:lnTo>
                    <a:pt x="20385" y="27305"/>
                  </a:lnTo>
                  <a:lnTo>
                    <a:pt x="20065" y="27305"/>
                  </a:lnTo>
                  <a:lnTo>
                    <a:pt x="20319" y="24765"/>
                  </a:lnTo>
                  <a:lnTo>
                    <a:pt x="20724" y="24765"/>
                  </a:lnTo>
                  <a:lnTo>
                    <a:pt x="21778" y="20700"/>
                  </a:lnTo>
                  <a:lnTo>
                    <a:pt x="23749" y="13843"/>
                  </a:lnTo>
                  <a:lnTo>
                    <a:pt x="25145" y="8636"/>
                  </a:lnTo>
                  <a:lnTo>
                    <a:pt x="22225" y="3302"/>
                  </a:lnTo>
                  <a:lnTo>
                    <a:pt x="11937" y="0"/>
                  </a:lnTo>
                  <a:close/>
                </a:path>
                <a:path w="36194" h="147319">
                  <a:moveTo>
                    <a:pt x="20430" y="29083"/>
                  </a:moveTo>
                  <a:lnTo>
                    <a:pt x="20446" y="29718"/>
                  </a:lnTo>
                  <a:lnTo>
                    <a:pt x="20430" y="29083"/>
                  </a:lnTo>
                  <a:close/>
                </a:path>
                <a:path w="36194" h="147319">
                  <a:moveTo>
                    <a:pt x="20319" y="24765"/>
                  </a:moveTo>
                  <a:lnTo>
                    <a:pt x="20065" y="27305"/>
                  </a:lnTo>
                  <a:lnTo>
                    <a:pt x="20356" y="26184"/>
                  </a:lnTo>
                  <a:lnTo>
                    <a:pt x="20319" y="24765"/>
                  </a:lnTo>
                  <a:close/>
                </a:path>
                <a:path w="36194" h="147319">
                  <a:moveTo>
                    <a:pt x="20356" y="26184"/>
                  </a:moveTo>
                  <a:lnTo>
                    <a:pt x="20065" y="27305"/>
                  </a:lnTo>
                  <a:lnTo>
                    <a:pt x="20385" y="27305"/>
                  </a:lnTo>
                  <a:lnTo>
                    <a:pt x="20356" y="26184"/>
                  </a:lnTo>
                  <a:close/>
                </a:path>
                <a:path w="36194" h="147319">
                  <a:moveTo>
                    <a:pt x="20724" y="24765"/>
                  </a:moveTo>
                  <a:lnTo>
                    <a:pt x="20319" y="24765"/>
                  </a:lnTo>
                  <a:lnTo>
                    <a:pt x="20356" y="26184"/>
                  </a:lnTo>
                  <a:lnTo>
                    <a:pt x="20724" y="24765"/>
                  </a:lnTo>
                  <a:close/>
                </a:path>
                <a:path w="36194" h="147319">
                  <a:moveTo>
                    <a:pt x="21843" y="20447"/>
                  </a:moveTo>
                  <a:lnTo>
                    <a:pt x="21717" y="20700"/>
                  </a:lnTo>
                  <a:lnTo>
                    <a:pt x="21843" y="20447"/>
                  </a:lnTo>
                  <a:close/>
                </a:path>
              </a:pathLst>
            </a:custGeom>
            <a:solidFill>
              <a:srgbClr val="FF9300"/>
            </a:solidFill>
          </p:spPr>
          <p:txBody>
            <a:bodyPr wrap="square" lIns="0" tIns="0" rIns="0" bIns="0" rtlCol="0"/>
            <a:lstStyle/>
            <a:p>
              <a:endParaRPr sz="1867"/>
            </a:p>
          </p:txBody>
        </p:sp>
        <p:pic>
          <p:nvPicPr>
            <p:cNvPr id="30" name="object 30"/>
            <p:cNvPicPr/>
            <p:nvPr/>
          </p:nvPicPr>
          <p:blipFill>
            <a:blip r:embed="rId7" cstate="print"/>
            <a:stretch>
              <a:fillRect/>
            </a:stretch>
          </p:blipFill>
          <p:spPr>
            <a:xfrm>
              <a:off x="3019679" y="2247646"/>
              <a:ext cx="616076" cy="170814"/>
            </a:xfrm>
            <a:prstGeom prst="rect">
              <a:avLst/>
            </a:prstGeom>
          </p:spPr>
        </p:pic>
        <p:pic>
          <p:nvPicPr>
            <p:cNvPr id="31" name="object 31"/>
            <p:cNvPicPr/>
            <p:nvPr/>
          </p:nvPicPr>
          <p:blipFill>
            <a:blip r:embed="rId8" cstate="print"/>
            <a:stretch>
              <a:fillRect/>
            </a:stretch>
          </p:blipFill>
          <p:spPr>
            <a:xfrm>
              <a:off x="2671191" y="2037841"/>
              <a:ext cx="42290" cy="130810"/>
            </a:xfrm>
            <a:prstGeom prst="rect">
              <a:avLst/>
            </a:prstGeom>
          </p:spPr>
        </p:pic>
        <p:pic>
          <p:nvPicPr>
            <p:cNvPr id="32" name="object 32"/>
            <p:cNvPicPr/>
            <p:nvPr/>
          </p:nvPicPr>
          <p:blipFill>
            <a:blip r:embed="rId9" cstate="print"/>
            <a:stretch>
              <a:fillRect/>
            </a:stretch>
          </p:blipFill>
          <p:spPr>
            <a:xfrm>
              <a:off x="2417064" y="1379093"/>
              <a:ext cx="1137412" cy="273685"/>
            </a:xfrm>
            <a:prstGeom prst="rect">
              <a:avLst/>
            </a:prstGeom>
          </p:spPr>
        </p:pic>
        <p:pic>
          <p:nvPicPr>
            <p:cNvPr id="33" name="object 33"/>
            <p:cNvPicPr/>
            <p:nvPr/>
          </p:nvPicPr>
          <p:blipFill>
            <a:blip r:embed="rId10" cstate="print"/>
            <a:stretch>
              <a:fillRect/>
            </a:stretch>
          </p:blipFill>
          <p:spPr>
            <a:xfrm>
              <a:off x="776808" y="914400"/>
              <a:ext cx="859459" cy="273685"/>
            </a:xfrm>
            <a:prstGeom prst="rect">
              <a:avLst/>
            </a:prstGeom>
          </p:spPr>
        </p:pic>
        <p:pic>
          <p:nvPicPr>
            <p:cNvPr id="34" name="object 34"/>
            <p:cNvPicPr/>
            <p:nvPr/>
          </p:nvPicPr>
          <p:blipFill>
            <a:blip r:embed="rId11" cstate="print"/>
            <a:stretch>
              <a:fillRect/>
            </a:stretch>
          </p:blipFill>
          <p:spPr>
            <a:xfrm>
              <a:off x="1809750" y="1771650"/>
              <a:ext cx="180975" cy="180975"/>
            </a:xfrm>
            <a:prstGeom prst="rect">
              <a:avLst/>
            </a:prstGeom>
          </p:spPr>
        </p:pic>
        <p:pic>
          <p:nvPicPr>
            <p:cNvPr id="35" name="object 35"/>
            <p:cNvPicPr/>
            <p:nvPr/>
          </p:nvPicPr>
          <p:blipFill>
            <a:blip r:embed="rId12" cstate="print"/>
            <a:stretch>
              <a:fillRect/>
            </a:stretch>
          </p:blipFill>
          <p:spPr>
            <a:xfrm>
              <a:off x="2490791" y="1020698"/>
              <a:ext cx="767647" cy="201929"/>
            </a:xfrm>
            <a:prstGeom prst="rect">
              <a:avLst/>
            </a:prstGeom>
          </p:spPr>
        </p:pic>
        <p:pic>
          <p:nvPicPr>
            <p:cNvPr id="36" name="object 36"/>
            <p:cNvPicPr/>
            <p:nvPr/>
          </p:nvPicPr>
          <p:blipFill>
            <a:blip r:embed="rId13" cstate="print"/>
            <a:stretch>
              <a:fillRect/>
            </a:stretch>
          </p:blipFill>
          <p:spPr>
            <a:xfrm>
              <a:off x="3324860" y="993775"/>
              <a:ext cx="130428" cy="127000"/>
            </a:xfrm>
            <a:prstGeom prst="rect">
              <a:avLst/>
            </a:prstGeom>
          </p:spPr>
        </p:pic>
      </p:grpSp>
      <p:sp>
        <p:nvSpPr>
          <p:cNvPr id="37" name="object 37"/>
          <p:cNvSpPr txBox="1">
            <a:spLocks noGrp="1"/>
          </p:cNvSpPr>
          <p:nvPr>
            <p:ph type="title"/>
          </p:nvPr>
        </p:nvSpPr>
        <p:spPr>
          <a:xfrm>
            <a:off x="3201248" y="164514"/>
            <a:ext cx="5068993" cy="646331"/>
          </a:xfrm>
          <a:prstGeom prst="rect">
            <a:avLst/>
          </a:prstGeom>
        </p:spPr>
        <p:txBody>
          <a:bodyPr spcFirstLastPara="1" vert="horz" wrap="square" lIns="0" tIns="17780" rIns="0" bIns="0" rtlCol="0" anchor="ctr" anchorCtr="0">
            <a:spAutoFit/>
          </a:bodyPr>
          <a:lstStyle/>
          <a:p>
            <a:pPr marL="16933">
              <a:lnSpc>
                <a:spcPct val="100000"/>
              </a:lnSpc>
              <a:spcBef>
                <a:spcPts val="140"/>
              </a:spcBef>
            </a:pPr>
            <a:r>
              <a:rPr sz="4000" dirty="0"/>
              <a:t>Mean</a:t>
            </a:r>
            <a:r>
              <a:rPr sz="4000" spc="-20" dirty="0"/>
              <a:t> </a:t>
            </a:r>
            <a:r>
              <a:rPr sz="4000" spc="-13" dirty="0"/>
              <a:t>normalization</a:t>
            </a:r>
            <a:endParaRPr sz="4000"/>
          </a:p>
        </p:txBody>
      </p:sp>
      <p:grpSp>
        <p:nvGrpSpPr>
          <p:cNvPr id="38" name="object 38"/>
          <p:cNvGrpSpPr/>
          <p:nvPr/>
        </p:nvGrpSpPr>
        <p:grpSpPr>
          <a:xfrm>
            <a:off x="1104256" y="3586819"/>
            <a:ext cx="2885440" cy="2174240"/>
            <a:chOff x="828192" y="2690114"/>
            <a:chExt cx="2164080" cy="1630680"/>
          </a:xfrm>
        </p:grpSpPr>
        <p:pic>
          <p:nvPicPr>
            <p:cNvPr id="39" name="object 39"/>
            <p:cNvPicPr/>
            <p:nvPr/>
          </p:nvPicPr>
          <p:blipFill>
            <a:blip r:embed="rId14" cstate="print"/>
            <a:stretch>
              <a:fillRect/>
            </a:stretch>
          </p:blipFill>
          <p:spPr>
            <a:xfrm>
              <a:off x="1472986" y="3247263"/>
              <a:ext cx="71051" cy="84581"/>
            </a:xfrm>
            <a:prstGeom prst="rect">
              <a:avLst/>
            </a:prstGeom>
          </p:spPr>
        </p:pic>
        <p:pic>
          <p:nvPicPr>
            <p:cNvPr id="40" name="object 40"/>
            <p:cNvPicPr/>
            <p:nvPr/>
          </p:nvPicPr>
          <p:blipFill>
            <a:blip r:embed="rId15" cstate="print"/>
            <a:stretch>
              <a:fillRect/>
            </a:stretch>
          </p:blipFill>
          <p:spPr>
            <a:xfrm>
              <a:off x="1436726" y="3442716"/>
              <a:ext cx="69366" cy="84581"/>
            </a:xfrm>
            <a:prstGeom prst="rect">
              <a:avLst/>
            </a:prstGeom>
          </p:spPr>
        </p:pic>
        <p:pic>
          <p:nvPicPr>
            <p:cNvPr id="41" name="object 41"/>
            <p:cNvPicPr/>
            <p:nvPr/>
          </p:nvPicPr>
          <p:blipFill>
            <a:blip r:embed="rId16" cstate="print"/>
            <a:stretch>
              <a:fillRect/>
            </a:stretch>
          </p:blipFill>
          <p:spPr>
            <a:xfrm>
              <a:off x="1886458" y="3281934"/>
              <a:ext cx="71327" cy="93852"/>
            </a:xfrm>
            <a:prstGeom prst="rect">
              <a:avLst/>
            </a:prstGeom>
          </p:spPr>
        </p:pic>
        <p:pic>
          <p:nvPicPr>
            <p:cNvPr id="42" name="object 42"/>
            <p:cNvPicPr/>
            <p:nvPr/>
          </p:nvPicPr>
          <p:blipFill>
            <a:blip r:embed="rId17" cstate="print"/>
            <a:stretch>
              <a:fillRect/>
            </a:stretch>
          </p:blipFill>
          <p:spPr>
            <a:xfrm>
              <a:off x="2120137" y="3405378"/>
              <a:ext cx="113229" cy="94742"/>
            </a:xfrm>
            <a:prstGeom prst="rect">
              <a:avLst/>
            </a:prstGeom>
          </p:spPr>
        </p:pic>
        <p:pic>
          <p:nvPicPr>
            <p:cNvPr id="43" name="object 43"/>
            <p:cNvPicPr/>
            <p:nvPr/>
          </p:nvPicPr>
          <p:blipFill>
            <a:blip r:embed="rId18" cstate="print"/>
            <a:stretch>
              <a:fillRect/>
            </a:stretch>
          </p:blipFill>
          <p:spPr>
            <a:xfrm>
              <a:off x="2023251" y="3712845"/>
              <a:ext cx="102110" cy="110109"/>
            </a:xfrm>
            <a:prstGeom prst="rect">
              <a:avLst/>
            </a:prstGeom>
          </p:spPr>
        </p:pic>
        <p:pic>
          <p:nvPicPr>
            <p:cNvPr id="44" name="object 44"/>
            <p:cNvPicPr/>
            <p:nvPr/>
          </p:nvPicPr>
          <p:blipFill>
            <a:blip r:embed="rId19" cstate="print"/>
            <a:stretch>
              <a:fillRect/>
            </a:stretch>
          </p:blipFill>
          <p:spPr>
            <a:xfrm>
              <a:off x="1517431" y="3765423"/>
              <a:ext cx="71197" cy="104775"/>
            </a:xfrm>
            <a:prstGeom prst="rect">
              <a:avLst/>
            </a:prstGeom>
          </p:spPr>
        </p:pic>
        <p:pic>
          <p:nvPicPr>
            <p:cNvPr id="45" name="object 45"/>
            <p:cNvPicPr/>
            <p:nvPr/>
          </p:nvPicPr>
          <p:blipFill>
            <a:blip r:embed="rId20" cstate="print"/>
            <a:stretch>
              <a:fillRect/>
            </a:stretch>
          </p:blipFill>
          <p:spPr>
            <a:xfrm>
              <a:off x="1847282" y="3667379"/>
              <a:ext cx="81302" cy="109093"/>
            </a:xfrm>
            <a:prstGeom prst="rect">
              <a:avLst/>
            </a:prstGeom>
          </p:spPr>
        </p:pic>
        <p:pic>
          <p:nvPicPr>
            <p:cNvPr id="46" name="object 46"/>
            <p:cNvPicPr/>
            <p:nvPr/>
          </p:nvPicPr>
          <p:blipFill>
            <a:blip r:embed="rId21" cstate="print"/>
            <a:stretch>
              <a:fillRect/>
            </a:stretch>
          </p:blipFill>
          <p:spPr>
            <a:xfrm>
              <a:off x="1308515" y="3751707"/>
              <a:ext cx="75557" cy="101218"/>
            </a:xfrm>
            <a:prstGeom prst="rect">
              <a:avLst/>
            </a:prstGeom>
          </p:spPr>
        </p:pic>
        <p:pic>
          <p:nvPicPr>
            <p:cNvPr id="47" name="object 47"/>
            <p:cNvPicPr/>
            <p:nvPr/>
          </p:nvPicPr>
          <p:blipFill>
            <a:blip r:embed="rId22" cstate="print"/>
            <a:stretch>
              <a:fillRect/>
            </a:stretch>
          </p:blipFill>
          <p:spPr>
            <a:xfrm>
              <a:off x="2813303" y="3492119"/>
              <a:ext cx="178815" cy="399986"/>
            </a:xfrm>
            <a:prstGeom prst="rect">
              <a:avLst/>
            </a:prstGeom>
          </p:spPr>
        </p:pic>
        <p:pic>
          <p:nvPicPr>
            <p:cNvPr id="48" name="object 48"/>
            <p:cNvPicPr/>
            <p:nvPr/>
          </p:nvPicPr>
          <p:blipFill>
            <a:blip r:embed="rId23" cstate="print"/>
            <a:stretch>
              <a:fillRect/>
            </a:stretch>
          </p:blipFill>
          <p:spPr>
            <a:xfrm>
              <a:off x="828192" y="3493897"/>
              <a:ext cx="279984" cy="426351"/>
            </a:xfrm>
            <a:prstGeom prst="rect">
              <a:avLst/>
            </a:prstGeom>
          </p:spPr>
        </p:pic>
        <p:pic>
          <p:nvPicPr>
            <p:cNvPr id="49" name="object 49"/>
            <p:cNvPicPr/>
            <p:nvPr/>
          </p:nvPicPr>
          <p:blipFill>
            <a:blip r:embed="rId24" cstate="print"/>
            <a:stretch>
              <a:fillRect/>
            </a:stretch>
          </p:blipFill>
          <p:spPr>
            <a:xfrm>
              <a:off x="1497710" y="2690114"/>
              <a:ext cx="422275" cy="165100"/>
            </a:xfrm>
            <a:prstGeom prst="rect">
              <a:avLst/>
            </a:prstGeom>
          </p:spPr>
        </p:pic>
        <p:pic>
          <p:nvPicPr>
            <p:cNvPr id="50" name="object 50"/>
            <p:cNvPicPr/>
            <p:nvPr/>
          </p:nvPicPr>
          <p:blipFill>
            <a:blip r:embed="rId25" cstate="print"/>
            <a:stretch>
              <a:fillRect/>
            </a:stretch>
          </p:blipFill>
          <p:spPr>
            <a:xfrm>
              <a:off x="1660651" y="4203700"/>
              <a:ext cx="125815" cy="31648"/>
            </a:xfrm>
            <a:prstGeom prst="rect">
              <a:avLst/>
            </a:prstGeom>
          </p:spPr>
        </p:pic>
        <p:pic>
          <p:nvPicPr>
            <p:cNvPr id="51" name="object 51"/>
            <p:cNvPicPr/>
            <p:nvPr/>
          </p:nvPicPr>
          <p:blipFill>
            <a:blip r:embed="rId26" cstate="print"/>
            <a:stretch>
              <a:fillRect/>
            </a:stretch>
          </p:blipFill>
          <p:spPr>
            <a:xfrm>
              <a:off x="1896744" y="4144975"/>
              <a:ext cx="300990" cy="175259"/>
            </a:xfrm>
            <a:prstGeom prst="rect">
              <a:avLst/>
            </a:prstGeom>
          </p:spPr>
        </p:pic>
        <p:pic>
          <p:nvPicPr>
            <p:cNvPr id="52" name="object 52"/>
            <p:cNvPicPr/>
            <p:nvPr/>
          </p:nvPicPr>
          <p:blipFill>
            <a:blip r:embed="rId27" cstate="print"/>
            <a:stretch>
              <a:fillRect/>
            </a:stretch>
          </p:blipFill>
          <p:spPr>
            <a:xfrm>
              <a:off x="1047749" y="3124200"/>
              <a:ext cx="180975" cy="180975"/>
            </a:xfrm>
            <a:prstGeom prst="rect">
              <a:avLst/>
            </a:prstGeom>
          </p:spPr>
        </p:pic>
      </p:grpSp>
      <p:pic>
        <p:nvPicPr>
          <p:cNvPr id="53" name="object 53"/>
          <p:cNvPicPr/>
          <p:nvPr/>
        </p:nvPicPr>
        <p:blipFill>
          <a:blip r:embed="rId28" cstate="print"/>
          <a:stretch>
            <a:fillRect/>
          </a:stretch>
        </p:blipFill>
        <p:spPr>
          <a:xfrm>
            <a:off x="6361006" y="3228510"/>
            <a:ext cx="1650153" cy="797221"/>
          </a:xfrm>
          <a:prstGeom prst="rect">
            <a:avLst/>
          </a:prstGeom>
        </p:spPr>
      </p:pic>
      <p:pic>
        <p:nvPicPr>
          <p:cNvPr id="54" name="object 54"/>
          <p:cNvPicPr/>
          <p:nvPr/>
        </p:nvPicPr>
        <p:blipFill>
          <a:blip r:embed="rId29" cstate="print"/>
          <a:stretch>
            <a:fillRect/>
          </a:stretch>
        </p:blipFill>
        <p:spPr>
          <a:xfrm>
            <a:off x="10016743" y="3207003"/>
            <a:ext cx="1516380" cy="879179"/>
          </a:xfrm>
          <a:prstGeom prst="rect">
            <a:avLst/>
          </a:prstGeom>
        </p:spPr>
      </p:pic>
      <p:pic>
        <p:nvPicPr>
          <p:cNvPr id="55" name="object 55"/>
          <p:cNvPicPr/>
          <p:nvPr/>
        </p:nvPicPr>
        <p:blipFill>
          <a:blip r:embed="rId30" cstate="print"/>
          <a:stretch>
            <a:fillRect/>
          </a:stretch>
        </p:blipFill>
        <p:spPr>
          <a:xfrm>
            <a:off x="7044436" y="1673014"/>
            <a:ext cx="203877" cy="811105"/>
          </a:xfrm>
          <a:prstGeom prst="rect">
            <a:avLst/>
          </a:prstGeom>
        </p:spPr>
      </p:pic>
      <p:pic>
        <p:nvPicPr>
          <p:cNvPr id="56" name="object 56"/>
          <p:cNvPicPr/>
          <p:nvPr/>
        </p:nvPicPr>
        <p:blipFill>
          <a:blip r:embed="rId31" cstate="print"/>
          <a:stretch>
            <a:fillRect/>
          </a:stretch>
        </p:blipFill>
        <p:spPr>
          <a:xfrm>
            <a:off x="9993038" y="1645751"/>
            <a:ext cx="429429" cy="944880"/>
          </a:xfrm>
          <a:prstGeom prst="rect">
            <a:avLst/>
          </a:prstGeom>
        </p:spPr>
      </p:pic>
      <p:pic>
        <p:nvPicPr>
          <p:cNvPr id="57" name="object 57"/>
          <p:cNvPicPr/>
          <p:nvPr/>
        </p:nvPicPr>
        <p:blipFill>
          <a:blip r:embed="rId32" cstate="print"/>
          <a:stretch>
            <a:fillRect/>
          </a:stretch>
        </p:blipFill>
        <p:spPr>
          <a:xfrm>
            <a:off x="3232403" y="785030"/>
            <a:ext cx="5137235" cy="89577"/>
          </a:xfrm>
          <a:prstGeom prst="rect">
            <a:avLst/>
          </a:prstGeom>
        </p:spPr>
      </p:pic>
      <p:sp>
        <p:nvSpPr>
          <p:cNvPr id="59" name="Slide Number Placeholder 58">
            <a:extLst>
              <a:ext uri="{FF2B5EF4-FFF2-40B4-BE49-F238E27FC236}">
                <a16:creationId xmlns:a16="http://schemas.microsoft.com/office/drawing/2014/main" id="{76C57B2A-7712-320E-39CB-9FC5E8CAE4E6}"/>
              </a:ext>
            </a:extLst>
          </p:cNvPr>
          <p:cNvSpPr>
            <a:spLocks noGrp="1"/>
          </p:cNvSpPr>
          <p:nvPr>
            <p:ph type="sldNum" sz="quarter" idx="4294967295"/>
          </p:nvPr>
        </p:nvSpPr>
        <p:spPr/>
        <p:txBody>
          <a:bodyPr/>
          <a:lstStyle/>
          <a:p>
            <a:endParaRPr lang="en-PK" dirty="0"/>
          </a:p>
        </p:txBody>
      </p:sp>
    </p:spTree>
    <p:extLst>
      <p:ext uri="{BB962C8B-B14F-4D97-AF65-F5344CB8AC3E}">
        <p14:creationId xmlns:p14="http://schemas.microsoft.com/office/powerpoint/2010/main" val="808078654"/>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4" grpId="0"/>
      <p:bldP spid="15" grpId="0"/>
      <p:bldP spid="16" grpId="0" animBg="1"/>
      <p:bldP spid="17" grpId="0"/>
      <p:bldP spid="18" grpId="0"/>
      <p:bldP spid="19" grpId="0"/>
      <p:bldP spid="20" grpId="0"/>
      <p:bldP spid="21" grpId="0" animBg="1"/>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24f6d35ebab_0_0"/>
          <p:cNvSpPr txBox="1">
            <a:spLocks noGrp="1"/>
          </p:cNvSpPr>
          <p:nvPr>
            <p:ph type="title"/>
          </p:nvPr>
        </p:nvSpPr>
        <p:spPr>
          <a:xfrm>
            <a:off x="1385454" y="60616"/>
            <a:ext cx="93009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Agenda of the day</a:t>
            </a:r>
            <a:endParaRPr dirty="0"/>
          </a:p>
        </p:txBody>
      </p:sp>
      <p:sp>
        <p:nvSpPr>
          <p:cNvPr id="71" name="Google Shape;71;g24f6d35ebab_0_0"/>
          <p:cNvSpPr txBox="1">
            <a:spLocks noGrp="1"/>
          </p:cNvSpPr>
          <p:nvPr>
            <p:ph type="body" idx="1"/>
          </p:nvPr>
        </p:nvSpPr>
        <p:spPr>
          <a:xfrm>
            <a:off x="1385454" y="1496291"/>
            <a:ext cx="9300900" cy="468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72" name="Google Shape;72;g24f6d35ebab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PK"/>
              <a:t>3</a:t>
            </a:fld>
            <a:endParaRPr/>
          </a:p>
        </p:txBody>
      </p:sp>
      <p:graphicFrame>
        <p:nvGraphicFramePr>
          <p:cNvPr id="2" name="Diagram 1">
            <a:extLst>
              <a:ext uri="{FF2B5EF4-FFF2-40B4-BE49-F238E27FC236}">
                <a16:creationId xmlns:a16="http://schemas.microsoft.com/office/drawing/2014/main" id="{8E76368D-547D-45B0-8FB6-090139A5572E}"/>
              </a:ext>
            </a:extLst>
          </p:cNvPr>
          <p:cNvGraphicFramePr/>
          <p:nvPr>
            <p:extLst>
              <p:ext uri="{D42A27DB-BD31-4B8C-83A1-F6EECF244321}">
                <p14:modId xmlns:p14="http://schemas.microsoft.com/office/powerpoint/2010/main" val="2276771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0BE64F5F-2AC9-49F2-A76B-4ECBDD26C69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F2C339AA-463B-4588-AB18-90093D6E7BA6}"/>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AE58811D-3414-47F0-B49E-94D2783DFA8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99BCBFA6-80CD-4CDA-A7F2-2BAAA2B9524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graphicEl>
                                              <a:dgm id="{A1AA71F9-AC3D-4034-90A8-1DAA5A0D35B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F66A5182-E4E2-4554-BF42-92E61E41632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FC5AFE4C-1595-4B44-A752-D1C0784E0C2E}"/>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graphicEl>
                                              <a:dgm id="{0B7DC51E-A150-4931-ACCA-CE615F8561E4}"/>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graphicEl>
                                              <a:dgm id="{3FF1D746-9C90-465A-84A1-05ABE953A45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graphicEl>
                                              <a:dgm id="{80E6E2E0-6EA0-4885-9507-EDD5D4D702C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graphicEl>
                                              <a:dgm id="{2195689A-3059-4F06-BE00-89D5DEA755F1}"/>
                                            </p:graphic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
                                            <p:graphicEl>
                                              <a:dgm id="{983BE853-6C9A-4F3D-B663-12E1E43C9802}"/>
                                            </p:graphic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
                                            <p:graphicEl>
                                              <a:dgm id="{00E9A946-3FD9-4C2E-B78A-ABCFE21FFCF6}"/>
                                            </p:graphic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2">
                                            <p:graphicEl>
                                              <a:dgm id="{A214A48C-E2A1-4C59-B175-45F26AF9DB51}"/>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graphicEl>
                                              <a:dgm id="{EE482435-7D42-4266-BF99-045AB977D9F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lvl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954A-0F83-46E6-89E9-CE776E676C7E}"/>
              </a:ext>
            </a:extLst>
          </p:cNvPr>
          <p:cNvSpPr>
            <a:spLocks noGrp="1"/>
          </p:cNvSpPr>
          <p:nvPr>
            <p:ph type="title"/>
          </p:nvPr>
        </p:nvSpPr>
        <p:spPr/>
        <p:txBody>
          <a:bodyPr/>
          <a:lstStyle/>
          <a:p>
            <a:r>
              <a:rPr lang="en-GB" dirty="0"/>
              <a:t>Let’s brainstorm together</a:t>
            </a:r>
            <a:endParaRPr lang="en-US" dirty="0"/>
          </a:p>
        </p:txBody>
      </p:sp>
      <p:sp>
        <p:nvSpPr>
          <p:cNvPr id="3" name="Text Placeholder 2">
            <a:extLst>
              <a:ext uri="{FF2B5EF4-FFF2-40B4-BE49-F238E27FC236}">
                <a16:creationId xmlns:a16="http://schemas.microsoft.com/office/drawing/2014/main" id="{8B680C00-18BF-4D9C-BB2A-248C219D9174}"/>
              </a:ext>
            </a:extLst>
          </p:cNvPr>
          <p:cNvSpPr>
            <a:spLocks noGrp="1"/>
          </p:cNvSpPr>
          <p:nvPr>
            <p:ph type="body" idx="1"/>
          </p:nvPr>
        </p:nvSpPr>
        <p:spPr/>
        <p:txBody>
          <a:bodyPr/>
          <a:lstStyle/>
          <a:p>
            <a:r>
              <a:rPr lang="en-GB" dirty="0"/>
              <a:t>What is Regression</a:t>
            </a:r>
          </a:p>
          <a:p>
            <a:r>
              <a:rPr lang="en-GB" dirty="0"/>
              <a:t>How regression models work?</a:t>
            </a:r>
          </a:p>
          <a:p>
            <a:r>
              <a:rPr lang="en-GB" dirty="0"/>
              <a:t>Different types of regression models and their functioning</a:t>
            </a:r>
          </a:p>
          <a:p>
            <a:r>
              <a:rPr lang="en-GB" dirty="0"/>
              <a:t>Common problems with regression models and how to address them</a:t>
            </a:r>
            <a:endParaRPr lang="en-US" dirty="0"/>
          </a:p>
        </p:txBody>
      </p:sp>
      <p:sp>
        <p:nvSpPr>
          <p:cNvPr id="4" name="Slide Number Placeholder 3">
            <a:extLst>
              <a:ext uri="{FF2B5EF4-FFF2-40B4-BE49-F238E27FC236}">
                <a16:creationId xmlns:a16="http://schemas.microsoft.com/office/drawing/2014/main" id="{340B76B4-D65F-482B-9416-7E7BE73552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30</a:t>
            </a:fld>
            <a:endParaRPr lang="en-PK"/>
          </a:p>
        </p:txBody>
      </p:sp>
    </p:spTree>
    <p:extLst>
      <p:ext uri="{BB962C8B-B14F-4D97-AF65-F5344CB8AC3E}">
        <p14:creationId xmlns:p14="http://schemas.microsoft.com/office/powerpoint/2010/main" val="3940871950"/>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Slides</a:t>
            </a:r>
            <a:endParaRPr lang="en-US" dirty="0"/>
          </a:p>
        </p:txBody>
      </p:sp>
      <p:sp>
        <p:nvSpPr>
          <p:cNvPr id="3" name="Text Placeholder 2"/>
          <p:cNvSpPr>
            <a:spLocks noGrp="1"/>
          </p:cNvSpPr>
          <p:nvPr>
            <p:ph type="body" idx="1"/>
          </p:nvPr>
        </p:nvSpPr>
        <p:spPr/>
        <p:txBody>
          <a:bodyPr/>
          <a:lstStyle/>
          <a:p>
            <a:r>
              <a:rPr lang="en-US" dirty="0" smtClean="0"/>
              <a:t>Extra about questions </a:t>
            </a:r>
            <a:r>
              <a:rPr lang="en-US" dirty="0" smtClean="0">
                <a:sym typeface="Wingdings" panose="05000000000000000000" pitchFamily="2" charset="2"/>
              </a:rPr>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31</a:t>
            </a:fld>
            <a:endParaRPr lang="en-PK"/>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2991960" y="1017360"/>
              <a:ext cx="8732160" cy="5423760"/>
            </p14:xfrm>
          </p:contentPart>
        </mc:Choice>
        <mc:Fallback xmlns="">
          <p:pic>
            <p:nvPicPr>
              <p:cNvPr id="5" name="Ink 4"/>
              <p:cNvPicPr/>
              <p:nvPr/>
            </p:nvPicPr>
            <p:blipFill>
              <a:blip r:embed="rId3"/>
              <a:stretch>
                <a:fillRect/>
              </a:stretch>
            </p:blipFill>
            <p:spPr>
              <a:xfrm>
                <a:off x="2982600" y="1008000"/>
                <a:ext cx="8750880" cy="5442480"/>
              </a:xfrm>
              <a:prstGeom prst="rect">
                <a:avLst/>
              </a:prstGeom>
            </p:spPr>
          </p:pic>
        </mc:Fallback>
      </mc:AlternateContent>
    </p:spTree>
    <p:extLst>
      <p:ext uri="{BB962C8B-B14F-4D97-AF65-F5344CB8AC3E}">
        <p14:creationId xmlns:p14="http://schemas.microsoft.com/office/powerpoint/2010/main" val="385420827"/>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Text Placeholder 2"/>
          <p:cNvSpPr>
            <a:spLocks noGrp="1"/>
          </p:cNvSpPr>
          <p:nvPr>
            <p:ph type="body" idx="1"/>
          </p:nvPr>
        </p:nvSpPr>
        <p:spPr/>
        <p:txBody>
          <a:bodyPr>
            <a:normAutofit fontScale="92500" lnSpcReduction="10000"/>
          </a:bodyPr>
          <a:lstStyle/>
          <a:p>
            <a:r>
              <a:rPr lang="en-US" b="1" dirty="0"/>
              <a:t>1. Bias:</a:t>
            </a:r>
          </a:p>
          <a:p>
            <a:r>
              <a:rPr lang="en-US" dirty="0"/>
              <a:t>Definition: Bias represents the error introduced by approximating a real-world problem, which may be complex, by a simplified model. High bias can lead to </a:t>
            </a:r>
            <a:r>
              <a:rPr lang="en-US" dirty="0" err="1"/>
              <a:t>underfitting</a:t>
            </a:r>
            <a:r>
              <a:rPr lang="en-US" dirty="0"/>
              <a:t>.</a:t>
            </a:r>
          </a:p>
          <a:p>
            <a:r>
              <a:rPr lang="en-US" dirty="0"/>
              <a:t>Characteristics: A high-bias model is too simplistic and makes strong assumptions about the underlying data. It tends to overlook the complexity of the true relationship between input features and the target variable.</a:t>
            </a:r>
          </a:p>
          <a:p>
            <a:r>
              <a:rPr lang="en-US" dirty="0"/>
              <a:t>Effects: Models with high bias may consistently make the same mistakes on the training and testing data. They fail to capture the underlying patterns in the data.</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32</a:t>
            </a:fld>
            <a:endParaRPr lang="en-PK"/>
          </a:p>
        </p:txBody>
      </p:sp>
    </p:spTree>
    <p:extLst>
      <p:ext uri="{BB962C8B-B14F-4D97-AF65-F5344CB8AC3E}">
        <p14:creationId xmlns:p14="http://schemas.microsoft.com/office/powerpoint/2010/main" val="1988907352"/>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Text Placeholder 2"/>
          <p:cNvSpPr>
            <a:spLocks noGrp="1"/>
          </p:cNvSpPr>
          <p:nvPr>
            <p:ph type="body" idx="1"/>
          </p:nvPr>
        </p:nvSpPr>
        <p:spPr/>
        <p:txBody>
          <a:bodyPr>
            <a:normAutofit lnSpcReduction="10000"/>
          </a:bodyPr>
          <a:lstStyle/>
          <a:p>
            <a:r>
              <a:rPr lang="en-US" b="1" dirty="0"/>
              <a:t>2. Variance:</a:t>
            </a:r>
          </a:p>
          <a:p>
            <a:r>
              <a:rPr lang="en-US" dirty="0"/>
              <a:t>Definition: Variance represents the model’s sensitivity to small fluctuations in the training data. High variance can lead to overfitting.</a:t>
            </a:r>
          </a:p>
          <a:p>
            <a:r>
              <a:rPr lang="en-US" dirty="0"/>
              <a:t>Characteristics: A high-variance model is overly complex and captures noise in the training data as if it were a true pattern. It is too flexible and fits the training data too closely.</a:t>
            </a:r>
          </a:p>
          <a:p>
            <a:r>
              <a:rPr lang="en-US" dirty="0"/>
              <a:t>Effects: Models with high variance may perform well on the training data but poorly on new, unseen data. They are less likely to generalize to different datasets.</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33</a:t>
            </a:fld>
            <a:endParaRPr lang="en-PK"/>
          </a:p>
        </p:txBody>
      </p:sp>
    </p:spTree>
    <p:extLst>
      <p:ext uri="{BB962C8B-B14F-4D97-AF65-F5344CB8AC3E}">
        <p14:creationId xmlns:p14="http://schemas.microsoft.com/office/powerpoint/2010/main" val="1972747869"/>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dirty="0"/>
              <a:t>Bias-Variance Tradeoff:</a:t>
            </a:r>
          </a:p>
          <a:p>
            <a:r>
              <a:rPr lang="en-US" dirty="0"/>
              <a:t>The tradeoff arises because increasing model complexity typically reduces bias but increases variance, and vice versa. The goal is to find the right level of model complexity that minimizes the total error on new, unseen data.</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34</a:t>
            </a:fld>
            <a:endParaRPr lang="en-PK"/>
          </a:p>
        </p:txBody>
      </p:sp>
    </p:spTree>
    <p:extLst>
      <p:ext uri="{BB962C8B-B14F-4D97-AF65-F5344CB8AC3E}">
        <p14:creationId xmlns:p14="http://schemas.microsoft.com/office/powerpoint/2010/main" val="2420945697"/>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Variance </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35</a:t>
            </a:fld>
            <a:endParaRPr lang="en-PK"/>
          </a:p>
        </p:txBody>
      </p:sp>
      <p:pic>
        <p:nvPicPr>
          <p:cNvPr id="1026" name="Picture 2" descr="Bias and Variance in Machine Learn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37" y="3417454"/>
            <a:ext cx="4841299" cy="3238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as and Variance in Machine Learning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20" y="1262549"/>
            <a:ext cx="71437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as &amp; Variance in Machine Learning: Concepts &amp; Tutorials – BMC Software |  Blo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6270" y="1386179"/>
            <a:ext cx="4600575" cy="545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762789"/>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vs Logistic Regression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36</a:t>
            </a:fld>
            <a:endParaRPr lang="en-PK"/>
          </a:p>
        </p:txBody>
      </p:sp>
      <p:pic>
        <p:nvPicPr>
          <p:cNvPr id="2050" name="Picture 2" descr="Linear Regression. What is Regression? | by Harikrishna Kandukuru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630" y="1151284"/>
            <a:ext cx="5330825" cy="570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754312"/>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37</a:t>
            </a:fld>
            <a:endParaRPr lang="en-PK"/>
          </a:p>
        </p:txBody>
      </p:sp>
      <p:pic>
        <p:nvPicPr>
          <p:cNvPr id="5" name="Picture 2" descr="https://miro.medium.com/v2/resize:fit:875/0*7yp40pB4399h5H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431" y="0"/>
            <a:ext cx="5647170" cy="680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720808"/>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
        <p:cNvGrpSpPr/>
        <p:nvPr/>
      </p:nvGrpSpPr>
      <p:grpSpPr>
        <a:xfrm>
          <a:off x="0" y="0"/>
          <a:ext cx="0" cy="0"/>
          <a:chOff x="0" y="0"/>
          <a:chExt cx="0" cy="0"/>
        </a:xfrm>
      </p:grpSpPr>
      <p:sp>
        <p:nvSpPr>
          <p:cNvPr id="77" name="Google Shape;77;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8" name="Google Shape;78;p3" descr="What is Machine Learning? - by Rahul Dogra - AI World Today"/>
          <p:cNvPicPr preferRelativeResize="0"/>
          <p:nvPr/>
        </p:nvPicPr>
        <p:blipFill rotWithShape="1">
          <a:blip r:embed="rId3">
            <a:alphaModFix/>
          </a:blip>
          <a:srcRect t="9091" r="17265" b="1"/>
          <a:stretch/>
        </p:blipFill>
        <p:spPr>
          <a:xfrm>
            <a:off x="3523488" y="10"/>
            <a:ext cx="8668512" cy="6857990"/>
          </a:xfrm>
          <a:prstGeom prst="rect">
            <a:avLst/>
          </a:prstGeom>
          <a:noFill/>
          <a:ln>
            <a:noFill/>
          </a:ln>
        </p:spPr>
      </p:pic>
      <p:sp>
        <p:nvSpPr>
          <p:cNvPr id="79" name="Google Shape;79;p3"/>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0" name="Google Shape;80;p3"/>
          <p:cNvSpPr txBox="1">
            <a:spLocks noGrp="1"/>
          </p:cNvSpPr>
          <p:nvPr>
            <p:ph type="title"/>
          </p:nvPr>
        </p:nvSpPr>
        <p:spPr>
          <a:xfrm>
            <a:off x="477981"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Calibri"/>
              <a:buNone/>
            </a:pPr>
            <a:r>
              <a:rPr lang="en-PK" sz="4800"/>
              <a:t>Happy Learning!</a:t>
            </a:r>
            <a:endParaRPr/>
          </a:p>
        </p:txBody>
      </p:sp>
      <p:sp>
        <p:nvSpPr>
          <p:cNvPr id="81" name="Google Shape;81;p3"/>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 name="Google Shape;82;p3"/>
          <p:cNvSpPr/>
          <p:nvPr/>
        </p:nvSpPr>
        <p:spPr>
          <a:xfrm>
            <a:off x="481029" y="4546920"/>
            <a:ext cx="3977640" cy="182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EBF91F2-498F-430C-88D7-61E148017E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38</a:t>
            </a:fld>
            <a:endParaRPr lang="en-PK"/>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BBD8-6771-41F1-9E55-A45817325B60}"/>
              </a:ext>
            </a:extLst>
          </p:cNvPr>
          <p:cNvSpPr>
            <a:spLocks noGrp="1"/>
          </p:cNvSpPr>
          <p:nvPr>
            <p:ph type="title"/>
          </p:nvPr>
        </p:nvSpPr>
        <p:spPr>
          <a:xfrm>
            <a:off x="1385454" y="60616"/>
            <a:ext cx="9301019" cy="1325563"/>
          </a:xfrm>
        </p:spPr>
        <p:txBody>
          <a:bodyPr>
            <a:normAutofit fontScale="90000"/>
          </a:bodyPr>
          <a:lstStyle/>
          <a:p>
            <a:r>
              <a:rPr lang="en-GB" dirty="0"/>
              <a:t>Some basic Terminologies to remember</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0DED9F9-29C2-46B1-8F93-64F7881A7251}"/>
                  </a:ext>
                </a:extLst>
              </p:cNvPr>
              <p:cNvSpPr>
                <a:spLocks noGrp="1"/>
              </p:cNvSpPr>
              <p:nvPr>
                <p:ph type="body" idx="1"/>
              </p:nvPr>
            </p:nvSpPr>
            <p:spPr>
              <a:xfrm>
                <a:off x="5256697" y="1490467"/>
                <a:ext cx="6426655" cy="4680672"/>
              </a:xfrm>
            </p:spPr>
            <p:txBody>
              <a:bodyPr/>
              <a:lstStyle/>
              <a:p>
                <a:r>
                  <a:rPr lang="en-GB" dirty="0"/>
                  <a:t>Notations</a:t>
                </a:r>
              </a:p>
              <a:p>
                <a:pPr lvl="1"/>
                <a:r>
                  <a:rPr lang="en-GB" b="1" i="1" dirty="0">
                    <a:solidFill>
                      <a:srgbClr val="FF0000"/>
                    </a:solidFill>
                  </a:rPr>
                  <a:t>x</a:t>
                </a:r>
                <a:r>
                  <a:rPr lang="en-GB" dirty="0"/>
                  <a:t> input data variable features,</a:t>
                </a:r>
                <a:r>
                  <a:rPr lang="cy-GB" dirty="0">
                    <a:solidFill>
                      <a:schemeClr val="tx1"/>
                    </a:solidFill>
                  </a:rPr>
                  <a:t> </a:t>
                </a:r>
                <a:r>
                  <a:rPr lang="cy-GB" b="1" dirty="0">
                    <a:solidFill>
                      <a:schemeClr val="accent1"/>
                    </a:solidFill>
                  </a:rPr>
                  <a:t>PRIDICTOR</a:t>
                </a:r>
                <a:endParaRPr lang="en-GB" dirty="0"/>
              </a:p>
              <a:p>
                <a:pPr lvl="1"/>
                <a:r>
                  <a:rPr lang="en-GB" b="1" i="1" dirty="0">
                    <a:solidFill>
                      <a:srgbClr val="FF0000"/>
                    </a:solidFill>
                  </a:rPr>
                  <a:t>y</a:t>
                </a:r>
                <a:r>
                  <a:rPr lang="en-GB" dirty="0"/>
                  <a:t> output data variable features, </a:t>
                </a:r>
                <a:r>
                  <a:rPr lang="en-GB" b="1" dirty="0">
                    <a:solidFill>
                      <a:srgbClr val="0070C0"/>
                    </a:solidFill>
                  </a:rPr>
                  <a:t>TARGET</a:t>
                </a:r>
              </a:p>
              <a:p>
                <a:pPr lvl="1"/>
                <a:r>
                  <a:rPr lang="cy-GB" b="1" i="1" dirty="0">
                    <a:solidFill>
                      <a:srgbClr val="FF0000"/>
                    </a:solidFill>
                  </a:rPr>
                  <a:t>Ŷ </a:t>
                </a:r>
                <a:r>
                  <a:rPr lang="cy-GB" dirty="0">
                    <a:solidFill>
                      <a:schemeClr val="tx1"/>
                    </a:solidFill>
                  </a:rPr>
                  <a:t>output of Classifier</a:t>
                </a:r>
                <a:endParaRPr lang="en-GB" b="1" i="1" dirty="0">
                  <a:solidFill>
                    <a:schemeClr val="accent1"/>
                  </a:solidFill>
                </a:endParaRPr>
              </a:p>
              <a:p>
                <a:pPr lvl="1"/>
                <a:r>
                  <a:rPr lang="en-GB" b="1" i="1" dirty="0">
                    <a:solidFill>
                      <a:srgbClr val="FF0000"/>
                    </a:solidFill>
                  </a:rPr>
                  <a:t>m</a:t>
                </a:r>
                <a:r>
                  <a:rPr lang="en-GB" dirty="0"/>
                  <a:t> total number of training samples</a:t>
                </a:r>
              </a:p>
              <a:p>
                <a:pPr lvl="1"/>
                <a:r>
                  <a:rPr lang="en-GB" i="1" dirty="0">
                    <a:solidFill>
                      <a:srgbClr val="FF0000"/>
                    </a:solidFill>
                  </a:rPr>
                  <a:t>(x, y) </a:t>
                </a:r>
                <a:r>
                  <a:rPr lang="en-GB" dirty="0">
                    <a:solidFill>
                      <a:schemeClr val="tx1"/>
                    </a:solidFill>
                  </a:rPr>
                  <a:t>single training example</a:t>
                </a:r>
              </a:p>
              <a:p>
                <a:pPr lvl="1"/>
                <a14:m>
                  <m:oMath xmlns:m="http://schemas.openxmlformats.org/officeDocument/2006/math">
                    <m:sSup>
                      <m:sSupPr>
                        <m:ctrlPr>
                          <a:rPr lang="en-GB" i="1" dirty="0" smtClean="0">
                            <a:solidFill>
                              <a:srgbClr val="FF0000"/>
                            </a:solidFill>
                            <a:latin typeface="Cambria Math" panose="02040503050406030204" pitchFamily="18" charset="0"/>
                          </a:rPr>
                        </m:ctrlPr>
                      </m:sSupPr>
                      <m:e>
                        <m:r>
                          <a:rPr lang="en-GB" b="0" i="1" dirty="0" smtClean="0">
                            <a:solidFill>
                              <a:srgbClr val="FF0000"/>
                            </a:solidFill>
                            <a:latin typeface="Cambria Math" panose="02040503050406030204" pitchFamily="18" charset="0"/>
                          </a:rPr>
                          <m:t>(</m:t>
                        </m:r>
                        <m:r>
                          <a:rPr lang="en-GB" b="0" i="1" dirty="0" smtClean="0">
                            <a:solidFill>
                              <a:srgbClr val="FF0000"/>
                            </a:solidFill>
                            <a:latin typeface="Cambria Math" panose="02040503050406030204" pitchFamily="18" charset="0"/>
                          </a:rPr>
                          <m:t>𝑥</m:t>
                        </m:r>
                      </m:e>
                      <m:sup>
                        <m:r>
                          <a:rPr lang="en-GB" b="0" i="1" dirty="0" smtClean="0">
                            <a:solidFill>
                              <a:srgbClr val="FF0000"/>
                            </a:solidFill>
                            <a:latin typeface="Cambria Math" panose="02040503050406030204" pitchFamily="18" charset="0"/>
                          </a:rPr>
                          <m:t>𝑖</m:t>
                        </m:r>
                      </m:sup>
                    </m:sSup>
                    <m:r>
                      <a:rPr lang="en-GB" b="0" i="1" dirty="0" smtClean="0">
                        <a:solidFill>
                          <a:srgbClr val="FF0000"/>
                        </a:solidFill>
                        <a:latin typeface="Cambria Math" panose="02040503050406030204" pitchFamily="18" charset="0"/>
                      </a:rPr>
                      <m:t>,</m:t>
                    </m:r>
                    <m:sSup>
                      <m:sSupPr>
                        <m:ctrlPr>
                          <a:rPr lang="en-GB" i="1" dirty="0" smtClean="0">
                            <a:solidFill>
                              <a:srgbClr val="FF0000"/>
                            </a:solidFill>
                            <a:latin typeface="Cambria Math" panose="02040503050406030204" pitchFamily="18" charset="0"/>
                          </a:rPr>
                        </m:ctrlPr>
                      </m:sSupPr>
                      <m:e>
                        <m:r>
                          <a:rPr lang="en-GB" b="0" i="1" dirty="0" smtClean="0">
                            <a:solidFill>
                              <a:srgbClr val="FF0000"/>
                            </a:solidFill>
                            <a:latin typeface="Cambria Math" panose="02040503050406030204" pitchFamily="18" charset="0"/>
                          </a:rPr>
                          <m:t>𝑦</m:t>
                        </m:r>
                      </m:e>
                      <m:sup>
                        <m:r>
                          <a:rPr lang="en-GB" b="0" i="1" dirty="0" smtClean="0">
                            <a:solidFill>
                              <a:srgbClr val="FF0000"/>
                            </a:solidFill>
                            <a:latin typeface="Cambria Math" panose="02040503050406030204" pitchFamily="18" charset="0"/>
                          </a:rPr>
                          <m:t>𝑖</m:t>
                        </m:r>
                      </m:sup>
                    </m:sSup>
                    <m:r>
                      <a:rPr lang="en-GB" b="0" i="1" dirty="0" smtClean="0">
                        <a:solidFill>
                          <a:srgbClr val="FF0000"/>
                        </a:solidFill>
                        <a:latin typeface="Cambria Math" panose="02040503050406030204" pitchFamily="18" charset="0"/>
                      </a:rPr>
                      <m:t>)</m:t>
                    </m:r>
                    <m:r>
                      <a:rPr lang="en-GB" b="0" i="1" dirty="0" smtClean="0">
                        <a:solidFill>
                          <a:schemeClr val="tx1"/>
                        </a:solidFill>
                        <a:latin typeface="Cambria Math" panose="02040503050406030204" pitchFamily="18" charset="0"/>
                      </a:rPr>
                      <m:t> </m:t>
                    </m:r>
                    <m:sSup>
                      <m:sSupPr>
                        <m:ctrlPr>
                          <a:rPr lang="en-GB" i="1" dirty="0" smtClean="0">
                            <a:solidFill>
                              <a:schemeClr val="tx1"/>
                            </a:solidFill>
                            <a:latin typeface="Cambria Math" panose="02040503050406030204" pitchFamily="18" charset="0"/>
                          </a:rPr>
                        </m:ctrlPr>
                      </m:sSupPr>
                      <m:e>
                        <m:r>
                          <a:rPr lang="en-GB" b="0" i="1" dirty="0" smtClean="0">
                            <a:solidFill>
                              <a:schemeClr val="tx1"/>
                            </a:solidFill>
                            <a:latin typeface="Cambria Math" panose="02040503050406030204" pitchFamily="18" charset="0"/>
                          </a:rPr>
                          <m:t>𝑖</m:t>
                        </m:r>
                      </m:e>
                      <m:sup>
                        <m:r>
                          <a:rPr lang="en-GB" i="1" dirty="0">
                            <a:solidFill>
                              <a:schemeClr val="tx1"/>
                            </a:solidFill>
                            <a:latin typeface="Cambria Math" panose="02040503050406030204" pitchFamily="18" charset="0"/>
                          </a:rPr>
                          <m:t>𝑡h</m:t>
                        </m:r>
                      </m:sup>
                    </m:sSup>
                  </m:oMath>
                </a14:m>
                <a:r>
                  <a:rPr lang="en-GB" dirty="0">
                    <a:solidFill>
                      <a:schemeClr val="tx1"/>
                    </a:solidFill>
                  </a:rPr>
                  <a:t> training example</a:t>
                </a:r>
              </a:p>
              <a:p>
                <a:pPr marL="533400" lvl="1" indent="0">
                  <a:buNone/>
                </a:pPr>
                <a:endParaRPr lang="en-GB" dirty="0">
                  <a:solidFill>
                    <a:schemeClr val="tx1"/>
                  </a:solidFill>
                </a:endParaRPr>
              </a:p>
              <a:p>
                <a:pPr marL="533400" lvl="1" indent="0">
                  <a:buNone/>
                </a:pPr>
                <a:endParaRPr lang="en-US" dirty="0">
                  <a:solidFill>
                    <a:srgbClr val="FF0000"/>
                  </a:solidFill>
                </a:endParaRPr>
              </a:p>
            </p:txBody>
          </p:sp>
        </mc:Choice>
        <mc:Fallback xmlns="">
          <p:sp>
            <p:nvSpPr>
              <p:cNvPr id="3" name="Text Placeholder 2">
                <a:extLst>
                  <a:ext uri="{FF2B5EF4-FFF2-40B4-BE49-F238E27FC236}">
                    <a16:creationId xmlns:a16="http://schemas.microsoft.com/office/drawing/2014/main" id="{50DED9F9-29C2-46B1-8F93-64F7881A7251}"/>
                  </a:ext>
                </a:extLst>
              </p:cNvPr>
              <p:cNvSpPr>
                <a:spLocks noGrp="1" noRot="1" noChangeAspect="1" noMove="1" noResize="1" noEditPoints="1" noAdjustHandles="1" noChangeArrowheads="1" noChangeShapeType="1" noTextEdit="1"/>
              </p:cNvSpPr>
              <p:nvPr>
                <p:ph type="body" idx="1"/>
              </p:nvPr>
            </p:nvSpPr>
            <p:spPr>
              <a:xfrm>
                <a:off x="5256697" y="1490467"/>
                <a:ext cx="6426655" cy="4680672"/>
              </a:xfrm>
              <a:blipFill>
                <a:blip r:embed="rId2"/>
                <a:stretch>
                  <a:fillRect l="-9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59AF7E-FA56-4EEC-BC84-E7BD79C0D9BF}"/>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PK" smtClean="0"/>
              <a:t>4</a:t>
            </a:fld>
            <a:endParaRPr lang="en-PK"/>
          </a:p>
        </p:txBody>
      </p:sp>
      <p:pic>
        <p:nvPicPr>
          <p:cNvPr id="1028" name="Picture 4" descr="Lightbox">
            <a:extLst>
              <a:ext uri="{FF2B5EF4-FFF2-40B4-BE49-F238E27FC236}">
                <a16:creationId xmlns:a16="http://schemas.microsoft.com/office/drawing/2014/main" id="{5C22E3E1-91EF-4FB3-945A-6AC7A203A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39" y="1729256"/>
            <a:ext cx="4514069" cy="2947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089D6967-2ABA-4B6D-B188-7136BEBE9524}"/>
              </a:ext>
            </a:extLst>
          </p:cNvPr>
          <p:cNvGraphicFramePr/>
          <p:nvPr>
            <p:extLst>
              <p:ext uri="{D42A27DB-BD31-4B8C-83A1-F6EECF244321}">
                <p14:modId xmlns:p14="http://schemas.microsoft.com/office/powerpoint/2010/main" val="666215624"/>
              </p:ext>
            </p:extLst>
          </p:nvPr>
        </p:nvGraphicFramePr>
        <p:xfrm>
          <a:off x="5393212" y="3408675"/>
          <a:ext cx="6083057" cy="2947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4A0D6FB0-6D94-4573-B3A4-53EB72DF30DB}"/>
              </a:ext>
            </a:extLst>
          </p:cNvPr>
          <p:cNvSpPr txBox="1"/>
          <p:nvPr/>
        </p:nvSpPr>
        <p:spPr>
          <a:xfrm>
            <a:off x="8059416" y="5666255"/>
            <a:ext cx="947437" cy="369332"/>
          </a:xfrm>
          <a:prstGeom prst="rect">
            <a:avLst/>
          </a:prstGeom>
          <a:noFill/>
        </p:spPr>
        <p:txBody>
          <a:bodyPr wrap="square" rtlCol="0">
            <a:spAutoFit/>
          </a:bodyPr>
          <a:lstStyle/>
          <a:p>
            <a:r>
              <a:rPr lang="en-GB" sz="1800" b="1" dirty="0">
                <a:solidFill>
                  <a:schemeClr val="accent1">
                    <a:lumMod val="50000"/>
                  </a:schemeClr>
                </a:solidFill>
              </a:rPr>
              <a:t>f(x)</a:t>
            </a:r>
            <a:endParaRPr lang="en-US" sz="1800" b="1" dirty="0">
              <a:solidFill>
                <a:schemeClr val="accent1">
                  <a:lumMod val="50000"/>
                </a:schemeClr>
              </a:solidFill>
            </a:endParaRPr>
          </a:p>
        </p:txBody>
      </p:sp>
      <p:sp>
        <p:nvSpPr>
          <p:cNvPr id="8" name="TextBox 7">
            <a:extLst>
              <a:ext uri="{FF2B5EF4-FFF2-40B4-BE49-F238E27FC236}">
                <a16:creationId xmlns:a16="http://schemas.microsoft.com/office/drawing/2014/main" id="{3DC10CCC-CD91-4705-ADDD-9EFD0B5DF717}"/>
              </a:ext>
            </a:extLst>
          </p:cNvPr>
          <p:cNvSpPr txBox="1"/>
          <p:nvPr/>
        </p:nvSpPr>
        <p:spPr>
          <a:xfrm flipH="1">
            <a:off x="6941577" y="6231898"/>
            <a:ext cx="3652650" cy="338554"/>
          </a:xfrm>
          <a:prstGeom prst="rect">
            <a:avLst/>
          </a:prstGeom>
          <a:noFill/>
        </p:spPr>
        <p:txBody>
          <a:bodyPr wrap="square" rtlCol="0">
            <a:spAutoFit/>
          </a:bodyPr>
          <a:lstStyle/>
          <a:p>
            <a:pPr algn="ctr"/>
            <a:r>
              <a:rPr lang="en-GB" sz="1600" dirty="0"/>
              <a:t>f(x)= </a:t>
            </a:r>
            <a:r>
              <a:rPr lang="en-GB" sz="1600" b="1" dirty="0" err="1">
                <a:solidFill>
                  <a:srgbClr val="FF0000"/>
                </a:solidFill>
              </a:rPr>
              <a:t>w</a:t>
            </a:r>
            <a:r>
              <a:rPr lang="en-GB" sz="1600" dirty="0" err="1"/>
              <a:t>x+</a:t>
            </a:r>
            <a:r>
              <a:rPr lang="en-GB" sz="1600" b="1" dirty="0" err="1">
                <a:solidFill>
                  <a:schemeClr val="accent1">
                    <a:lumMod val="75000"/>
                  </a:schemeClr>
                </a:solidFill>
              </a:rPr>
              <a:t>b</a:t>
            </a:r>
            <a:endParaRPr lang="en-US" sz="1600" b="1" dirty="0">
              <a:solidFill>
                <a:schemeClr val="accent1">
                  <a:lumMod val="75000"/>
                </a:schemeClr>
              </a:solidFill>
            </a:endParaRPr>
          </a:p>
        </p:txBody>
      </p:sp>
    </p:spTree>
    <p:extLst>
      <p:ext uri="{BB962C8B-B14F-4D97-AF65-F5344CB8AC3E}">
        <p14:creationId xmlns:p14="http://schemas.microsoft.com/office/powerpoint/2010/main" val="3483740483"/>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9524-707F-42E0-BE8C-1A8D7D003EA6}"/>
              </a:ext>
            </a:extLst>
          </p:cNvPr>
          <p:cNvSpPr>
            <a:spLocks noGrp="1"/>
          </p:cNvSpPr>
          <p:nvPr>
            <p:ph type="title"/>
          </p:nvPr>
        </p:nvSpPr>
        <p:spPr/>
        <p:txBody>
          <a:bodyPr>
            <a:normAutofit/>
          </a:bodyPr>
          <a:lstStyle/>
          <a:p>
            <a:r>
              <a:rPr lang="en-GB" dirty="0"/>
              <a:t>Regression</a:t>
            </a:r>
            <a:endParaRPr lang="en-US" dirty="0"/>
          </a:p>
        </p:txBody>
      </p:sp>
      <p:sp>
        <p:nvSpPr>
          <p:cNvPr id="3" name="Text Placeholder 2">
            <a:extLst>
              <a:ext uri="{FF2B5EF4-FFF2-40B4-BE49-F238E27FC236}">
                <a16:creationId xmlns:a16="http://schemas.microsoft.com/office/drawing/2014/main" id="{17B6314E-240C-4DF4-BAFA-BBF57CC32760}"/>
              </a:ext>
            </a:extLst>
          </p:cNvPr>
          <p:cNvSpPr>
            <a:spLocks noGrp="1"/>
          </p:cNvSpPr>
          <p:nvPr>
            <p:ph type="body" idx="1"/>
          </p:nvPr>
        </p:nvSpPr>
        <p:spPr>
          <a:xfrm>
            <a:off x="1385454" y="1496291"/>
            <a:ext cx="9301019" cy="4680672"/>
          </a:xfrm>
        </p:spPr>
        <p:txBody>
          <a:bodyPr>
            <a:normAutofit/>
          </a:bodyPr>
          <a:lstStyle/>
          <a:p>
            <a:r>
              <a:rPr lang="en-GB" dirty="0"/>
              <a:t>A machine learning method commonly used for predictions</a:t>
            </a:r>
          </a:p>
          <a:p>
            <a:r>
              <a:rPr lang="en-GB" dirty="0"/>
              <a:t>Uses statistical models to find the relationships between dependent variable (y) and independent variable(</a:t>
            </a:r>
            <a:r>
              <a:rPr lang="cy-GB" dirty="0">
                <a:solidFill>
                  <a:schemeClr val="tx1"/>
                </a:solidFill>
              </a:rPr>
              <a:t>x</a:t>
            </a:r>
            <a:r>
              <a:rPr lang="en-GB" dirty="0"/>
              <a:t>)</a:t>
            </a:r>
          </a:p>
          <a:p>
            <a:r>
              <a:rPr lang="en-GB" dirty="0"/>
              <a:t>Regression is used for</a:t>
            </a:r>
          </a:p>
          <a:p>
            <a:pPr lvl="1"/>
            <a:r>
              <a:rPr lang="en-GB" dirty="0"/>
              <a:t>Prediction</a:t>
            </a:r>
          </a:p>
          <a:p>
            <a:pPr lvl="1"/>
            <a:r>
              <a:rPr lang="en-GB" dirty="0"/>
              <a:t>Forecasting</a:t>
            </a:r>
          </a:p>
          <a:p>
            <a:pPr lvl="1"/>
            <a:r>
              <a:rPr lang="en-GB" dirty="0"/>
              <a:t>Time series modelling</a:t>
            </a:r>
          </a:p>
          <a:p>
            <a:pPr lvl="1"/>
            <a:r>
              <a:rPr lang="en-GB" dirty="0"/>
              <a:t>Causal-effect relationship</a:t>
            </a:r>
          </a:p>
        </p:txBody>
      </p:sp>
      <p:sp>
        <p:nvSpPr>
          <p:cNvPr id="4" name="Slide Number Placeholder 3">
            <a:extLst>
              <a:ext uri="{FF2B5EF4-FFF2-40B4-BE49-F238E27FC236}">
                <a16:creationId xmlns:a16="http://schemas.microsoft.com/office/drawing/2014/main" id="{FF799CC7-AD75-44B6-8697-DEA5C4AB54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5</a:t>
            </a:fld>
            <a:endParaRPr lang="en-PK"/>
          </a:p>
        </p:txBody>
      </p:sp>
      <p:grpSp>
        <p:nvGrpSpPr>
          <p:cNvPr id="7" name="Group 6">
            <a:extLst>
              <a:ext uri="{FF2B5EF4-FFF2-40B4-BE49-F238E27FC236}">
                <a16:creationId xmlns:a16="http://schemas.microsoft.com/office/drawing/2014/main" id="{772A3956-D987-4D6B-8BC6-1EB67DCA158D}"/>
              </a:ext>
            </a:extLst>
          </p:cNvPr>
          <p:cNvGrpSpPr/>
          <p:nvPr/>
        </p:nvGrpSpPr>
        <p:grpSpPr>
          <a:xfrm>
            <a:off x="6850322" y="3516901"/>
            <a:ext cx="3131878" cy="3204574"/>
            <a:chOff x="6850322" y="3516901"/>
            <a:chExt cx="3131878" cy="3204574"/>
          </a:xfrm>
        </p:grpSpPr>
        <p:pic>
          <p:nvPicPr>
            <p:cNvPr id="5" name="Picture 4">
              <a:extLst>
                <a:ext uri="{FF2B5EF4-FFF2-40B4-BE49-F238E27FC236}">
                  <a16:creationId xmlns:a16="http://schemas.microsoft.com/office/drawing/2014/main" id="{06D08CEC-6A63-4E73-8CAB-C22C86612F0F}"/>
                </a:ext>
              </a:extLst>
            </p:cNvPr>
            <p:cNvPicPr>
              <a:picLocks noChangeAspect="1"/>
            </p:cNvPicPr>
            <p:nvPr/>
          </p:nvPicPr>
          <p:blipFill rotWithShape="1">
            <a:blip r:embed="rId2"/>
            <a:srcRect l="43949" r="32669"/>
            <a:stretch/>
          </p:blipFill>
          <p:spPr>
            <a:xfrm>
              <a:off x="8456258" y="3516901"/>
              <a:ext cx="1525942" cy="3204574"/>
            </a:xfrm>
            <a:prstGeom prst="rect">
              <a:avLst/>
            </a:prstGeom>
          </p:spPr>
        </p:pic>
        <p:pic>
          <p:nvPicPr>
            <p:cNvPr id="6" name="Picture 5">
              <a:extLst>
                <a:ext uri="{FF2B5EF4-FFF2-40B4-BE49-F238E27FC236}">
                  <a16:creationId xmlns:a16="http://schemas.microsoft.com/office/drawing/2014/main" id="{7FE88D68-DECE-4B3B-935C-323D3902A866}"/>
                </a:ext>
              </a:extLst>
            </p:cNvPr>
            <p:cNvPicPr>
              <a:picLocks noChangeAspect="1"/>
            </p:cNvPicPr>
            <p:nvPr/>
          </p:nvPicPr>
          <p:blipFill rotWithShape="1">
            <a:blip r:embed="rId2"/>
            <a:srcRect r="80276"/>
            <a:stretch/>
          </p:blipFill>
          <p:spPr>
            <a:xfrm>
              <a:off x="6850322" y="3516902"/>
              <a:ext cx="1600595" cy="3204573"/>
            </a:xfrm>
            <a:prstGeom prst="rect">
              <a:avLst/>
            </a:prstGeom>
          </p:spPr>
        </p:pic>
      </p:grpSp>
      <p:pic>
        <p:nvPicPr>
          <p:cNvPr id="8" name="Picture 7">
            <a:extLst>
              <a:ext uri="{FF2B5EF4-FFF2-40B4-BE49-F238E27FC236}">
                <a16:creationId xmlns:a16="http://schemas.microsoft.com/office/drawing/2014/main" id="{EC058445-F491-4683-BC09-51AF163AB5F7}"/>
              </a:ext>
            </a:extLst>
          </p:cNvPr>
          <p:cNvPicPr>
            <a:picLocks noChangeAspect="1"/>
          </p:cNvPicPr>
          <p:nvPr/>
        </p:nvPicPr>
        <p:blipFill>
          <a:blip r:embed="rId3"/>
          <a:stretch>
            <a:fillRect/>
          </a:stretch>
        </p:blipFill>
        <p:spPr>
          <a:xfrm>
            <a:off x="5907272" y="3635352"/>
            <a:ext cx="4733960" cy="3086123"/>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D680D71C-8563-4BFB-8E01-5845F8505242}"/>
                  </a:ext>
                </a:extLst>
              </p14:cNvPr>
              <p14:cNvContentPartPr/>
              <p14:nvPr/>
            </p14:nvContentPartPr>
            <p14:xfrm>
              <a:off x="6757459" y="3892368"/>
              <a:ext cx="2872440" cy="1941120"/>
            </p14:xfrm>
          </p:contentPart>
        </mc:Choice>
        <mc:Fallback xmlns="">
          <p:pic>
            <p:nvPicPr>
              <p:cNvPr id="21" name="Ink 20">
                <a:extLst>
                  <a:ext uri="{FF2B5EF4-FFF2-40B4-BE49-F238E27FC236}">
                    <a16:creationId xmlns:a16="http://schemas.microsoft.com/office/drawing/2014/main" id="{D680D71C-8563-4BFB-8E01-5845F8505242}"/>
                  </a:ext>
                </a:extLst>
              </p:cNvPr>
              <p:cNvPicPr/>
              <p:nvPr/>
            </p:nvPicPr>
            <p:blipFill>
              <a:blip r:embed="rId5"/>
              <a:stretch>
                <a:fillRect/>
              </a:stretch>
            </p:blipFill>
            <p:spPr>
              <a:xfrm>
                <a:off x="6753139" y="3888048"/>
                <a:ext cx="2881080" cy="1949760"/>
              </a:xfrm>
              <a:prstGeom prst="rect">
                <a:avLst/>
              </a:prstGeom>
            </p:spPr>
          </p:pic>
        </mc:Fallback>
      </mc:AlternateContent>
    </p:spTree>
    <p:extLst>
      <p:ext uri="{BB962C8B-B14F-4D97-AF65-F5344CB8AC3E}">
        <p14:creationId xmlns:p14="http://schemas.microsoft.com/office/powerpoint/2010/main" val="4158397258"/>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1E33-CE57-42AB-9451-686C5881E0B2}"/>
              </a:ext>
            </a:extLst>
          </p:cNvPr>
          <p:cNvSpPr>
            <a:spLocks noGrp="1"/>
          </p:cNvSpPr>
          <p:nvPr>
            <p:ph type="title"/>
          </p:nvPr>
        </p:nvSpPr>
        <p:spPr>
          <a:xfrm>
            <a:off x="1171678" y="136525"/>
            <a:ext cx="10152294" cy="1325563"/>
          </a:xfrm>
        </p:spPr>
        <p:txBody>
          <a:bodyPr>
            <a:normAutofit fontScale="90000"/>
          </a:bodyPr>
          <a:lstStyle/>
          <a:p>
            <a:r>
              <a:rPr lang="en-GB" dirty="0"/>
              <a:t>Linear Regression: Draws the linear relationships between Target and Predictor</a:t>
            </a:r>
            <a:endParaRPr lang="en-US" dirty="0"/>
          </a:p>
        </p:txBody>
      </p:sp>
      <p:sp>
        <p:nvSpPr>
          <p:cNvPr id="3" name="Text Placeholder 2">
            <a:extLst>
              <a:ext uri="{FF2B5EF4-FFF2-40B4-BE49-F238E27FC236}">
                <a16:creationId xmlns:a16="http://schemas.microsoft.com/office/drawing/2014/main" id="{1FCFE1AD-C26D-440A-9E0B-5CDCA8A6AF59}"/>
              </a:ext>
            </a:extLst>
          </p:cNvPr>
          <p:cNvSpPr>
            <a:spLocks noGrp="1"/>
          </p:cNvSpPr>
          <p:nvPr>
            <p:ph type="body" idx="1"/>
          </p:nvPr>
        </p:nvSpPr>
        <p:spPr>
          <a:xfrm>
            <a:off x="1385454" y="1496291"/>
            <a:ext cx="9301019" cy="4680672"/>
          </a:xfrm>
        </p:spPr>
        <p:txBody>
          <a:bodyPr/>
          <a:lstStyle/>
          <a:p>
            <a:r>
              <a:rPr lang="en-GB" dirty="0"/>
              <a:t>A very simple and easy technique commonly used for predictive analysis</a:t>
            </a:r>
          </a:p>
          <a:p>
            <a:r>
              <a:rPr lang="en-GB" dirty="0"/>
              <a:t>Uses linear function to draw the line</a:t>
            </a:r>
          </a:p>
          <a:p>
            <a:pPr marL="50800" indent="0">
              <a:buNone/>
            </a:pPr>
            <a:r>
              <a:rPr lang="en-GB" dirty="0"/>
              <a:t>		</a:t>
            </a:r>
            <a:r>
              <a:rPr lang="en-GB" dirty="0" smtClean="0"/>
              <a:t>f(x</a:t>
            </a:r>
            <a:r>
              <a:rPr lang="en-GB" dirty="0"/>
              <a:t>)=</a:t>
            </a:r>
            <a:r>
              <a:rPr lang="en-GB" dirty="0" err="1"/>
              <a:t>ax+b</a:t>
            </a:r>
            <a:endParaRPr lang="en-GB" dirty="0"/>
          </a:p>
        </p:txBody>
      </p:sp>
      <p:sp>
        <p:nvSpPr>
          <p:cNvPr id="4" name="Slide Number Placeholder 3">
            <a:extLst>
              <a:ext uri="{FF2B5EF4-FFF2-40B4-BE49-F238E27FC236}">
                <a16:creationId xmlns:a16="http://schemas.microsoft.com/office/drawing/2014/main" id="{D137F7DF-0755-4ECC-B40B-4977AFD792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6</a:t>
            </a:fld>
            <a:endParaRPr lang="en-PK"/>
          </a:p>
        </p:txBody>
      </p:sp>
      <p:pic>
        <p:nvPicPr>
          <p:cNvPr id="6" name="Picture 4" descr="Employee satisfaction rating by salary is a great machine learning example.">
            <a:extLst>
              <a:ext uri="{FF2B5EF4-FFF2-40B4-BE49-F238E27FC236}">
                <a16:creationId xmlns:a16="http://schemas.microsoft.com/office/drawing/2014/main" id="{8A75A62F-11CE-47FB-96E1-F3DAF1D45A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3" t="15711" r="6968" b="8280"/>
          <a:stretch/>
        </p:blipFill>
        <p:spPr bwMode="auto">
          <a:xfrm>
            <a:off x="5422333" y="2512629"/>
            <a:ext cx="6644778" cy="402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40420"/>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9B988D-8EA9-4DDA-8DDF-336C58F2E2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96938A-16E2-4F53-BD98-D242439BC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7</a:t>
            </a:fld>
            <a:endParaRPr lang="en-PK"/>
          </a:p>
        </p:txBody>
      </p:sp>
      <p:pic>
        <p:nvPicPr>
          <p:cNvPr id="3076" name="Picture 4" descr="In this image, the machine has yet to learn to predict a probable outcome.">
            <a:extLst>
              <a:ext uri="{FF2B5EF4-FFF2-40B4-BE49-F238E27FC236}">
                <a16:creationId xmlns:a16="http://schemas.microsoft.com/office/drawing/2014/main" id="{1FCBE562-332C-4EE7-9ABD-768147EC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62" t="13588" r="10954" b="9931"/>
          <a:stretch/>
        </p:blipFill>
        <p:spPr bwMode="auto">
          <a:xfrm>
            <a:off x="2417045" y="931872"/>
            <a:ext cx="7588937" cy="52450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54A2D3-85BA-4710-B37B-ADD3515C9C17}"/>
              </a:ext>
            </a:extLst>
          </p:cNvPr>
          <p:cNvSpPr txBox="1"/>
          <p:nvPr/>
        </p:nvSpPr>
        <p:spPr>
          <a:xfrm flipH="1">
            <a:off x="4245844" y="6231135"/>
            <a:ext cx="5009689" cy="523220"/>
          </a:xfrm>
          <a:prstGeom prst="rect">
            <a:avLst/>
          </a:prstGeom>
          <a:noFill/>
        </p:spPr>
        <p:txBody>
          <a:bodyPr wrap="square" rtlCol="0">
            <a:spAutoFit/>
          </a:bodyPr>
          <a:lstStyle/>
          <a:p>
            <a:r>
              <a:rPr lang="en-GB" sz="2800" dirty="0"/>
              <a:t>f(x)= 0.2x+12.00</a:t>
            </a:r>
            <a:endParaRPr lang="en-US" sz="2800" dirty="0"/>
          </a:p>
        </p:txBody>
      </p:sp>
    </p:spTree>
    <p:extLst>
      <p:ext uri="{BB962C8B-B14F-4D97-AF65-F5344CB8AC3E}">
        <p14:creationId xmlns:p14="http://schemas.microsoft.com/office/powerpoint/2010/main" val="2064381728"/>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9B988D-8EA9-4DDA-8DDF-336C58F2E2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96938A-16E2-4F53-BD98-D242439BC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8</a:t>
            </a:fld>
            <a:endParaRPr lang="en-PK"/>
          </a:p>
        </p:txBody>
      </p:sp>
      <p:pic>
        <p:nvPicPr>
          <p:cNvPr id="3076" name="Picture 4" descr="In this image, the machine has yet to learn to predict a probable outcome.">
            <a:extLst>
              <a:ext uri="{FF2B5EF4-FFF2-40B4-BE49-F238E27FC236}">
                <a16:creationId xmlns:a16="http://schemas.microsoft.com/office/drawing/2014/main" id="{1FCBE562-332C-4EE7-9ABD-768147EC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62" t="13588" r="10954" b="9931"/>
          <a:stretch/>
        </p:blipFill>
        <p:spPr bwMode="auto">
          <a:xfrm>
            <a:off x="2417045" y="931872"/>
            <a:ext cx="7588937" cy="52450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54A2D3-85BA-4710-B37B-ADD3515C9C17}"/>
              </a:ext>
            </a:extLst>
          </p:cNvPr>
          <p:cNvSpPr txBox="1"/>
          <p:nvPr/>
        </p:nvSpPr>
        <p:spPr>
          <a:xfrm flipH="1">
            <a:off x="4245844" y="6231135"/>
            <a:ext cx="5009689" cy="523220"/>
          </a:xfrm>
          <a:prstGeom prst="rect">
            <a:avLst/>
          </a:prstGeom>
          <a:noFill/>
        </p:spPr>
        <p:txBody>
          <a:bodyPr wrap="square" rtlCol="0">
            <a:spAutoFit/>
          </a:bodyPr>
          <a:lstStyle/>
          <a:p>
            <a:r>
              <a:rPr lang="en-GB" sz="2800" dirty="0"/>
              <a:t>f(x)= 0.2x+12.00</a:t>
            </a:r>
            <a:endParaRPr lang="en-US" sz="2800" dirty="0"/>
          </a:p>
        </p:txBody>
      </p:sp>
    </p:spTree>
    <p:extLst>
      <p:ext uri="{BB962C8B-B14F-4D97-AF65-F5344CB8AC3E}">
        <p14:creationId xmlns:p14="http://schemas.microsoft.com/office/powerpoint/2010/main" val="1274342692"/>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9B988D-8EA9-4DDA-8DDF-336C58F2E2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96938A-16E2-4F53-BD98-D242439BC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PK" smtClean="0"/>
              <a:t>9</a:t>
            </a:fld>
            <a:endParaRPr lang="en-PK"/>
          </a:p>
        </p:txBody>
      </p:sp>
      <p:pic>
        <p:nvPicPr>
          <p:cNvPr id="3076" name="Picture 4" descr="In this image, the machine has yet to learn to predict a probable outcome.">
            <a:extLst>
              <a:ext uri="{FF2B5EF4-FFF2-40B4-BE49-F238E27FC236}">
                <a16:creationId xmlns:a16="http://schemas.microsoft.com/office/drawing/2014/main" id="{1FCBE562-332C-4EE7-9ABD-768147EC4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62" t="13588" r="10954" b="9931"/>
          <a:stretch/>
        </p:blipFill>
        <p:spPr bwMode="auto">
          <a:xfrm>
            <a:off x="2417045" y="931872"/>
            <a:ext cx="7588937" cy="52450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54A2D3-85BA-4710-B37B-ADD3515C9C17}"/>
              </a:ext>
            </a:extLst>
          </p:cNvPr>
          <p:cNvSpPr txBox="1"/>
          <p:nvPr/>
        </p:nvSpPr>
        <p:spPr>
          <a:xfrm flipH="1">
            <a:off x="4245844" y="6231135"/>
            <a:ext cx="5009689" cy="523220"/>
          </a:xfrm>
          <a:prstGeom prst="rect">
            <a:avLst/>
          </a:prstGeom>
          <a:noFill/>
        </p:spPr>
        <p:txBody>
          <a:bodyPr wrap="square" rtlCol="0">
            <a:spAutoFit/>
          </a:bodyPr>
          <a:lstStyle/>
          <a:p>
            <a:r>
              <a:rPr lang="en-GB" sz="2800" dirty="0"/>
              <a:t>f(x)= 0.61x+13.12</a:t>
            </a:r>
            <a:endParaRPr lang="en-US" sz="2800" dirty="0"/>
          </a:p>
        </p:txBody>
      </p:sp>
      <p:pic>
        <p:nvPicPr>
          <p:cNvPr id="5122" name="Picture 2" descr="In this case, the machine learning predictor is getting closer.">
            <a:extLst>
              <a:ext uri="{FF2B5EF4-FFF2-40B4-BE49-F238E27FC236}">
                <a16:creationId xmlns:a16="http://schemas.microsoft.com/office/drawing/2014/main" id="{155EDF7B-36F4-4E1F-AA2F-C2BDA19972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38" t="16136" r="11943" b="11508"/>
          <a:stretch/>
        </p:blipFill>
        <p:spPr bwMode="auto">
          <a:xfrm>
            <a:off x="2364627" y="1106599"/>
            <a:ext cx="7542344" cy="496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156387"/>
      </p:ext>
    </p:extLst>
  </p:cSld>
  <p:clrMapOvr>
    <a:masterClrMapping/>
  </p:clrMapOvr>
  <mc:AlternateContent xmlns:mc="http://schemas.openxmlformats.org/markup-compatibility/2006" xmlns:p14="http://schemas.microsoft.com/office/powerpoint/2010/main">
    <mc:Choice Requires="p14">
      <p:transition>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TotalTime>
  <Words>973</Words>
  <Application>Microsoft Office PowerPoint</Application>
  <PresentationFormat>Widescreen</PresentationFormat>
  <Paragraphs>201</Paragraphs>
  <Slides>38</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Cambria Math</vt:lpstr>
      <vt:lpstr>FreeSerif</vt:lpstr>
      <vt:lpstr>Symbola</vt:lpstr>
      <vt:lpstr>Times New Roman</vt:lpstr>
      <vt:lpstr>Twentieth Century</vt:lpstr>
      <vt:lpstr>Verdana</vt:lpstr>
      <vt:lpstr>Wingdings</vt:lpstr>
      <vt:lpstr>Office Theme</vt:lpstr>
      <vt:lpstr>Office Theme</vt:lpstr>
      <vt:lpstr>PowerPoint Presentation</vt:lpstr>
      <vt:lpstr>Agenda of the day</vt:lpstr>
      <vt:lpstr>Agenda of the day</vt:lpstr>
      <vt:lpstr>Some basic Terminologies to remember</vt:lpstr>
      <vt:lpstr>Regression</vt:lpstr>
      <vt:lpstr>Linear Regression: Draws the linear relationships between Target and Predictor</vt:lpstr>
      <vt:lpstr>PowerPoint Presentation</vt:lpstr>
      <vt:lpstr>PowerPoint Presentation</vt:lpstr>
      <vt:lpstr>PowerPoint Presentation</vt:lpstr>
      <vt:lpstr>PowerPoint Presentation</vt:lpstr>
      <vt:lpstr>Problem with linear regression</vt:lpstr>
      <vt:lpstr>Logistic Regression</vt:lpstr>
      <vt:lpstr>Polynomial Regression</vt:lpstr>
      <vt:lpstr>Polynomial Regression</vt:lpstr>
      <vt:lpstr>0-th order Polynomial</vt:lpstr>
      <vt:lpstr>1st Order Polynomial</vt:lpstr>
      <vt:lpstr>3rd Order Polynomial</vt:lpstr>
      <vt:lpstr>9th Order Polynomial</vt:lpstr>
      <vt:lpstr>Data Set Size: </vt:lpstr>
      <vt:lpstr>Data Set Size: </vt:lpstr>
      <vt:lpstr>Sum-of-Squares Error Function</vt:lpstr>
      <vt:lpstr>PowerPoint Presentation</vt:lpstr>
      <vt:lpstr>Common challenges in Machine learning models</vt:lpstr>
      <vt:lpstr>M1: Regularization refers to techniques to prevent the model from under/ overfitting</vt:lpstr>
      <vt:lpstr>Effects of using regularization on error</vt:lpstr>
      <vt:lpstr>M2: Increasing dataset can also help to overcome the problem of under/overfitting</vt:lpstr>
      <vt:lpstr>M3: Feature scaling &amp; parameter values</vt:lpstr>
      <vt:lpstr>Feature scaling: Normalization</vt:lpstr>
      <vt:lpstr>Mean normalization</vt:lpstr>
      <vt:lpstr>Let’s brainstorm together</vt:lpstr>
      <vt:lpstr>Optional Slides</vt:lpstr>
      <vt:lpstr>Bias</vt:lpstr>
      <vt:lpstr>Variance</vt:lpstr>
      <vt:lpstr>PowerPoint Presentation</vt:lpstr>
      <vt:lpstr>Bias and Variance </vt:lpstr>
      <vt:lpstr>Linear vs Logistic Regression</vt:lpstr>
      <vt:lpstr>PowerPoint Presentation</vt:lpstr>
      <vt:lpstr>Happy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Shafait</dc:creator>
  <cp:lastModifiedBy>Khuram Shahzad</cp:lastModifiedBy>
  <cp:revision>39</cp:revision>
  <dcterms:created xsi:type="dcterms:W3CDTF">2023-05-28T17:43:48Z</dcterms:created>
  <dcterms:modified xsi:type="dcterms:W3CDTF">2024-08-06T14:15:57Z</dcterms:modified>
</cp:coreProperties>
</file>