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ink/ink4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6" r:id="rId3"/>
    <p:sldId id="335" r:id="rId4"/>
    <p:sldId id="336" r:id="rId5"/>
    <p:sldId id="355" r:id="rId6"/>
    <p:sldId id="337" r:id="rId7"/>
    <p:sldId id="338" r:id="rId8"/>
    <p:sldId id="340" r:id="rId9"/>
    <p:sldId id="339" r:id="rId10"/>
    <p:sldId id="323" r:id="rId11"/>
    <p:sldId id="324" r:id="rId12"/>
    <p:sldId id="341" r:id="rId13"/>
    <p:sldId id="343" r:id="rId14"/>
    <p:sldId id="366" r:id="rId15"/>
    <p:sldId id="367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2" r:id="rId26"/>
    <p:sldId id="358" r:id="rId27"/>
    <p:sldId id="359" r:id="rId28"/>
    <p:sldId id="360" r:id="rId29"/>
    <p:sldId id="361" r:id="rId30"/>
    <p:sldId id="363" r:id="rId31"/>
    <p:sldId id="364" r:id="rId32"/>
    <p:sldId id="354" r:id="rId33"/>
    <p:sldId id="294" r:id="rId3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9B7AA-9DA7-44AE-8573-6A9FFE21202A}">
          <p14:sldIdLst>
            <p14:sldId id="256"/>
            <p14:sldId id="356"/>
            <p14:sldId id="335"/>
            <p14:sldId id="336"/>
            <p14:sldId id="355"/>
            <p14:sldId id="337"/>
            <p14:sldId id="338"/>
            <p14:sldId id="340"/>
            <p14:sldId id="339"/>
            <p14:sldId id="323"/>
            <p14:sldId id="324"/>
            <p14:sldId id="341"/>
            <p14:sldId id="343"/>
            <p14:sldId id="366"/>
            <p14:sldId id="367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2"/>
            <p14:sldId id="358"/>
            <p14:sldId id="359"/>
            <p14:sldId id="360"/>
            <p14:sldId id="361"/>
            <p14:sldId id="363"/>
            <p14:sldId id="364"/>
            <p14:sldId id="354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19:48:31.2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4300 3206 7783,'-27'0'961,"27"0"0,0 0 1377,-26 0-224,26 0-1057,26 0-449,-26 0 321,27 27-224,0-27-225,25 0-63,1 0-33,-1 0-31,1 0-65,29-27-128,-4 27 32,1 0-192,-26 0 0,1-28 0,-2 28-416,-26 0-609,1 0-737,-27 0-928,0 0-1955,0 0-4546</inkml:trace>
  <inkml:trace contextRef="#ctx0" brushRef="#br0" timeOffset="1155.06">4352 3286 7815,'0'0'352,"0"0"-256,0 0 1954,0 0 256,0 0-1441,0 0-961,0 0 384,0 25 513,0 2-320,0 0-193,27-1-96,-27 1 32,0 26-31,0-1-1,0 2-32,0-1 0,26 27 0,-26-28-64,0 28 0,0-28-32,0 28-32,0-27 65,0-1 63,0 2 0,0-1 0,0 27 32,-26-28-32,26 28 32,0-28-127,0 28 95,0-27-128,0 26 32,0 2-64,0-2 160,0 1-96,0 25 160,0-26-64,0 1 33,0 27-33,0-29-128,26 2 64,-26 0-96,0-1 96,0 1-160,0 0 0,0-27 32,0 27 96,0-1-96,0-26 32,0-1 0,0 28 32,0-26-32,0-2 32,0-26-32,0 28-32,0-1 96,27-28-32,-27 2-32,0 26 0,0-25 0,0-2-32,0 0 96,-27 0-64,27 0-32,0 2 64,0-1 32,0-2-96,27 2 32,-27-2 32,0-25-32,0 28 32,0-1-64,0-2 32,0 29 0,0-28 0,0 1 96,27 0-256,-27-2 128,0 2-64,0-1 96,25 1 0,-25-27 64,0 27-96,0-1 96,27 1-64,-27-2 0,0 3 32,0-28-64,0 26 32,0 0-32,0 2 64,0-28-32,0 26 0,0-26-96,26 26 160,-26-26-96,0 27 64,0-27-320,0 25 576,0-25-224,0 0-128,0 28 32,0-28 96,0 27-96,0-27 64,0 0-32,0 0 64,0 0-96,0 25 96,0-25-128,0 0 96,0 0-64,0 0 64,0 27 0,0-27-32,0 0 0,0 0 32,0 0-64,0 0 32,0 0 0,0 0 96,0 0 0,27 0 64,1 0-32,-1 0 1,-3 27-97,30-27-128,0 0 96,-2-27-97,28 27 97,-2 0-96,-24 0-192,-2-27-192,-26 27-1,1 0-448,1 0-384,-28 0-929,0 0-4260</inkml:trace>
  <inkml:trace contextRef="#ctx0" brushRef="#br0" timeOffset="2943.16">5569 3259 11883,'0'0'768,"0"0"-1120,0 0 769,0 27 1024,0-2-480,0 2-160,0 26 159,0 1-287,27-2-224,-27 28-97,0-2-64,27-23-96,-27 24-64,0-26-63,0-1 31,0 1-64,0-26-32,26 0-321,-26-27-383,28 0-738,-28 0-992,27 0-2563</inkml:trace>
  <inkml:trace contextRef="#ctx0" brushRef="#br0" timeOffset="3189.18">6179 3471 13965,'0'-26'224,"-27"26"-128,0 0 1281,2 0-160,-2 26-736,1-26-321,26 26 32,0 0 97,0 1 191,26 0 0,26-1-95,2-26-97,0 0-192,-30 0-96,30 0-288,0 0-641,-30 0-672,4-26-1538,-1 26-5189</inkml:trace>
  <inkml:trace contextRef="#ctx0" brushRef="#br0" timeOffset="3369.19">6389 3418 2818,'0'53'11211,"28"-27"-11019,-28 27 1281,0 0 769,0-1-1120,0 28-834,0-26-160,0-1-64,0-26-256,27 25-673,-27-26-737,27 1-1889,-1 0-7848</inkml:trace>
  <inkml:trace contextRef="#ctx0" brushRef="#br0" timeOffset="3679.21">6921 3577 15598,'-53'26'192,"25"1"-928,1-2 896,3 2 705,24 26-545,0-26-192,0 25-64,24 3-32,3-30 128,28 2 1,-5-27 159,5 0-64,-2-27 128,-1 2 257,-25-2-225,0-26 65,-27 26 63,0-25-95,-27-3-321,0 30-416,1-2-97,0 1-255,0 26-385,-1 0-513,0 0-1793,27 0-3395</inkml:trace>
  <inkml:trace contextRef="#ctx0" brushRef="#br0" timeOffset="3975.22">7211 3497 13773,'53'-26'352,"0"0"1153,-1 26 898,3 0-1122,-28 0-1153,23 0-224,-22 0 160,-1 26-192,-27 26 96,0-25 64,0 26-128,0-1 64,-27 3 128,-1-3 32,2-25-160,26 26 32,0-26-96,0-2 64,26-25 160,2 27 0,26-1-128,-2-26-96,-26 0-609,28 0-736,-29 0-1858,2 0-8168</inkml:trace>
  <inkml:trace contextRef="#ctx0" brushRef="#br0" timeOffset="5129.29">5623 4557 13612,'0'26'-864,"26"28"800,-26-1 288,28 0 512,-28 26-479,0-26-129,0 26-64,0-26 64,0 1 96,27-1-192,-27-28-128,0 2-577,24-27-1280,-24 0-2243</inkml:trace>
  <inkml:trace contextRef="#ctx0" brushRef="#br0" timeOffset="5519.31">5915 4637 15342,'26'-27'737,"1"0"-994,-2 27 514,2-26 479,26 26-479,-26 0-289,-2 26-321,-25 1-127,27 0 192,-27 26-33,0-28-287,0 3 95,-27 24 65,27-25 448,-25 0-64,25-27 0,-27 26 32,27 1-32,27-27 32,-2 25-129,2 2-159,0 0 32,27-27 0,-30 26 63,3 1 1,-27 0 96,0-2 128,0 3 384,-27-3 161,3 2-1,-4-27-191,-25 27-33,26-2-192,-25-25-160,26 0-416,-1 0-673,0 0-1538,27 0-6309</inkml:trace>
  <inkml:trace contextRef="#ctx0" brushRef="#br0" timeOffset="5836.33">6444 4662 1185,'27'0'11819,"-1"-25"-13293,26 25 2115,2 0 1025,-2-27-577,1 27-801,0 0-192,-1 27-64,-25-27-32,1 0 0,-1 25 0,-1-25 0,-2 28-96,-24-28 384,0 25 161,0 29-65,-24-28-160,24 28-128,0-1-96,-26-28-64,26 29-64,26-28-160,-26 1-97,24 0-479,-24-27-1154,0 0-2851</inkml:trace>
  <inkml:trace contextRef="#ctx0" brushRef="#br0" timeOffset="6003.34">6708 4927 15694,'0'0'-352,"27"0"832,-1 0 1250,2 0-865,23 0-609,30 0-64,-2-25-128,-26 25-32,26 0-768,-26-27-994,-1 27-3138</inkml:trace>
  <inkml:trace contextRef="#ctx0" brushRef="#br0" timeOffset="6197.35">7424 4610 13933,'0'0'1281,"0"27"-1409,0-2 2402,0 28-288,0 1-1153,-28 26-641,28-27-64,-27 26-128,27 1-641,0-27-1056,0-1-738,27-25-3074</inkml:trace>
  <inkml:trace contextRef="#ctx0" brushRef="#br0" timeOffset="7545.42">6100 5590 16303,'-27'0'192,"-26"0"-640,26 0 640,-25 0 160,-1 27-256,25-1-128,-23 1 0,51 0 96,-26-1 0,26 1 97,0-2-65,26 3 96,25-28-32,-23 0-32,25 0-64,-26-28 0,25 3 0,-25-2 64,-1 1 0,-26-1 33,0 0-33,0 27-192,0-26 224,0 26-160,0 0-32,-26 26 64,-1 1 192,27 26 192,-27-1-159,27 28-161,0-26 128,0-28-128,27 26 0,-27-24-32,27-1-32,-27-2-416,26 2-577,-26-2-865,27-25-2210,-2 0-8231</inkml:trace>
  <inkml:trace contextRef="#ctx0" brushRef="#br0" timeOffset="7783.44">6497 5590 16111,'0'0'1601,"0"27"-2049,-26-1 672,-1 1 961,0 0-704,-1-1-385,28 26-96,0-24 384,28-2-192,-1 0-96,0 2 161,25-2-193,1-26-224,0 26-289,26-26-704,-26 0-416,-25-26-1378,23 26-3459</inkml:trace>
  <inkml:trace contextRef="#ctx0" brushRef="#br0" timeOffset="7978.45">6681 5697 14093,'0'0'-128,"0"26"704,0 1 1762,0 26-352,0-1-1089,0 2-256,0 24-257,0-23-224,0-3-128,27 1-416,-27 1-545,27-29-929,-1-25-1281,-26 0-6085</inkml:trace>
  <inkml:trace contextRef="#ctx0" brushRef="#br0" timeOffset="8382.4499">7291 5697 15118,'-27'-27'544,"0"27"-896,-25 0 736,26 27 866,-28-1-834,2 1-352,26 26 64,-1-27-96,27 28 128,0-28-192,27 0-32,25 1 128,-26-27-160,28 0 32,-2 0 32,1-27 96,-26 1 0,-1 0 160,0-2-127,0 2-1,-26 0 96,0 26-128,0-28 192,0 28-128,0 0-160,0 28-128,-26-2 544,26 0 33,0 28-257,0-1-64,0 27 64,26-55-128,1 27-160,1 3-224,-1-28-161,-27-2-159,24 2-481,-24-27-1698,0 0-3651</inkml:trace>
  <inkml:trace contextRef="#ctx0" brushRef="#br0" timeOffset="9399.53">5941 6730 13324,'-26'-27'801,"26"27"-1314,0 27 545,0-2 1089,26 30-320,-26-3-384,0 28-161,0-28-96,0 28 64,0-27-64,0-1-128,0 2-64,0-28-416,0-26-1346,0 28-2210,27-28-6501</inkml:trace>
  <inkml:trace contextRef="#ctx0" brushRef="#br0" timeOffset="9624.54">6284 6783 16591,'27'0'609,"-27"0"-1410,-27 0 673,27 27 544,-27-2-63,3 29-321,24-1 64,0-1-64,24-25 128,3 26 64,28-26-64,-5-1-192,5-26-128,-2 0-320,-1 0-609,2-26-1890,-2-1-6374</inkml:trace>
  <inkml:trace contextRef="#ctx0" brushRef="#br0" timeOffset="9789.54">6576 6810 12716,'-27'79'1761,"1"-53"-1697,26 53 577,0 1 960,0 0-960,0-27-577,0 27-224,0-28-192,0 0-417,26-24-737,1-1-1472,0-27-3525</inkml:trace>
  <inkml:trace contextRef="#ctx0" brushRef="#br0" timeOffset="10697.61">7079 6810 14445,'-26'0'1153,"26"0"-1089,0 0 545,26 0 96,0-27-513,28 27-128,-2 0-64,28 0 0,-28 0 32,29-28-32,-30 28 0,3 0-32,-27 28-64,0-28 32,-27 27 224,25-2 96,-25 2 160,0 26 1,-25 1-289,25 24-64,0-24-96,0-1-224,0 0-737,0-1-1313,0-24-3204</inkml:trace>
  <inkml:trace contextRef="#ctx0" brushRef="#br0" timeOffset="10878.62">7343 7179 17936,'0'0'1186,"0"-25"-1250,26-2 1024,29 1 322,22-1-1186,5 0-160,-4 1-449,28-1-1633,-26 27-993,-28 0-7207</inkml:trace>
  <inkml:trace contextRef="#ctx0" brushRef="#br0" timeOffset="11477.65">9461 3206 2466,'27'0'5829,"-2"0"-4900,-25 0 1409,0 0-288,0 0-1473,27 0 96,-27 53 320,27-26-65,-27 52-95,0-26-224,0 26-385,0 1-160,26-2-96,-26-23-705,0-3-416,28-25-769,-4-2-1569,3-25-7431</inkml:trace>
  <inkml:trace contextRef="#ctx0" brushRef="#br0" timeOffset="11873.67">10096 3311 14862,'-52'0'-1089,"25"0"1024,-26 0 1058,0 27-160,1 0-545,25 26 1,0-26-65,27 25-32,0-26 0,27 1-160,26 0 96,-1-27-95,2 0-130,-1 0 97,-1-27 0,-25 0 64,-1 1 97,-26 0 31,0 0-32,0-1-64,0 0 128,0 1 65,0 26 95,-26-27-448,26 27 512,0 0-736,0 27 480,0-1 161,26 28-129,-26-2-32,28 1-96,-28 0-32,24-1-32,3 3-320,1-30-97,-1 29-287,-27-29-353,26-25-801,-2 0-1537,-24 0-4741</inkml:trace>
  <inkml:trace contextRef="#ctx0" brushRef="#br0" timeOffset="12067.69">10599 3259 15983,'-26'79'416,"26"1"225,0-27 1280,-26 26-415,26 1-962,0 0-480,0-1-64,26 1-224,0-28-192,0-26-737,1 28-609,0-54-1057,-27 26-5092</inkml:trace>
  <inkml:trace contextRef="#ctx0" brushRef="#br0" timeOffset="13567.77">9777 4398 15310,'-50'-27'-320,"22"27"-97,-26 0 481,2 27 225,-1 0-321,1-2-64,25 28-129,1-26 129,-1 26 0,27 1-64,27-1 32,-1 0 128,1-1 96,25 2 0,-25-28 96,27 26 129,-3-25 63,-24-27 192,-27 27-127,0-27-65,0 0 385,0 0-481,-54 0-480,2 0-64,-1 0 64,1 0-193,-1 0-159,26-27 159,0 27-95,27-27-385,0 2-128,27-28 673,26-1 224,-1 2 0,2 24 160,24-25 224,-51 1 385,28 25 159,-55-26-383,0 26-385,0 2 256,-28 25-448,-26 0-609,2 0-992,26 0-2339</inkml:trace>
  <inkml:trace contextRef="#ctx0" brushRef="#br0" timeOffset="13914.79">10017 4557 15534,'0'26'1217,"0"-26"-1537,27 0 768,-2 0-63,2 0-385,0 27 0,-1-27-160,2 27 64,-28-2 64,0 3 128,-28 25-32,28-27 64,-26 27 32,-1-26 0,0-1-32,27 1-96,0-2 64,0-25 33,27 0 63,0 27-320,-1-27-225,26 0-255,-25 0-417,28-27-737,-29 27-1281,26 0-1281</inkml:trace>
  <inkml:trace contextRef="#ctx0" brushRef="#br0" timeOffset="14224.81">10839 4530 7046,'24'0'7271,"-24"27"-7687,0-1 992,0 28 930,0-1-866,0 0-480,0-1-31,0 28-65,0-28-32,0-25-32,0 26-64,26-26-129,-26-27-223,0 27-513,0-27-1633,0 25-3684</inkml:trace>
  <inkml:trace contextRef="#ctx0" brushRef="#br0" timeOffset="14881.84">9488 5723 14061,'0'0'256,"0"0"-224,0 0 288,0 27 801,25-2-448,2 29-449,-27 0 1,27-2-1,-27 28-128,26-28-64,-26 0-64,0-24-449,28-1-448,-28 0-1120,24-27-1571,3 0-5476</inkml:trace>
  <inkml:trace contextRef="#ctx0" brushRef="#br0" timeOffset="15089.84">9885 5775 15342,'0'0'480,"-26"0"-1056,-1 28 928,0-28 449,27 26-513,-28 28-224,28-28-32,28 0 257,-1 1 127,0-2-192,25 3 0,1-28-224,0 0-288,-1 0-609,-25 0-800,0 0-2211,-1-28-5573</inkml:trace>
  <inkml:trace contextRef="#ctx0" brushRef="#br0" timeOffset="15226.87">10096 5803 7142,'-27'52'5285,"27"-24"-5125,0 24 225,0-25 480,27 26-513,-27-1-897,27 0-1953,-1-24-2114</inkml:trace>
  <inkml:trace contextRef="#ctx0" brushRef="#br0" timeOffset="15609.89">10309 5775 13612,'24'-25'481,"4"-2"-769,26 27 1345,-2-26 64,1 26-449,-26 0-576,25 26-64,-26 1-160,-26-27 64,0 53-32,0-27-256,-26 0 192,26 28 128,-26-28 32,26 1-32,0-2-32,0 3 96,26-1 32,0-2 32,1 2 0,0-27-32,-1 25-64,-26-25-64,0 28 160,-26-1 448,-1 0-63,-26-2-129,1 2 65,-2-1-289,2 1-32,-1 0-224,26-1-289,-1-26-319,28 0-1122,0 0-2018,28-26-3843</inkml:trace>
  <inkml:trace contextRef="#ctx0" brushRef="#br0" timeOffset="15941.91">10812 5750 17040,'0'0'-128,"0"-27"224,27 27 1377,-3-26-864,30 26-641,-27 0 128,25 0-128,1 26 192,1-26 0,-28 27-128,26-27-32,-25 25 0,0 3-128,-27-28-32,0 26-97,0 28 161,-27-2 64,0 0 96,1 28 32,26 0-160,-26-26 64,26-2 193,0 1-129,26 0 0,-26-26-32,0-2-96,26-25-737,-26 0-1281,0 27-3427</inkml:trace>
  <inkml:trace contextRef="#ctx0" brushRef="#br0" timeOffset="16106.92">10812 6174 9577,'0'0'8616,"27"0"-8969,23-27 1058,32 27 640,23 0-736,-26-28-577,29 3-128,-3-2-321,-26 27-1472,-53-25-3332</inkml:trace>
  <inkml:trace contextRef="#ctx0" brushRef="#br0" timeOffset="16547.94">9699 6651 15983,'28'79'448,"-28"-26"-576,0-1 32,0 28 192,0-1 0,0 28-128,0-54-416,26 26-225,-26-53 353,24 2-321,4-2-1761,-1-26-6503</inkml:trace>
  <inkml:trace contextRef="#ctx0" brushRef="#br0" timeOffset="16763.95">10123 6862 17264,'0'27'1217,"0"-1"-1537,-27 1 352,0 0 64,27 25 96,0-26-256,27 1 32,0 0 224,-1-1 0,26 1-64,3-27-352,-2 0-641,-1 0-1056,-25-27-2275,0 27-6182</inkml:trace>
  <inkml:trace contextRef="#ctx0" brushRef="#br0" timeOffset="16914.96">10361 6862 12523,'0'27'1890,"0"26"-1762,0-1 225,0 1 543,0 27-159,0 0-769,0-28-641,0 2-640,27-28-288,0 1-1634</inkml:trace>
  <inkml:trace contextRef="#ctx0" brushRef="#br0" timeOffset="17138.98">10652 6915 17136,'-27'27'-128,"1"0"-97,26 25 930,0-26 128,0 28-577,26-1-256,1-28 0,26 3 0,-1-2 256,30-26-224,-32 0 0,5 0-352,-3 0-609,-25-26-1089,-1-2-2530,-26 3-6533</inkml:trace>
  <inkml:trace contextRef="#ctx0" brushRef="#br0" timeOffset="17325.99">10889 6915 16495,'0'79'609,"-26"-26"-385,26 27 1217,0-28-63,0 28-866,26 0-448,-26-28-64,0 3-64,28-3-416,-28 1-193,27-26-416,0 0-288,-27-27-1090,0 0-1536,25 0-4838</inkml:trace>
  <inkml:trace contextRef="#ctx0" brushRef="#br0" timeOffset="17984.02">11500 6942 13164,'0'-27'961,"-27"27"-2370,1-26 992,-2 26 962,4 0-257,-3 0-416,-1 0 32,28 26 416,0 1 289,0 0-193,0 25 0,28-26 97,-1 28-1,-3-28-287,30 26-33,-27 2 0,0-28 0,-2 2-96,2-2 0,-27 0 32,0 1 481,-27-27 96,-25 25-193,25-25-192,-27 0 129,3 0-97,-4-25-384,29 25 96,26-27-128,-24 1-320,48-28-97,2 2 193,29-1 128,-4 0 0,30 26 32,-54-26 32,25 26 128,-26 2 288,-26-2 64,0 0 1,-26 1-97,-26 26-352,-2-27-96,0 27-929,3 0-1474,-4 0-4932</inkml:trace>
  <inkml:trace contextRef="#ctx0" brushRef="#br0" timeOffset="18949.08">11076 3206 11306,'0'0'961,"0"0"-1025,0 0 1089,27 0 577,-1 0-802,26 0-608,2 0-127,51 0 95,-26-28 0,29 28 64,-30 0-192,1 0-32,1 28-64,-28-28 32,-25 0-128,-1 27-64,1-27 160,1 26 32,-28 26 64,0 2 96,24-1-192,-24 26 192,0 1-96,0-2 64,0 29 32,0 0-96,27-2-32,-27 28-128,28-27-32,-28-1 32,26 27 96,-26-25 64,27 26 576,-27-1 129,0 0-321,24 0 321,-24 0-64,28 1-193,-28-26-128,27 25-63,-27 1-289,26-27 128,-26 27 32,0-1-64,0-25 0,0 25 96,27-27-96,-27 28-32,0-26 33,0-2 31,27 1-128,-27-26 64,25-2-96,-25 2 64,0 0 32,27-28-32,-27 2-32,0-28 0,0 1 96,0-2-192,0 3 64,0-28 64,0 0-32,0 0 64,0 0 0,0 0 96,0 27 0,0-27 0,0 0-63,0 0-65,0 0-32,-27 0 0,27 0-65,-25 0 33,25 0-32,-27 0-32,0 0-192,1 0 96,-1 0-545,-1 0-1089,-23 0-704,25 25-3524</inkml:trace>
  <inkml:trace contextRef="#ctx0" brushRef="#br0" timeOffset="20342.16">6233 3311 2914,'0'0'961,"0"0"-1569,0 0 1184,0 0 545,0 0-736,0 0-289,0 0 512,0 0 33,0 0-97,0 0 1,0 0 95,0 0-191,0 0-289,0 0-32,0-25 385,0 25 351,0 0-31,0 0-96,0 0-289,0 0 1,0 0-65,0 0-96,0 0-63,0 0 63,0 0-32,0 0-64,0 0-64,-28 0-31,28 0 95,0 25-32,-26-25 64,26 27-192,-27 0 32,27-1 32,-27 1 0,2 0-64,-2-1 32,27 0-64,-26 0 65,26 1-65,0 0 0,0-27 32,0 26 32,0-26-64,0 0 96,0 0-32,0 0 0,0 0-32,0 0 32,26 0 32,-26 0 32,0 0 32,27 0 32,-2 0-95,2 0-1,26 0-128,-25 0 64,23 0-32,-24 0-96,27 0-65,-30 27 129,31-27-192,-28 0 32,-1 0 32,-26 0 0,26 0-545,-26 0 0,0 25 321,26-25 0,-26 0-289,0 0-736,0 0-193,-26 0-1249,26-25-3715</inkml:trace>
  <inkml:trace contextRef="#ctx0" brushRef="#br0" timeOffset="20695.18">6389 3338 4067,'0'0'3780,"0"0"-3908,0 27 1121,0-27 929,0 26-929,0 1-321,0 0 225,0-1 384,0 26-96,0 2-512,0 24-321,0-23-160,0-3-95,0 0-33,0 3-32,0-30-225,0 28-127,0-53-513,28 27-960,-28 0-1891,0-27-6437</inkml:trace>
  <inkml:trace contextRef="#ctx0" brushRef="#br0" timeOffset="24807.41">20049 4583 12908,'-26'0'256,"26"-26"481,0 26-193,26 0 97,1 0 256,25 0-449,28 0-288,-1 0 32,-1 0 97,4 0-193,-4 0-64,2 26-288,-28-26-1154,-25 0-2241,0 0-5862</inkml:trace>
  <inkml:trace contextRef="#ctx0" brushRef="#br0" timeOffset="25139.43">20181 4662 14189,'-26'81'448,"26"-55"-384,0 54 161,0-2 447,0 2-159,0 52-385,-27 2-64,0 24 32,2 1 417,-2-26 576,1 27-32,-1-28-65,0-28-383,27 3-417,0 0-32,0-54-64,0-1-96,0 1 33,0-25 31,0-2 0,27 0 64,26-26 192,-1 26-64,2 0-96,24-26-95,30 0-33,-2 28-97,-1-28-351,0 0-385,-25 0-864,-28-28-33,2 28-1473,-26-26-7111</inkml:trace>
  <inkml:trace contextRef="#ctx0" brushRef="#br0" timeOffset="25629.46">22033 4530 8680,'-26'-27'5413,"26"27"-5093,0 0-192,26 27 1121,-26 0-95,28 26-578,-1-1-416,-27 29-96,27-2 32,-3 1 0,-24-1-192,28-26-96,-28-1-224,0-24-225,26-3-256,-26 2-896,0 0-2307</inkml:trace>
  <inkml:trace contextRef="#ctx0" brushRef="#br0" timeOffset="26314.5">24045 4610 12171,'0'-27'769,"-26"27"160,26 0 1057,0 0-929,0 0-577,0 0-320,26 0-64,1 27 353,26 0-161,26-27-96,0 25-32,2 3-192,-2-3-96,-26 29-96,-26-28-96,-1 28 95,-26 24 161,-26-24 192,-1-1-160,0-1 96,1-24 321,-26 24-97,25-52 0,-1 27 97,28-27-161,0 25 0,0-25-192,28 0 64,25 0-160,26 0-608,0-25-385,1 25-769,-2-27-2947</inkml:trace>
  <inkml:trace contextRef="#ctx0" brushRef="#br0" timeOffset="26797.53">25899 4610 17168,'-54'-27'-513,"54"27"-63,54 0 1505,-29-26-481,56 26-384,25 0 0,-1 26 0,0-26 417,-25 27-257,-28 0-288,-25-2-96,-27 28 0,0-25-225,-27 24 161,2-25 128,-28 26 96,26-26-96,0 25 0,27-25 0,27 26-1,-27-1 1,53-24 192,-26-3-96,-2 2 97,29 0-97,-28-2 96,-26 3-160,0-28 128,0 27 224,-53-27-192,1 25-96,-1-25-32,-26 0-192,26 0-1121,-1 0-2723,2 0-5958</inkml:trace>
  <inkml:trace contextRef="#ctx0" brushRef="#br0" timeOffset="27339.56">22247 5909 3619,'0'-54'11371,"0"54"-11243,0 0-416,-27 0 95,0 0 321,-27 54 257,3-1-1,24 27-128,-1-3 65,2 5 159,26-30 1,26 1-129,29 0-128,24-26-32,-26-2-96,52-25-320,-26 0-448,-26 0-1378,26-25-3171</inkml:trace>
  <inkml:trace contextRef="#ctx0" brushRef="#br0" timeOffset="27497.57">22484 6119 9929,'-27'107'6150,"27"-54"-5926,0 27 256,0-1 545,0 28-544,0-1-353,0-2-416,0-24-897,27-26-705,0-1-2402</inkml:trace>
  <inkml:trace contextRef="#ctx0" brushRef="#br0" timeOffset="28175.6">24549 6094 12491,'0'25'2242,"0"-25"-2594,0 0 608,26-25 833,0 25-320,28 0-481,-28-27-288,26 27 32,-25 0-32,-27 0-64,0 0-352,0 0-609,-53 0 192,1 27-32,-28-2 769,28 3 96,-28-1 192,28 25 193,-3-25-1,28 26-160,1 0-127,26-1 31,26 2-128,1 0-32,1-2 0,25 0 32,-1 3 32,2-30 32,-2 2-96,-26-2 64,1 3 64,-27-28 256,0 0 417,-27 0-641,-25 0-192,-1 0 96,0 0-32,1 0-32,-30 0 32,32 0-32,22 0 0,1 0-417,27 0-1344,0 0-1058,55 0-1761</inkml:trace>
  <inkml:trace contextRef="#ctx0" brushRef="#br0" timeOffset="28528.62">26348 6067 9032,'-27'-25'1505,"-25"25"-1825,-1 0 993,1 25 928,-1 27-704,-2 30-448,4-4-1,23 2-224,2-1-192,26 2-224,0-3-513,26 3 1,29-29-129,24-27-512,-1 3 736,2-28 641,-1 0 320,-26 0 577,-1-28 64,-25 3 321,-27-2 95,-27 2-736,-25-2-289,-28-1-128,2 2-160,-1 26-96,-2 0-224,30 0-961,24 0-1249,27-26-2531</inkml:trace>
  <inkml:trace contextRef="#ctx0" brushRef="#br0" timeOffset="29249.67">27063 4637 13100,'-27'0'64,"27"-27"480,0 27 930,0 0-930,27 27-351,27-27-129,-3 0 128,30 0-64,25 0-32,-1 0-32,-26 0 32,29 0-96,-58 0 0,5 0-96,-2 25 0,-27-25-128,-26 28 0,26 25 95,-26-27 97,0 27 32,27 27 0,-27-1 32,0 26-32,0 2 0,0-2 32,27 55-160,-54-28-192,27 53-385,0-25-800,0-1-2723,0 0 1025,27-26 3491,25 0 33,-26-55-129,1 28 1249,0-54 641,-27 28-929,26-26 705,-26-28 128,0 28-993,26-29-673,-26 2-96,-26-27-32,26 26-160,-26-26-64,-1 27 0,0-27 32,-25 0 32,-1 0 97,0 0-33,1 0-32,-30-27-192,32 27-481,-32 0-1953,30 0-6759</inkml:trace>
  <inkml:trace contextRef="#ctx0" brushRef="#br1" timeOffset="40511.31">1415 16692 1473,'26'26'-64,"-26"-26"64,0 0 897,-26 0 544,26 0-1057,0 0-127,-27 0 319,27 0 577,0 0-128,27 0-96,-27 0-96,0 0 96,26 0-225,-26 0-415,0 0-33,0 0-96,0 0-32,0 0-32,0 0 65,0 0 319,0 0-160,27 27-128,0-27-63,-2 0 63,2 0 64,-1 0-160,1 0-64,0 0-32,25 0 32,1 0 0,26 0-32,-25 0 64,25 0-32,-26 0 0,26 0-32,1 0 32,-1 0-32,26 0 64,-24 0-64,-2 0 32,26 0 0,2 0 0,-2-27-32,1 27 65,27 0 31,-28 0 128,1 0 64,28 0-192,-28-26 64,26 26 1,0 0 127,0-26-160,28 26 32,-28-28-96,25 28-32,2-26-32,-1 26 0,2-26 64,-1 0-32,25 26-32,3-27 32,-29 27-64,29-27 64,-31 27-32,31-26-32,-29 26 0,26-27 32,3 27 0,-28 0 0,27 0 0,-28-25 0,27 25 0,-25 0 0,-1 0 0,-2 0 0,2 0-32,27 0-32,-54 0 32,27 0 0,1 0 32,-4 0-32,4 0 64,-1 0 0,1-27-64,-2 27 64,1 0-32,-26 0 0,23 0 0,-48 0 32,24 0-32,-26 0 0,-28 0 0,4 0 0,-4 0 0,2 0 0,-28 0 0,28 0-64,-28 0-96,2 0-64,-28 0-577,0 0-993,-26 0-2434</inkml:trace>
  <inkml:trace contextRef="#ctx0" brushRef="#br1" timeOffset="45242.58">13484 16850 10634,'-52'28'128,"25"-2"-417,27-26 898,0 0 736,0 0-576,27 0-385,25-26-223,-25 26 191,27 0-64,-3 0-224,4 0-32,23 0-32,2 0 32,-1 0 0,26 0-32,1 0 32,26 0 64,1 0 97,26 0-97,-1 0-64,2 0-32,26 0 0,-2 0-32,-24 0-64,52 0-33,-28-28 33,2 28 0,25 0 64,-26 0 0,27 0 64,-26-25 0,24 25-32,4-27 32,-30 27 64,1 0-96,2-28 0,-29 28 0,26 0 32,3 0-32,-3-25 64,-25 25 33,27 0-65,-27 0 0,0-27-64,-26 27 0,-28 0 0,1 0-33,-28-26 1,-24 26 96,-1 0-64,-28 0-128,2-26-320,-27 26-1154,0 0-2273</inkml:trace>
  <inkml:trace contextRef="#ctx0" brushRef="#br1" timeOffset="46266.64">22908 16692 2466,'-80'26'416,"53"-26"449,2 0 1409,-2 0 161,27 0-642,-26 0-127,26 0-97,0 0-768,0 0-32,26 0-321,-26 0-320,27 0-128,25 0 96,-25 0 0,26 0 1,-1 0-33,1 0 128,26 0-64,2 0 64,25 0 0,-28 0 0,54 0-127,0 0-65,0 0 0,0 0 0,28 0-65,-1-26-31,28 26 96,-29 0 0,26 0 0,3 0 0,24 0-32,-26 0 32,2 0-64,-3 0 64,28 0-96,-28 26-64,29-26 96,-2 0 64,-25 0-64,25 0 64,2 0 0,-2 0 0,0 27 32,-26-27-32,28 0 32,-2 0-32,-24 0 32,23 0 64,4 0 0,23 0 0,-26 0-64,2 0 0,-2 0 0,2 0-32,-29 0 0,28 0-32,-28 25 32,3-25 32,-29 28-32,-26-28-32,28 0-64,-28 0 0,0 0 0,-26-28-32,-28 28-833,-24 0-2274,-26-25-8808</inkml:trace>
  <inkml:trace contextRef="#ctx0" brushRef="#br2" timeOffset="50969.91">1916 4027 12363,'-24'0'64,"-3"0"-64,27 0 289,0 0 768,0 0-449,27 0-256,-3 0-95,31 0 159,-2-26 65,26 26-161,-1 0-160,30 0-128,24-27-32,0 0-128,-26 27-224,-1-26-513,-52-1-481,-1 2-768,2 25-1857</inkml:trace>
  <inkml:trace contextRef="#ctx0" brushRef="#br2" timeOffset="51207.92">2685 3735 10730,'-53'0'1217,"53"0"-1602,27 0 610,-1 27 896,26-27-353,28 0-543,26 0 63,0 0 288,0 27 193,-26-2-96,-2-25-193,-24 28-255,0 24-193,-30-25 0,-24-1 64,0 1 192,-24 0 32,-30-1-352,0 1-224,-24-2-321,24 3-800,-24-2-1954,24 0-4709</inkml:trace>
  <inkml:trace contextRef="#ctx0" brushRef="#br2" timeOffset="51662.95">2261 5273 13228,'0'53'-192,"28"-28"416,-1-25 289,24 0 672,30 0-321,-2 0-703,26-25-97,0-3-224,-25 28-673,26-25-1922,0 25-3010</inkml:trace>
  <inkml:trace contextRef="#ctx0" brushRef="#br2" timeOffset="51921.96">2869 5007 14733,'-78'27'-32,"78"-27"-192,0 0 128,54 0 545,-3 0-129,30 0-224,25 0-96,-1 27 192,-26-2 192,1 3 1,-2-3-289,-24 2-96,-26 0 0,-2 26 64,-26-26 160,-26-2 129,-29 28-65,4-25-384,-30 24-96,2-25-257,26 0-1024,0-1-2531,1 1-6950</inkml:trace>
  <inkml:trace contextRef="#ctx0" brushRef="#br2" timeOffset="52289.99">2129 6226 14862,'27'27'1313,"-2"-27"-1505,2 0 640,0 0-192,27 0 257,24 0-97,3 0-288,24 0 0,-26-27-96,26 27 0,-25 0-128,26-25-448,-28 25-801,4-27-1474,-30 0-3171</inkml:trace>
  <inkml:trace contextRef="#ctx0" brushRef="#br2" timeOffset="52521">2817 5962 14637,'-53'25'1025,"53"-25"-1537,0 0 512,27 0 769,27 28-97,24-28-512,28 27-32,0-27-95,0 25 31,-27-25-32,2 27-64,-30-2-65,-24 3 1,1-1 64,-28 0 257,-28-2-33,-26 2-64,2 26-128,-28-26-96,28-1-417,-28 1-1056,28-2-2595</inkml:trace>
  <inkml:trace contextRef="#ctx0" brushRef="#br2" timeOffset="52918.0199">2527 7154 13708,'26'0'1410,"1"0"-1378,-2 0 1121,29-27 160,24 27-32,30 0-448,24 0-384,0 0-193,0 0-224,-26 0 64,-1 0-192,28-26-96,-27 26-577,-26 0-608,-28-27-673,1 27-1121,-53-27-2659</inkml:trace>
  <inkml:trace contextRef="#ctx0" brushRef="#br2" timeOffset="53157.04">3533 6942 7366,'24'0'0,"31"0"289,-2 0 1921,-1 0-288,2-27-1090,-2 27-415,1 0 191,0 27 129,-1-27 128,3 27 32,-28-27-225,-3 25-127,-24 2-193,0 26 65,-24-26-161,-3 26-160,-28 0-448,3-27-257,26 28-416,-28-28-1281,28 27-4100</inkml:trace>
  <inkml:trace contextRef="#ctx0" brushRef="#br2" timeOffset="54526.11">6921 8002 10890,'0'-27'1345,"0"27"-544,0 0-161,0 27-31,0 26 64,0-1 352,0 55-481,0-2-288,0 2 161,0-2-1,-26 27-192,26-25-31,0-2-65,0-26-160,0-24 32,0-2 0,0-2-160,26-51-257,-26 28-640,0-28-1217,0 0-2114</inkml:trace>
  <inkml:trace contextRef="#ctx0" brushRef="#br2" timeOffset="54865.13">6523 8611 16271,'-26'0'384,"0"0"-480,26 0 288,0 0 673,0-26-737,26-1-192,0 0 32,27 1 64,-26 0-32,-1-27 32,26 25 96,-25-24-32,26-1-63,-25 26 127,-4-25-64,-24 25-32,27 1 32,-27-1-32,28 0-32,-1 27-96,-27-26 64,50 26 224,-22 26 0,-1 1 33,26 0-129,-27 26-64,27-1-128,0-25-545,-1 26-416,2-26-961,-2-2-2274,1-25-7109</inkml:trace>
  <inkml:trace contextRef="#ctx0" brushRef="#br2" timeOffset="55319.16">10333 8107 10602,'0'0'768,"0"27"-992,0-27 705,0 27 1568,0-1-703,0 26-417,0 28-353,0-26-224,0 52 33,0-27-97,0 0-224,0 1-64,0-2 32,0-24-32,0-1-32,0-1-32,0-25-128,0-27-545,0 0-928,0 0-2691</inkml:trace>
  <inkml:trace contextRef="#ctx0" brushRef="#br2" timeOffset="55622.18">10044 8585 16399,'-27'-27'352,"27"27"-480,0-27 577,27 1 287,-2 0-608,2-2-128,26-25 33,-25 1 31,23-1 96,-23 26 0,25-25 32,-29-1-192,4-1 96,-1 28 0,0 0-128,-27 26 160,26 0 0,-26 0-288,26 26 320,0 0 129,1 28-321,26-1 96,-1-1-32,2 28-96,-2-53-385,1 26-1120,-25-28-2755</inkml:trace>
  <inkml:trace contextRef="#ctx0" brushRef="#br2" timeOffset="58955.37">5596 10068 9609,'27'0'993,"-27"0"-609,0-26 1730,0 26 160,0 0-897,0 0-544,0 0-320,0 0-129,0 0-480,0 26 32,-27 0 128,0 28-64,2-1 160,-28 27-96,26-28-128,-25 1 96,25-1-32,1-24 0,26 26 64,0-29 0,0 2 96,26-27 65,1 26 127,-2 1 0,55-27-63,-28 0-97,56 0 0,-30 0-64,3 0-128,24 0-32,-26-27 64,-26 27-256,-1 0-513,2-26-32,-28 26-224,-26 0-384,0 0-705,0-27-1217,-26 27-929</inkml:trace>
  <inkml:trace contextRef="#ctx0" brushRef="#br2" timeOffset="59229.38">5941 10254 7431,'0'-53'1249,"0"53"993,0 0-769,0 25-288,0 30 673,27-3-513,-27 28-384,0-1-416,0 1-97,0 0-288,0-2-31,25-24 63,-25 24-288,0-24 192,0-28-96,0 28-128,0-28-929,0 1-577,0-27-1953,-25 0-5510</inkml:trace>
  <inkml:trace contextRef="#ctx0" brushRef="#br2" timeOffset="59900.42">7000 10466 6213,'-55'-28'7175,"31"28"-6726,24 0-97,0 0 673,0 0 224,0 0-961,24 28 257,4-2 63,26 27 65,-2-26 0,1 26-289,26 0-96,1-27-127,-28 0-1,1 1 0,2 0-288,-31-1 32,2-26-385,-26 0-480,0 27-160,0-27-224,0 0-961,-26-27-2595</inkml:trace>
  <inkml:trace contextRef="#ctx0" brushRef="#br2" timeOffset="60116.43">7424 10438 8456,'0'0'4195,"-28"0"-4066,28 28 479,0-28 1442,-27 26-993,1 27-737,0-26 193,-27 53 63,26-28-255,-25 28-225,26-27-64,-1 0-96,0-1-289,27-25-415,0 0-866,0-27-1697,0 0-5221</inkml:trace>
  <inkml:trace contextRef="#ctx0" brushRef="#br2" timeOffset="60571.46">7715 10122 13324,'0'-28'449,"0"2"-353,25 26 1377,2-26-64,26 26-576,26 0-192,2 0-161,-2 26 33,1 0-193,-28 2-128,1 24-256,-26 0 32,-27 28-160,0 0-385,-27-28 289,0 30 96,-26-30 224,1 1 32,-1 0 0,25-27 128,4 0 289,-3-26-161,27 27 128,27-27 257,51 27-192,1-27-225,1 0-192,25 0-160,-26 0 0,1 0-641,-1 0-960,-51 0-802,-2 26-4227</inkml:trace>
  <inkml:trace contextRef="#ctx0" brushRef="#br2" timeOffset="61465.51">10201 10306 11402,'0'0'32,"0"27"128,0 0 673,0 26 96,0 0-256,27 26-225,-27-26 33,0 1-1,0-2-192,0 1 225,28-26-161,-28-27-64,0 26-95,0-26 319,0-26-95,0-1-289,0-26-128,0 27 32,27-54 32,-27 27-449,26 0-159,-2-1 127,4 29 129,26 25 32,-28 0 64,26 0 96,-52 25 0,27 29 64,-27-26 32,27 24 0,-27 1 0,0 0 0,0-27 0,0 0 32,26-26 96,-26 0 224,0-26-192,26 0-160,0 0 0,1-1 0,0-26-96,-1 26-96,0 2 0,0 25 192,1-28 32,1 56 192,-1-28 0,-3 52-32,-24-26 1,0 28-97,0-2-128,26-26-129,-26 28-287,0-28-161,28 1-223,-28-2-257,27-25-641,0 0-1761</inkml:trace>
  <inkml:trace contextRef="#ctx0" brushRef="#br2" timeOffset="61840.53">11181 10545 10986,'0'-25'2658,"-26"-3"-2401,26 28 31,-52 28 481,25-3-65,0 2-447,1 26-225,26 0 0,0 26-32,0-52 64,26 26-64,1-28-96,26 3 64,-1-28 96,2-28 96,-26 28-96,-4-25 32,2-28-64,1 26 128,-27-26-64,0 27 192,0-27-95,0 26-97,-27 1-32,27-1 96,-26 27-96,26 0-32,0 27 192,0-1 33,0 28-97,26-28-128,1 0 128,1 0-128,23 28-32,-23-28-128,25 1-193,-26-2-31,-2 3-449,2-28-832,-1 0-1378,-26 0-3043</inkml:trace>
  <inkml:trace contextRef="#ctx0" brushRef="#br2" timeOffset="62092.55">11552 9909 12427,'0'-54'1890,"0"54"-2338,0 28 512,0-2 801,0 54-225,0-1-352,27 1-31,-27 53 63,0-28 128,26 1-63,-26 0-129,27 0-128,0-26-128,-2-27 96,2-28-160,-1 3-416,1-2-770,-27-26-1088,0 0-2787</inkml:trace>
  <inkml:trace contextRef="#ctx0" brushRef="#br2" timeOffset="62266.56">11395 10492 15054,'-27'-26'1569,"54"26"-1505,-3 0 833,4 0 192,25 0-384,-1-28-545,1 28-96,26 0-160,-26-25-256,26 25-1282,-26 0-1601,2 0-6374</inkml:trace>
  <inkml:trace contextRef="#ctx0" brushRef="#br2" timeOffset="62540.57">12080 10784 6470,'-24'0'2274,"24"-54"-737,-27 28 1154,1-26-577,26-2-801,0 1-256,0 0-384,0 27 288,26-27-769,1 26-256,-3 1 96,31-1-96,25 27-225,-28 0-960,1 0-801,-26 27-512,25-1-865,-52-26-1154</inkml:trace>
  <inkml:trace contextRef="#ctx0" brushRef="#br2" timeOffset="62727.58">12504 10520 13196,'0'52'993,"27"-26"480,-27 1-416,0 0-897,0-1-352,0 0-224,28 0-481,-28-26-897,26 0-1985,-26 0-5894</inkml:trace>
  <inkml:trace contextRef="#ctx0" brushRef="#br2" timeOffset="62879.59">12453 10148 15630,'-28'-54'1506,"28"28"-1538,0 26 96,0 0 128,0 0-512,28 0-1122,-28 26-1889,27 2-3171</inkml:trace>
  <inkml:trace contextRef="#ctx0" brushRef="#br2" timeOffset="63073.6">12691 10360 13708,'53'53'1602,"-1"-28"448,-25 3 96,26-2-833,-1 2-864,1-3-321,-1 28 64,2-26-288,0 0-64,-30-27-321,31 26-480,-55 0-352,27-26-64,-27 0-577,0 0-993,-27 0-2562</inkml:trace>
  <inkml:trace contextRef="#ctx0" brushRef="#br2" timeOffset="63261.61">13193 10360 12619,'-78'78'1314,"23"-50"-129,28 26 1409,-25 24-256,-1-24-1537,1 24-641,25 2-320,27-28-256,-26 2-1058,26 26-2049,0-27-11914</inkml:trace>
  <inkml:trace contextRef="#ctx0" brushRef="#br2" timeOffset="68605.92">18011 5326 1761,'0'0'6022,"0"0"-5926,0 0 897,0 0 1089,0 0-288,28 0-769,-28 0-353,50 0 33,-23 0-33,28 0-191,-3 0-129,28-28-95,25 28-97,-26 0 32,1-25-64,-2 25-64,-23-27-64,-4 27-128,-23 0-256,-2 0-513,1 0-833,-27 0-640,-27-28-737,27 28-2562</inkml:trace>
  <inkml:trace contextRef="#ctx0" brushRef="#br2" timeOffset="68850.92">18567 5086 2882,'0'-52'4004,"25"52"-3139,2 0 1409,-1 0 224,2 0-1056,23 0-706,4 0-191,-2 0 31,26 27 1,1-27-97,-2 0 97,-24 25-129,-2 3-319,-26-3-33,-26-25-32,0 27-32,-26 0-32,-26 26-224,-28-26 95,28-2-223,-28 3-289,28-3-416,25 3-1377,0-28-5285</inkml:trace>
  <inkml:trace contextRef="#ctx0" brushRef="#br2" timeOffset="69521.97">17984 6306 11851,'0'0'833,"0"0"-898,27 0 1058,-27 0 128,28 0-480,-28 0-289,24 0-127,29 0 191,2 0 0,-3 0-31,1 0-97,26 0-32,26 0-32,-25-27-63,25 27-97,-26-26 64,-24 26-96,25 0-64,-28-27 64,-26 27-64,28 0-32,-29-25-257,-25 25-255,0 0-289,0 0-544,0 0-673,-25 0-673,-2 0-63,-26 0-3396</inkml:trace>
  <inkml:trace contextRef="#ctx0" brushRef="#br2" timeOffset="69766.98">18700 6094 9320,'24'0'1185,"3"0"-1217,1 0 801,-2 25 384,28-25-64,-2 0-608,28 0-65,-2 28 289,1-28 128,2 27-1,-30-27-191,4 27-577,-55-2-96,0 2 64,-28-1 32,1 1-64,-52 0-96,1-1 32,-2 1-256,1-2-481,26-25-673,1 27-1440,-2-27-3588</inkml:trace>
  <inkml:trace contextRef="#ctx0" brushRef="#br2" timeOffset="71297.07">23940 4346 3523,'-27'-28'961,"-1"1"352,-22 27 673,-32-25-256,30 25-289,-53 0-736,25 0-321,-25 0-288,-27-27-128,26 27 64,-27 0-32,-26 27-32,27-27 32,-28 25 32,-25-25 128,28 27 481,-2 1-225,-1-3-64,1 29-127,27-29-33,-1 28-128,28 1-64,25-1-64,1-1 64,26 1 0,1 1-96,-2-1-64,2 0 64,26-1 64,-1-25-1,-1 26 1,28-26 64,-27 25-32,27-24-64,0-3 32,0 2 128,27 0 225,1-2-33,25 3-64,-1 24 0,2-52-31,-2 28 63,28-3-96,-28 3-96,28-1 0,25-27 0,-26 25-32,29 2 0,24-27 32,0 27-32,1-27 32,26 0 1,-2 26 191,2-26-160,-27 0-96,28 27 32,-28-27 64,26 0-384,29 27 544,-3-27-480,1 0 448,-1 0 641,30 0-225,-4 0-608,30 25 64,-56-25-192,30 0 0,-4 0-224,-24 27 480,-2-27-288,2 0 128,0 0 0,-29 0 0,30 0 64,-2 0-128,-1-27 128,-24 27-64,-1-25-64,-27-2-352,-27 0 448,0 1-128,3-1 64,-56 0 64,2 2 64,-2-30-96,-26 30 64,28-28-32,-26 26-64,-2-26-96,-26 26 96,24-25 0,3-1 96,-27 26 0,0-26 128,0 26-192,-27 0 0,3-25 32,-30 26-64,0-1-128,-51 0 64,0 1 64,-1-28 0,-54 29 64,2-3-32,-28-24 0,-26 25 32,-25-26 0,-27 26 0,-1 2 0,1-28 128,-28 26-32,28 0-32,24 2 352,-24-3-159,25 28-225,28-27-32,-2 27 64,54 27-192,27-27-801,27 28-993,53-3-2114,25 2-7398</inkml:trace>
  <inkml:trace contextRef="#ctx0" brushRef="#br2" timeOffset="72674.15">24601 5909 6790,'27'0'737,"-27"0"896,0 0 225,0 0-833,0-26-481,-27 26-159,27-28 159,0 28 33,-26-26 95,0 0-95,0 26-449,-28-28-96,2 28-96,-29 0 32,-24 0-64,-1 0-64,0 0 64,0 0 0,-27-25 96,-26 25 0,27 0 32,-25 0-64,-2 0 32,-1 0-96,2 0 64,26 25-65,-2-25 65,2 28 0,0-28 0,0 26-224,27-26-256,-28 26 351,26-26 129,-25 28-160,27-2-384,-2 0 416,2 1 31,-1-2 97,0 3-32,27-1 64,-26 25 0,23-27 0,4 3 32,24-1 0,2 0 0,-1-2-64,26 28 64,1-26-64,0 0 32,26 26 0,0-28 0,0 29-32,26-28 64,0 28 0,1-28 257,26 0 255,-1 0 65,30 2-1,-5-1-223,4-27-193,25 25 64,-1 2-160,0-2 32,1-25 33,26 28-1,1-1 64,26-27 0,-1 25-96,2-25-96,-1 27-32,-27 0-160,28-27-64,-28 26-64,0 1-97,25-27 33,-25 0 320,55 0 64,-28 0 288,-1 27 33,2-27-225,-2 0-192,0 0 128,-26 0-64,28 25-513,-1-25-320,0 0-256,1 0-128,24 0 705,1 0 576,2-25 833,-3-2 544,1 27-256,-1-27-704,-24 1-353,-1-1-256,-1-25-161,-51 25-383,25-1-225,-27 3 512,2 25 257,-2-27-96,-26 2 256,2-2 160,-2-1 1,0 28 255,-26-26 257,0 0-129,-27 0-159,0 0 95,-26-2-192,-52 2-352,26-28 128,-54 2 161,1 26-257,-26-28 0,-1 28 0,-27-26 0,1 25 0,0-28 0,-55 30-32,29-27 0,-28 25 0,-26-1 32,2 28 32,24 0 128,0 0-96,-25 0-32,52 28-224,-27-1-385,28-2-576,26 2-1794,26-2-1185,-1-25-2082</inkml:trace>
  <inkml:trace contextRef="#ctx0" brushRef="#br1" timeOffset="76000.34">22644 7630 9480,'0'0'481,"0"0"-289,0 0-160,0 27 1281,0-1 225,0 56-481,0-32-385,0 57-223,-27-27 63,-1-1-191,28 27-257,0-27 32,0-26-64,0 1-64,0-1-385,28-28-608,-28-25-1345,0 0-6342</inkml:trace>
  <inkml:trace contextRef="#ctx0" brushRef="#br1" timeOffset="76281.36">22033 8029 16623,'0'-54'-352,"28"28"0,26-26 416,-30 24 128,30-26-256,0-24 0,-2 24-32,1 1 64,-1 28 32,-25-29-32,26 28-33,-26-1 98,25 27 31,-26 0 0,2 0 192,-1 27 64,-3-1-96,31 28-192,-2-2 65,-1 1-33,1 2-64,-1-5-545,28-22-1088,-1-2-2435</inkml:trace>
  <inkml:trace contextRef="#ctx0" brushRef="#br1" timeOffset="76598.38">24443 7683 8744,'0'0'1729,"26"54"97,1-1 0,-27 0-513,27 26-672,-1 1-417,-26-1-128,26 1-96,-26-2 0,0-24-192,26-1-193,-26-1-447,27-52-546,-27 28-1697,0-56-3170</inkml:trace>
  <inkml:trace contextRef="#ctx0" brushRef="#br1" timeOffset="76865.39">24125 7949 14477,'-26'-52'288,"52"24"-576,0 2 448,27-2-96,2 3-96,-5 0-96,5 25 64,-28-28 96,25 1 0,-26 0 192,1 1 33,0 26 191,-27-27 65,26 27-225,-26 0-320,0 0-32,0 27 32,26-27 0,0 53 32,1-26 0,0 26-321,25 0-287,28-27-866,-2 27-1985,4-26-2723</inkml:trace>
  <inkml:trace contextRef="#ctx0" brushRef="#br1" timeOffset="77103.39">26216 7737 14765,'27'28'-832,"-27"-3"704,0 28 384,0 1 673,0 24-289,0 2-512,26 26-64,-26-28-64,27 29-96,-2-55-192,2 29-128,0-29-289,-1-25-416,-26 0-96,0-27-1346,-26 0-2305</inkml:trace>
  <inkml:trace contextRef="#ctx0" brushRef="#br1" timeOffset="77312.42">26164 8426 4676,'-81'-107'2050,"54"27"-1922,3 2 577,24 24 2338,0-24-1474,0 24-576,24 1 160,31 0-288,-2 27-385,-1-27-159,28 28 191,-28-3-63,28 1-225,-28 27-96,1 0-32,2 0-64,-31 27-128,4 1 0,-1-3-32,-1 28-481,1 1-960,-2-29-1186,2 28-2050</inkml:trace>
  <inkml:trace contextRef="#ctx0" brushRef="#br1" timeOffset="78804.5">22404 4186 6470,'-25'-79'-577,"25"51"609,-27 28 192,0-25 641,1-2 96,-26 27-577,25 0 834,-26-26-354,25 26-31,-23 26-160,24-26-257,-27 27-128,27-27-223,-25 25-33,-1 29 0,26-1 0,-25 0 64,25-1-64,-26 3 32,28-3 224,-2 28 96,0-28-191,-27 28 31,30-28-96,-3 29 32,-1-2-64,28-26-96,-27 26 64,27 1 32,-26-28-64,26 28 32,0 0 1,-24-28-1,24 1-32,0 27 0,-28-26 32,28-1-64,-27-1 128,27-25-192,-27 26 448,27 0 385,-26-26-289,26 26-191,0-1 95,0-24-192,0 24-160,0 0 32,0 3 0,0-3 32,26 1-64,-26 1 0,27-2-64,-27 1 161,0 27-65,27-28 192,-27 1-96,28 1-32,-28-2-128,24 2 96,-24-2-32,26 0-32,1-24 32,-27 24 0,28-25 129,-1 26-65,-3-26-32,30 25 32,-27-25-32,0-1-128,25 28 96,-26-28 0,28 1-96,-2-2-32,-26 3-32,28-2 64,-2 0-32,-26 2-32,29-2-32,-28-26-33,25 26-31,1-26 64,-26-26 128,25 26 32,-26-26 32,28-2-32,-29 2 96,28 0-128,1-27-32,-29 26 64,2 1-64,27-28 0,-27 28-64,-3-1 128,31-25-32,-29 25 96,1-26-32,-2 1 97,2-28-97,0 28 32,-1-29-96,-26 3 96,27-3-160,-2-24 128,2 25-128,-27-26 64,27 1-64,-27-2 224,0 1-224,0 0 160,0 0-64,0 0 96,-27 1-448,0-28 800,2 26-480,-28 2-64,-1-29 32,29 29 0,-28-2 32,-2 2 224,31 25-160,-31 28-128,29-1-64,-1 26-352,2 0-129,25 2-64,0 25-127,-27 0-834,27 0-3587,27 25-5059</inkml:trace>
  <inkml:trace contextRef="#ctx0" brushRef="#br1" timeOffset="79764.56">24549 4291 1889,'0'-78'1057,"0"51"-640,-26-26-65,26 27-96,0-2 481,-27 3 416,0 25-128,1-27 64,0 27-128,-27 27-352,-2-27-1,29 25-159,-26 3-257,-2 24 32,2 2-192,-1-28-32,26 26 32,1 3 64,-26-3 96,25 0 65,-28 28 223,31 0 97,-2 0-161,-29-1-32,28 27-160,-25-27-63,26 28-65,-1 25 64,-25-27 64,25 3-32,1-3 225,-1 1 95,27 0-352,-27 0 32,27 0-31,-25 1 31,25-2-128,0 1 0,0 0-32,25 0 32,-25 0-64,27 1-64,26-2-32,-26-26-32,25 1-32,1-1 128,-1-26 96,3 0 64,22-26 0,-22 26 32,24-53-64,27 0-128,-27 0-128,26 0 160,3-53-64,-2 26 32,-28-26 128,28-27 32,-26 28 128,-2-28 33,4-27-97,-30 3-96,1-2 64,-1-53-96,-25 26-64,-1-26 0,-26 0 32,27-1 0,-27 2-64,0 26-32,0-27-256,-27 26 768,1 26-448,-1-25-32,2 27 32,-29-29 32,28 29-32,-26-2-64,-3 2 64,2 25-160,1 1 64,-28-1 64,54 28 64,-27 24-96,26 3-96,-25 25-481,26 25-1089,-1 3-2113,27 24-5638</inkml:trace>
  <inkml:trace contextRef="#ctx0" brushRef="#br1" timeOffset="80783.62">26348 4107 7078,'0'-53'-512,"-27"26"1056,27 27 385,-25 0-641,-2 0-95,1 0 191,-1 27 289,-25-2 159,25 29-95,-27-1-160,3 0-33,-4-1-95,29 28-129,-26-26 32,25 24-32,-26 2 193,1 27-65,-2-28-191,1 54 31,1-28-64,-1 27-128,25-25-32,-23 26 0,24-1-32,-27-26 96,27 0-128,2 0 353,25 0 63,-27 1-128,27 25-95,0-27-97,0 2 32,27-2-160,-2 1-128,2 0-193,27-26 193,0-28 128,-30 28 32,57-26-64,-29-2-32,1-26 96,1 1 0,24 0-32,1-27-32,2 0-32,-3 0 96,3-27 0,-2-26-32,-1 26 64,2-25 0,-1-1 32,2-26 32,-2 24-96,-26-22 0,-1-4 128,2 3 32,-1-3-32,-1-24-64,1-2-31,-26 0 31,25 3-64,-25-28 0,-1-28-64,2 2 31,-28-1-255,0-1 576,-28 0-288,-25 1 33,1 27 31,-1 27 128,-26-2 128,-1 27 64,1 2-31,26 24-97,1 1-160,-3 1-128,2 25-96,26 1 0,-25 26-225,26 0-95,-1 0-225,0 26-223,2 1-706,-2 25-1921,1 1-5798</inkml:trace>
  <inkml:trace contextRef="#ctx0" brushRef="#br1" timeOffset="82548.72">23808 9009 5252,'-79'-28'10667,"51"1"-10443,2 27 352,26-25 930,0 25 159,26 0-992,2 0-801,23 0 160,30 0-64,-2 25 64,0-25-160,1 27-257,-28 1-287,-26-3 63,1 3 257,-27-3 32,-27-25 159,1 26 193,0 2 0,-27-28 33,26 26-33,1 1 0,0 0-32,26-1-97,26 0 130,0 0-162,1 28 1,26-28 96,-1 26 0,-25-25 96,0 0 160,-27-1 161,0 1 127,-27 0 161,-26-27 192,1 0-417,-2 0-256,-24 0-256,-4 0 0,5 0-256,-2 0-417,25 0-512,0 0-929,29 25-3940</inkml:trace>
  <inkml:trace contextRef="#ctx0" brushRef="#br2" timeOffset="83890.7899">16264 5643 15502,'-27'0'609,"27"0"-417,0 0 417,0 0-257,52 0 64,2 27-384,24-27-64,4 27 32,-4-1-64,-24 1 0,-1 26-64,-28-27 0,-25 28 32,-25-2 64,-28 0 64,-29 3 128,32-3 96,-5 1 321,4-26-97,23 0-63,2-2-225,52 2 64,2-27 353,23 26-513,30-26-96,25 0-449,-28 0-992,2 0-1954,-28 0-11562</inkml:trace>
  <inkml:trace contextRef="#ctx0" brushRef="#br2" timeOffset="86155.92">20711 10598 11627,'-27'-26'608,"0"-1"769,27 2-224,0-3 65,0 28-161,0 0-513,27 0-320,26 0 161,26 28-353,0-3-32,2 28 64,-4 1-128,5-2 32,-30 1-225,1 27-63,-26-27 352,-1 26-64,-52-26 0,-1-1 64,0 2 64,-25-28 225,-28 28 63,28-28 225,-1 1-193,25 0-128,1-2-192,1-25-64,26 0 64,26 27 0,1-27-63,28 26-130,-5-26-31,32 0-64,-30 27-352,1-27-289,0 0 0,-1 0-416,-25 0-737,28 0-1601,-31 0-3460</inkml:trace>
  <inkml:trace contextRef="#ctx0" brushRef="#br2" timeOffset="86501.9299">22299 10969 12716,'-79'-53'96,"52"27"32,1-2 1185,-2 3 545,28-2-545,0 27-897,0 27-191,28-2 479,25 3-95,26-2-193,-26 27 1,26 0-65,1-1-160,-28-24-128,29 24-32,-30 2-128,3-28-224,-2 1-193,-25 0-255,0-27-161,-1 0-769,-26 0-768,0 0-2018</inkml:trace>
  <inkml:trace contextRef="#ctx0" brushRef="#br2" timeOffset="86696.95">22881 10784 13068,'-26'0'-128,"-1"26"160,0 26 704,-25 2 546,-2-1-225,3 0-705,-30 27-256,29-1-64,-2 1-352,28-28-353,-1 1-192,27-26-896,0 0-1538,27-1-3684</inkml:trace>
  <inkml:trace contextRef="#ctx0" brushRef="#br2" timeOffset="87172.98">23197 10598 15150,'0'-53'512,"27"28"-736,1-3 448,25 28 737,-1-26-128,28 26-320,26 0-353,-28 26 0,30 2-128,-57-3-32,4 2 0,-29-1 32,-2 1-192,-48 0 0,-2-1 160,-1 26-64,-28-25 31,3 26-95,26-26-128,-1 26 32,27-1-192,27 2-33,27-28-95,-30 26 63,31 2-127,-2-1 159,-1-26 353,-25 26 64,0-1 32,-27-25 96,0-1 288,-27 1 289,0 0 96,-25-27-32,-1 26-289,-26-26-288,-29 0-64,30 0-128,-1 0-32,26 0-256,-1 0-609,29 0-2530</inkml:trace>
  <inkml:trace contextRef="#ctx0" brushRef="#br2" timeOffset="87916.02">26533 10704 10409,'0'53'833,"28"0"32,-28-1-449,27 2 257,-27 26-96,0-27-257,0 0-128,0-27 160,0 0 257,0-26 128,-27 0 31,27 0-415,0-26-257,-28-28-32,28 29-160,0-28-32,28-27-97,-28 26-127,51 2-449,-23 26-96,25-1 385,-1 0 384,-25 27 160,0 27 96,-1 26 96,1-26 32,-27 26-63,0-1-65,0 2-64,0-28-64,0-26 96,0 27 96,25-27 160,2-27-223,0 1-290,-1-1 1,26-26-96,-25 27 64,26-2-32,-25 3 63,-4-2 129,3 27 97,1 0 191,-28 27 224,0-2-63,0 29-1,0-28-192,0 28-192,-28-1-32,28 0-544,0-1-994,0 2-2401</inkml:trace>
  <inkml:trace contextRef="#ctx0" brushRef="#br2" timeOffset="88334.05">27724 10916 15310,'0'-54'256,"-27"29"-224,3 25 192,-30 0 129,0 0 63,2 25-384,-1 29-32,0-1 0,27 0-32,26-1-32,0-24-64,26 24-64,27-25 96,0-27 192,-1 0-32,30 0-32,-32-27 32,5 1 32,-2 0 0,-27-2 0,0-24 32,1 26 129,-27-28-97,-27 2-160,27-1-32,-26 26 32,0 1 96,26-1-32,-26 27-96,26 0 32,0 27 224,0-1 96,26 26-31,-26-24-97,52 24-96,-25 2-64,26-1-128,-27 0-321,27-27-223,0 27-33,-27-26-768,0-27-737,-26 0-1570,0 0-4355</inkml:trace>
  <inkml:trace contextRef="#ctx0" brushRef="#br2" timeOffset="88594.06">28175 10042 12619,'-27'26'609,"27"0"-257,0 28 769,-27 24 289,27 2-193,0 27-609,0-28-351,27 27-129,0-26-96,1-1 96,-4-26-96,2 27-32,1-54-128,1 27-32,-28-26-353,0-1-608,0-26-1025,0 0-1826,-28 0-3491</inkml:trace>
  <inkml:trace contextRef="#ctx0" brushRef="#br2" timeOffset="88738.07">27911 10890 13965,'-27'0'1441,"54"0"-1729,25-28 640,1 28 97,26 0-257,1-25-160,-2 25-32,4-27-160,-4 27-833,-51-26-2947</inkml:trace>
  <inkml:trace contextRef="#ctx0" brushRef="#br2" timeOffset="89185.1">28759 10862 15630,'24'54'0,"-24"-54"289,26 53 447,-26-26-479,28-1-193,-28 26-225,27-24-63,-27-2 64,0 0 128,0-26-320,0 0-97,0 0-384,0-26-960,0 0 127,-27-27 1346,-1 26-96,28-26-417,-26 26 673,26-25 128,0-1-577,0 26 449,0 1 961,0-1 1473,26 0-1025,2 27-961,-1 0-160,0 0-544,25 0-1154,-26 0 193,28 27-449,-29-27-4195</inkml:trace>
  <inkml:trace contextRef="#ctx0" brushRef="#br2" timeOffset="89358.11">29312 10890 9416,'27'52'1186,"-27"-25"287,0 0 961,0 26-1121,26-28-832,-26 3-353,28-2-256,-28-26-833,27 26-1185,-27-26-4036</inkml:trace>
  <inkml:trace contextRef="#ctx0" brushRef="#br2" timeOffset="89524.12">29260 10520 14189,'0'-54'1057,"0"26"-897,27 28 513,-27 0-257,25 0-512,2 0-673,-1 28-2434,2 26-2722</inkml:trace>
  <inkml:trace contextRef="#ctx0" brushRef="#br2" timeOffset="89726.13">29577 10837 8584,'0'53'5957,"27"-53"-5284,0 26 1089,26 0 352,-28 1-1025,29 0-609,27-27-96,-4 26-127,2 1-97,-24-2-128,23-25-64,-51 28-577,0-28-704,-1 0-961,-26 0-2563,27 0-5701</inkml:trace>
  <inkml:trace contextRef="#ctx0" brushRef="#br2" timeOffset="89899.14">30133 10784 12523,'-52'53'673,"26"-28"480,-29 29 673,4-1-961,-3 0-673,-25-1-480,26 28-1026,26 0-2113,0-26-3652</inkml:trace>
  <inkml:trace contextRef="#ctx0" brushRef="#br2" timeOffset="96016.4899">7847 12294 448,'0'0'8200,"0"0"-6407,0-26 321,0 26-448,-27 0-801,27 0-737,0 26 288,0 1 65,27 25-33,-27 3 33,0 23 191,28 2-223,-28-1 95,0 54 97,0-1-1,0 27-543,0 0 159,0-26-160,24-1 0,-24-25 64,0-27-128,26-2-96,-26-24 224,27-2-224,-27-26-224,0 1-257,28 0-608,-28-27-544,0 0-1763,0 0-4932</inkml:trace>
  <inkml:trace contextRef="#ctx0" brushRef="#br2" timeOffset="96377.51">8455 12428 4484,'0'-80'2434,"0"53"-1281,0 0 801,-27 54-705,27 0-64,0 25-32,0 28-288,27 26 160,-27 0-224,0 0-128,0 26-193,0 2-64,-27 24 225,27-26 0,0 0-417,0 2-96,0-29 0,0-25-96,27-1-192,-27-26-449,26-26-63,-26-1-289,27 0-160,-27 0-705,0-26-2146,0-26-5316</inkml:trace>
  <inkml:trace contextRef="#ctx0" brushRef="#br2" timeOffset="97617.58">7899 12373 2818,'-24'0'2627,"24"-25"-513,0 25-481,0-27-255,-28 27-65,28-27-96,0 27-64,0 0-192,-27-26 0,27 26-160,0-27-97,0 27-159,0 0-225,0 0-64,27-27-128,25 27 33,1 0-129,26 0 96,2 0-128,24 0 128,-26 0-64,28 27-64,-2 0 192,28 26-352,-27-1 128,-1 3 32,2 23-192,-29-24-193,-23 24 65,-31 2 160,3-28 0,-27 28 96,-27-26 32,-24-2 192,-3 1-128,2 2 96,-28-30-160,1-25 128,-1 27-32,1-27 0,-2 0-32,2-27 160,26 27 1,28 0-97,-2 0-32,27 0-96,0 0-96,27 0 128,25 27 96,29-1-192,-30 28 192,30-2 160,-2 1 96,26 0-31,-25 26 95,-1 1-128,2-27-32,-30 26-31,30-24-161,-57 23-192,31-24-33,-29-2-351,1-26-97,-27 1-127,0 0 95,0-27 32,0 0-1344,-27-27-3621</inkml:trace>
  <inkml:trace contextRef="#ctx0" brushRef="#br2" timeOffset="98504.63">9645 11950 9961,'0'-26'1409,"0"26"-95,0 0 447,0-27-223,0 27-449,0 0-417,0 0-287,0 0-289,0 0 32,0 27 64,-24-1-64,24 0 257,-28 27-193,-25-26 96,26 26-32,2 0-64,-2-27 33,27 27-33,-26-26-96,26 26-64,26-26 96,-26-2 64,27 2-32,25-27-224,1 28 481,-1-28-193,2 0-224,24 0 0,-23 0 32,-2 0 32,-27-28-256,27 28-193,-26 0-255,-27 0-353,0 0-352,26 0-577,-26 0-1345,-26 0-2242</inkml:trace>
  <inkml:trace contextRef="#ctx0" brushRef="#br2" timeOffset="98743.64">9859 12002 13196,'0'27'320,"0"0"-128,0 26 994,0 0 127,0-1-705,0 2-287,0 26-193,0 0 128,0-28-32,0 0-64,0 2-95,0-2-98,0-25-191,0-27-416,0 27-1058,26-27-2434</inkml:trace>
  <inkml:trace contextRef="#ctx0" brushRef="#br2" timeOffset="99370.68">10283 12241 7591,'0'0'1729,"0"0"-896,0 27 1473,26-27-192,-26 26-736,0-26-257,24 27-32,4 0-96,26-2-353,-2 2-31,1 1-449,0-3-64,-1 2-96,2-27 0,-2 26-256,1 0-161,-25-26-255,-1 28-161,-27-28-160,0 0-384,-27 0-961,-1 0-2979</inkml:trace>
  <inkml:trace contextRef="#ctx0" brushRef="#br2" timeOffset="99586.69">10679 12241 13965,'-27'27'160,"27"-1"-32,-27 1 1057,1 0-256,-26 25-545,25 1-256,0 26-95,1-25-1,-26-2 0,52-25-289,-27 0-255,27-1-257,0 1-1153,27-27-2402</inkml:trace>
  <inkml:trace contextRef="#ctx0" brushRef="#br2" timeOffset="99975.7099">10839 12109 14669,'24'-27'353,"2"1"223,2 26 1250,-1 0-769,25 0-609,1 0-223,1 26-129,-2 1-32,-26-2-32,28 29-96,-26-28 128,-28 1 32,0 26-288,0 1 224,-28-29 32,-26 30 0,28-30 32,0 2 64,0-1 128,-1 0 1,27 2-65,0-28-32,0 0 32,27 26 33,25-26-1,28 0-64,-2 0-96,4 26-96,-30-26-64,1 0-609,-1 0-928,-25 0-769,-27 26-3780</inkml:trace>
  <inkml:trace contextRef="#ctx0" brushRef="#br1" timeOffset="104334.9599">3452 8451 10089,'0'28'416,"-27"-2"-1601,3 27 96,-30 26 1057,-26 1 128,1 52 321,-53 0 351,-28 28 418,-24 25 319,-1 0-160,53 1-800,-2-28-417,54-51-64,2-1-32,24-26-96,-24-27-545,23 0-1697,31-26-2755</inkml:trace>
  <inkml:trace contextRef="#ctx0" brushRef="#br1" timeOffset="104687.98">2367 8770 15182,'-27'0'160,"27"0"-256,0-27-673,27 27 801,27-26 321,-3 26-65,57-54 64,24 28 65,1-26 159,51 25-31,-25-26-193,-27-1-192,27 1-64,-53 28 0,-26-2-32,-28 0-192,-25 27 0,-27 27-128,0 0 384,0 26-32,-27 0-64,1 26 0,0 26-32,0-25-416,26 26-865,-27-1-1346,27-25-4067</inkml:trace>
  <inkml:trace contextRef="#ctx0" brushRef="#br1" timeOffset="105736.0399">5148 13540 6662,'0'0'2690,"24"0"-2562,3 0 545,27 0 736,-3 0-544,4 0-608,23 0-97,2 0-32,26 0-96,-25 0-32,-2 0 32,26 0-32,-25 0 64,-1 0-64,-1 0-96,2-27-257,-52 27-575,23-27-1411,-51 27-5636</inkml:trace>
  <inkml:trace contextRef="#ctx0" brushRef="#br1" timeOffset="105960.06">6152 13301 6053,'27'27'-128,"27"-27"32,-3 0-128,4 26 288,23-26 416,2 27 770,-1-2 223,0 2-64,-26 0-928,-26-1-257,-27 1 224,0 26 65,-54-27-353,2 27-352,-1-26-257,0 26-63,-26 0-1090,24 1-1921</inkml:trace>
  <inkml:trace contextRef="#ctx0" brushRef="#br1" timeOffset="108741.21">7451 14546 992,'0'0'2627,"0"0"-449,0 0-320,0 0-353,0 0-192,0 0-224,0 0-352,24 0-64,-24 0 31,26 0-255,2 0 95,-1 0-223,25 0-97,1 0 0,26-26-128,28 26 0,-2 0-64,28-27 0,-1 27-32,0-25 0,0 25 32,2 0-32,-2 0 0,0-27 0,26 27-128,-24 0 32,51 0 64,-28-27 160,29 27-160,26-26 64,-27 26 0,2 0 64,23-27 0,2 27-63,0 0 31,-26 0-32,-2 0 0,2-27 96,-27 27-32,0 0-64,-2-25 32,-25 25-64,-24-28 32,-29 28-32,-26 0 0,-1-25 0,-25 25-64,-1 0 32,2-28 128,-28 28 128,0 0-160,-28-26-32,2-2 289,-1 3-161,2 25-32,-2-27-64,0 1 32,1-1 0,-1-26-96,2 27 96,25-27 32,-27 26 32,27-25-95,-27-28 95,27 2-64,0-2-32,0-27 32,0 0-64,0 2-32,0-28-64,27 29-96,-27-30-225,0 28 97,0-26-224,0 0 127,0 25-127,0 2 352,-27-2 192,27 0 64,-26 55-32,26-1 0,-27 0-32,27 1-64,-28 25-96,28 0-193,-24 1-255,-3 26-33,27-27 321,-26 27 160,26 0 64,0 0 32,-28 0 32,28 0 32,-27 27 0,3-27 32,-4 26-32,1-26 0,-26 27 32,1-27 0,-1 0-64,1 27 32,-2-27 0,-24 0 0,24 0-32,-24 0-32,-4-27 64,-23 27 0,0-27 32,-2 27 32,-26-26-96,1-1 96,0 2 33,-26-3-65,0 28-32,-2-26-32,1 26-32,-28-26-64,3 26-33,-1 0 65,1-27 64,-29 27 0,2 0 32,-2 0 32,29 0 33,-2 0 31,0 0-96,2 0-32,52 0-32,-27 0 0,54 27 0,-3-27 0,29 0-64,26 0-1,1 0 161,25 0-64,0 0 65,27 0-33,27 0-64,-27 0 64,27 0-32,-1 0-64,0 0-33,0 26 33,-26-26-32,27 26 32,-27 2 32,0-3 32,0 28-96,-27 1-32,27 24 32,-26 2 96,0 26 96,0 0 64,26 28-32,-27-2-128,27 26 32,-27-26 0,27 27-32,-26 0 64,26 1-32,26-28 0,-26-26 65,0 0 831,27 0-63,-27-26-352,0-1-225,27 0-128,-1-26-192,-26 0 64,26-1-224,-26-24 0,26 26 32,-26-29 31,0 3 65,0-3 64,0-25 64,0 0-64,0 27 33,0-27 31,0 0-128,0 0-353,0 0-576,0-27-640,0 27-193,0 0-160,0 0-1729</inkml:trace>
  <inkml:trace contextRef="#ctx0" brushRef="#br2" timeOffset="113596.49">23516 12612 7046,'0'-26'929,"0"26"801,0 0 224,0 0-609,0 0-833,0 26 417,0 0 128,0 28-224,27 52-128,-27 0-225,0-1-160,0 54 65,0 1-161,0-28-96,26 28 64,1-28-192,-27 0 0,25-52-480,2-2 63,-27-24-191,0-1-161,0-28-192,0-25-800,0 28-1282,-27-28-3524</inkml:trace>
  <inkml:trace contextRef="#ctx0" brushRef="#br2" timeOffset="114137.52">23913 12638 9769,'0'-26'160,"0"0"160,0 26 929,0 0 193,0 0-609,0 0-513,0 26 481,27 27 224,0 0-193,-1 27-255,0 26-161,0-1-63,-26 28-161,27-27-64,0 27 0,-1-28-32,0 1-64,0 2-128,1-30-224,0 2-193,-27-28 33,28-25-225,-28 0-320,0-1-320,-28-26-641,28 0-961,-27 0-3203</inkml:trace>
  <inkml:trace contextRef="#ctx0" brushRef="#br2" timeOffset="114641.55">23279 12665 11594,'-55'-27'193,"55"1"511,0 0-223,0 26 1056,55-26-416,-2 26-480,-1 0-257,53 0-31,2 0 95,26 0 65,-1 26-65,26 0-160,27 0-96,2 1 33,-55 26-33,0 27-224,-54-28-64,-24 28-32,-26-1-161,-28 28-95,-28-27 64,-26-2 95,-24 2 129,24-1 96,-24-26 0,24 1 96,2-28 0,26-26 161,-1 26 223,27 2 289,27-3-96,-1 30-129,26-3-128,28-26-384,-1 28 1,0-2 63,-26 1-449,26-26-351,-26-1-385,2 0-481,-31 0-1313,-24-26-6630</inkml:trace>
  <inkml:trace contextRef="#ctx0" brushRef="#br2" timeOffset="115795.62">25025 12294 7366,'-26'0'2691,"26"0"-1634,-28 0 1025,28 0-128,0 0-513,28 0-800,-28 0-289,53 0 33,-26 27-161,25-27 64,1 27-288,-1-2-64,-25 2-256,-1 1 416,-26-3-128,0 28-64,-26-27 192,-1 28-32,2-28 96,-2 0 224,0-26-95,1 27-97,26 0-32,0-27-96,0 26 128,26-26-128,1 27-32,0-2-544,25-25-321,1 0-320,-26 28-1346,25-28-3202</inkml:trace>
  <inkml:trace contextRef="#ctx0" brushRef="#br2" timeOffset="116019.63">25581 12532 11723,'-26'-26'1057,"26"26"-737,26 0 897,-26 0 32,54 26-512,-29 2-353,28-28-192,1 26 129,24 0-1,-24 0-128,-29-26-192,28 27 96,-25-27-384,-28 27-801,0-27-1153,0 26-2338</inkml:trace>
  <inkml:trace contextRef="#ctx0" brushRef="#br2" timeOffset="116242.64">25977 12348 5252,'-26'25'3620,"-1"2"-3460,-25 26 513,25 0 768,-26-27-96,28 28-832,-29-2-353,28 2-32,-1-28-32,2 26 64,25-24-256,0-2-833,0-26-1185,25 0-1665</inkml:trace>
  <inkml:trace contextRef="#ctx0" brushRef="#br2" timeOffset="116602.66">26056 12321 11018,'0'0'576,"27"0"-640,1 27 1218,25-27 127,-28 25-481,29 2-511,-28 1-225,1-3-32,-2 28 32,2-27 96,-27 2-128,-27-2 32,2 0 96,-28-26 161,26 26-65,-25-26 0,52 27 64,-27-27 1,27 0-65,0 0 192,27 27 33,-2-27-193,29 26-192,-1 1-96,-1-27 96,-25 25-320,-1-25-417,1 28-1408,-27-2-2372</inkml:trace>
  <inkml:trace contextRef="#ctx0" brushRef="#br1" timeOffset="117873.74">26533 12002 6021,'-26'0'-256,"-1"0"256,27 27 32,-27-27 96,2 0 0,25 0-32,0 0-64,-27 0 225,27 0 287,0 0 33,0 0-353,0 0-160,-26-27 0,26 27 0,-27 0-128,0 0-128,27 0-1025,-25 0-3107</inkml:trace>
  <inkml:trace contextRef="#ctx0" brushRef="#br2" timeOffset="119783.85">26189 12770 480,'0'0'865,"0"0"-64,0 0-417,0-25 192,27 25-544,-27 0 193,0 0 63,0 0-64,0 0 161,0 0 127,0 0 97,0 0 63,0 0 161,0 0-64,0 0-257,0 0 65,0 0-353,0 0 192,0 0 321,0 0-64,0-27-33,0 27-31,0 0-225,-27 0-63,27 0 31,0 0 96,0 0-127,0 0-65,0 0 0,0 0 32,27 0-31,-27 0-33,27 0 0,-27 0-96,26 27 64,-26-27-31,27 0-97,-2 25-32,2-25-32,0 28-32,-27-28 64,26 26-64,-26 0 32,27 1 0,-27-27 64,-27 27 256,27-1 128,-26 0-31,-1 2-129,-25-28-128,25 25 64,1-25 65,-1 27 95,-25-27-64,-1 0-31,25-27-1,1 27-96,3 0-160,-3 0 32,-1 0-128,28 0-64,0 0-288,0 0-385,0 0 160,0 0-256,28 0-640,-1 0-1090,-27 27-2337</inkml:trace>
  <inkml:trace contextRef="#ctx0" brushRef="#br1" timeOffset="121998.97">26588 11976 6950,'0'0'1922,"0"0"-1185,0 0 800,0 0 353,0 0-257,0 0-768,0-26-480,0 26-33,0 0-32,0 0-224,-27 0-192,-1 0 96,-25 26-32,1-26 0,-55 0 32,2 0 32,0 0 0,-29 0 0,2 0 32,0 0 0,-26-26-64,-2 26 32,1 0-64,2 26 32,-2-26 0,-1 26-32,-25 1 64,27-27-32,0 0 32,24 27-64,-24-27 64,26 26-32,-2-26 0,2 27-32,0-27 64,27 25-32,25-25-64,1 28 96,25-28-32,-25 0-32,26 26 0,26-26 32,-25 26 0,-1-26 0,26 27 0,0-27 0,2 0 0,-2 27 32,1-27 32,-2 0-64,28 0 96,0 0-63,0 0 31,0 26 32,0-26 32,0 0-64,0 27-32,28 0 32,-28-2-64,0 2 32,0 26 0,0 0 0,0 1-32,0 24 64,0-24-64,0 24-32,0 2 64,26 26 0,-26 2-32,0-4 0,0 29 64,27-1-64,-27 1 96,25-27-96,-25 27 0,27-28 32,-27 1 32,27 0 129,-27-26 191,26-1 0,1 1 33,-27-27-65,25 26-352,-25-26 0,27-26 128,-27 26-160,0-27 64,27 0-160,-27-26 128,26 27 96,-26-27 0,27 27-96,-2-27 96,2 0-128,0 0 32,27 0 0,-3 0-288,57 0 256,-3 0-288,1 0-129,52 0 705,-24 0-288,24 0 64,0 0 33,27 0-194,-25 0 161,51 0-32,-26 0-32,27 0 161,-27 26-194,29-26-31,-30 0 96,1 0-192,-1 0 256,-24 0-64,-28 27 0,0-27-64,-24 0 128,-3-27 0,-26 27-32,1 0-32,-28-26-160,1 26 160,-26 0-32,-2-27 160,2 0-96,0 1-64,-27 0-160,0-27 576,0 26-127,0-26-129,0 1 96,0-1-192,0-1-128,0 1 128,0-26-32,0-1-64,-27-26 128,27 0-64,-27 1 0,27-28 0,-25 1 96,25-2-32,-27 2 32,1 0 257,-1-1-33,0 1-224,2 25-96,25 2 192,-27 0-192,27-2-160,-26 2 320,26-2-320,0 28 224,-27-27-32,27 26-128,0 28 32,0-2 96,0 28-256,0 26-1346,-27 0 33,2 26-1442,-2 28-5029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19:53:46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6999 2220 416,'0'0'2466,"0"0"-96,0 0-288,0 0-192,-27-27-641,27 27-448,0 0-160,0 0-193,0-27-127,0 27 63,0 0 32,0 0-127,0 0 63,0 0-64,0 0 64,0 0-63,0 0 31,0 0-96,0 0-96,0 0 33,27 0-65,-27 0 160,27 0-96,-27 0-64,26 0-96,0 0 0,27 0 0,2 0 0,-5 0 32,5 0-32,24 0-32,26 0-32,-25 27-128,25-27 32,1 0 32,2 0 64,-3 0-1,27 0 33,-27 27 0,29-27 64,-2 0 0,26-27 1,-26 0 31,-26 27-64,-25-26-32,-2 26 32,-53 0 0,26-27-97,-52 27-351,0 0-417,0 0-448,0 0-257,-25 0-1953</inkml:trace>
  <inkml:trace contextRef="#ctx0" brushRef="#br0" timeOffset="7312.41">7423 2484 160,'0'0'3587,"-27"0"-2498,27 0 673,0 0 416,0 0-545,0 0-512,0 0-224,27 0-192,-27 0-129,0 0 1,0 0-97,0 0-63,0 0-129,0 0-32,0 26 1,0-26-65,0 28-64,0-2-32,0-1 64,27 28-96,-27-25 32,0-2-64,0 27 0,0-26 0,25-2-96,-25 2-128,0-1-320,0-26-481,27 27-1089,-27-27-1538,0 0-5444</inkml:trace>
  <inkml:trace contextRef="#ctx0" brushRef="#br0" timeOffset="7651.42">7210 2670 1,'0'-28'7558,"0"28"-7815,0 0 834,0 0 1889,0 0-1152,0 0-930,0 0-320,0 0 96,0-25 0,0 25-128,0 0 32,26-28 129,-26 28-129,28 0-64,-28-25 0,27 25-32,0 0 96,-27-26 32,25 26-96,2 0 0,-1 0 0,1 0-96,25 0-353,-25 0-832,-1 26-929,1-1-2499</inkml:trace>
  <inkml:trace contextRef="#ctx0" brushRef="#br0" timeOffset="8350.4499">8878 2484 4932,'0'0'513,"0"-27"-417,0 27 1922,0 0 0,0 0-1090,28 0-447,-28 0 160,0 27 255,0-1-31,26 2-224,-26-2-129,27-1-95,-27 28-321,0-25 64,24-2-160,-24 0 96,0 1-192,28 0-64,-28-2-257,0 2-319,0-27-738,0 0-1152,0 0-1538</inkml:trace>
  <inkml:trace contextRef="#ctx0" brushRef="#br0" timeOffset="8747.5">8694 2722 7046,'0'0'1121,"0"0"-1089,0-26 1089,0 26 609,25 0-1474,-25 0-352,27 0 0,-27-26 96,26 26 0,-26-28 0,28 28 64,-28-25 128,27-3-32,-27 3-63,24 25 223,-24-26 192,0-2-255,27 28-225,-27 0 0,28 0 128,-28 0 0,26 0 32,25 0 32,-23 28-32,25-28-95,-26 0-194,25 0-863,-25 26-2275</inkml:trace>
  <inkml:trace contextRef="#ctx0" brushRef="#br0" timeOffset="12375.7">2183 2193 10473,'0'0'705,"0"0"64,0 0 0,0-27 800,0 27-768,0 0-737,24 0 32,4 0 32,25 0-64,-1 0 0,28 0-32,26 0-32,-1 27 0,55-27 96,-1 0 0,-1 0-64,26 0-96,30 0-96,23-27-32,2 27 160,-27 0-32,-28-26 160,-24 26-96,-28 0-32,-52 0-545,-28 26-1312,-26-26-1699</inkml:trace>
  <inkml:trace contextRef="#ctx0" brushRef="#br0" timeOffset="19019.08">9407 3517 6245,'27'27'385,"-27"-2"351,0 2 97,0 27-128,0 24-257,0-24-31,0 0-193,0-29 256,0 28 353,0-53-288,0 0 63,0 0 545,28 0-384,-28-26-737,26-26-160,-26-2 96,24 0 32,-24 2-64,28-2-96,-1 1-161,0 28 129,-27-2 64,26 0 96,0 27 384,0 0 225,1 27 96,0 0-97,-1 25-191,-26 2-225,27-2-96,-27 28-64,0-26-321,25-29-575,2 28-450,-27-53-832,27 27-2370</inkml:trace>
  <inkml:trace contextRef="#ctx0" brushRef="#br0" timeOffset="19186.09">10018 3622 14413,'26'28'609,"26"-28"-577,-25-28 801,26 28-321,-1 0-448,2 0-480,-2-26-2115,-26 26-2722</inkml:trace>
  <inkml:trace contextRef="#ctx0" brushRef="#br0" timeOffset="19330.09">10150 3728 13356,'0'28'1153,"0"-2"-1281,26-26 1249,0 0-96,27 0-673,0 0-512,-1 0-897,2 0-1986,-2 0-3875</inkml:trace>
  <inkml:trace contextRef="#ctx0" brushRef="#br0" timeOffset="19667.12">11048 3278 14381,'55'0'2498,"-55"-28"-3426,0 28 960,0 0 672,0 28-576,-28-1-192,1 0 64,1-1 128,26 26-31,0 2 63,0-28-64,26 1 96,1 0-96,1 25 64,23-26 0,30-26-128,-29 28 65,28-28-226,-28 0 161,28 0-256,-28-28-160,1 28-577,2-26-352,-31 26-1250,-24-27-3362</inkml:trace>
  <inkml:trace contextRef="#ctx0" brushRef="#br0" timeOffset="19870.12">11419 3332 13548,'0'26'-384,"0"1"1281,0 25 1281,0-25-705,27 26-704,-27 26-96,0-25-289,26-2-256,-26 28-416,0-26-1025,0-2-994,0 1-4131</inkml:trace>
  <inkml:trace contextRef="#ctx0" brushRef="#br0" timeOffset="23570.34">8719 5452 12587,'-52'0'161,"52"0"127,0 0 481,27 0 448,-2 0-192,56 25-673,25-25-256,26 0 160,0 0 129,0 0-1,28-25-96,-2 25-95,1 0-65,-26-27-96,-54 27-32,-2-27-192,5 27-321,-56 0-736,0 0-993,-26-26-1858</inkml:trace>
  <inkml:trace contextRef="#ctx0" brushRef="#br0" timeOffset="23924.36">9143 5053 12716,'0'27'-609,"-27"-1"673,-25 1 64,-29 26 128,-24 26-31,-1-26-65,1 1-64,-2-1 256,29-1 641,-1-25-160,26-1-545,25 28-256,28-28 160,0 0 257,54 27 127,25-26-191,1-1-161,25 0-128,1 2-128,-1-2-224,-24-26-193,-2 26-383,1-26-322,-28 0-543,-25 28-1634,-1-28-4613</inkml:trace>
  <inkml:trace contextRef="#ctx0" brushRef="#br0" timeOffset="24580.4">11367 5000 8712,'27'-26'2530,"-2"26"-2402,2-26 1057,-1 26 289,-26 0-449,0 0-737,0 26 64,-26 0 1,-1 27-1,-25 0 193,-1 1-161,26 26-160,2-27-64,-2-1-32,0 1 33,54-26-33,0 0 256,-2-2-32,55-25 33,25 0-97,1 0-256,-1 0 0,3 0-416,-29 0-513,1-25-641,-28 25-832,1-27-2979</inkml:trace>
  <inkml:trace contextRef="#ctx0" brushRef="#br0" timeOffset="24775.41">11738 5053 7142,'-28'53'8296,"28"-26"-8328,0 26 769,28 26 384,-2 1-352,1 0-481,-3-1-224,-24 27 32,28-27 0,-1-26-160,-27 1-224,26-2-481,-26 1-1089,0-25-2754</inkml:trace>
  <inkml:trace contextRef="#ctx0" brushRef="#br0" timeOffset="25179.44">12479 5610 12651,'0'0'481,"25"0"95,2 0 898,0 0-737,-1 0-449,26-26-192,2 26-128,0 0-288,-30-27-962,30 27-3458</inkml:trace>
  <inkml:trace contextRef="#ctx0" brushRef="#br0" timeOffset="25655.46">13432 5504 11530,'24'-27'4389,"-24"27"-5158,0-25 1025,0 25-224,-24 0-64,-29 0-160,25 25 96,-23 2 32,-3 26 32,27-26-32,27 25 64,-27-24-32,27-3 32,27 2 64,0-27 128,-1 26 416,2-26 193,-4-26-32,31-1-193,-28 2-31,23-3-65,-22-24 1,-1-2-353,-27-24-64,27-2-160,-27 1-481,0-2-95,-27-25-33,0 28 0,-1 24 321,4 1 96,-2 28 448,-1 25-128,-1 25-64,1 2 256,3 53 97,-4-2 63,28 28 32,28 0-95,-4-26-33,3 26-96,28-26-96,-5-28 0,5 1-128,-2 0-256,-27 1-161,27-28-415,-26 0-962,-1-26-3171</inkml:trace>
  <inkml:trace contextRef="#ctx0" brushRef="#br0" timeOffset="25850.47">13907 5504 11146,'28'53'705,"-28"-26"256,27 25-577,-27-24 32,24 24-416,2-26-800,-26 0-962,28-26-1729</inkml:trace>
  <inkml:trace contextRef="#ctx0" brushRef="#br0" timeOffset="25972.48">13907 5160 11434,'0'-27'96,"0"27"-8295</inkml:trace>
  <inkml:trace contextRef="#ctx0" brushRef="#br0" timeOffset="26412.5099">14199 5664 10826,'27'78'-289,"-27"-78"482,0 0 1600,0 0-31,0 0-1538,26-26-224,-26-1-128,26-26 32,0 27-224,-26-27-353,27 0 161,0 26 416,-27 27 352,28-25 320,-28 25-159,0 25 95,0-25-95,0 27-257,0 26-64,0-26-96,0-1-64,0 0-289,24 2 33,-24-3 0,0-25 96,0 0 224,26 0-161,-26-25 97,0-3 64,27 2 0,1-27-32,-28 26 64,27 1 225,-3-1 511,4 27 321,-28 0-32,26 0-480,1 0-289,-27 27-96,27-1-96,-27 1-31,25 0-258,-25-1-864,27 28-929,-1-29-2081,1 2-4261</inkml:trace>
  <inkml:trace contextRef="#ctx0" brushRef="#br0" timeOffset="26990.54">14860 5610 6790,'-26'0'8040,"26"0"-8233,0 0 321,0 0 417,26 0-225,1 0-320,25 0-192,-25-26 192,-1 26 32,1-27 0,1 0-32,-28 1-64,0-1 64,0 27-256,-28-25 32,1 25 96,1 0-1,-26 0-31,25 0 96,0 25 64,1 2 192,26 26 33,0-26 127,0 25-160,53-24-96,-26-3-32,25 2-96,1-27-160,-1 26 32,29-26 32,-54-26 0,25 26-65,-25-27-95,-1 27-224,1-25-193,-27 25 385,0 0-513,-27 0 256,27 25 417,0 2 224,0-1 32,-26 0 97,26 2 159,0-2 96,26-26 65,-26 0 192,0 0 352,0 0-225,27-26-479,-27-2-161,27 2-64,-2 0-128,2-26 0,-1 24-32,1 2-32,25-27 0,-25 53 128,27-27 0,-27 27 64,-3 0 64,3 27-32,-27-27 1,28 27-129,-28 25-97,0-24-639,26-3-1442,-26 28-2338</inkml:trace>
  <inkml:trace contextRef="#ctx0" brushRef="#br0" timeOffset="27292.56">16051 5504 4131,'-27'-52'8456,"2"52"-9128,-28-27 800,26 27 545,0 0-321,2 27-384,-2-2 96,27 2 128,0-1 224,27 28 1,-27-28-161,25 28-64,29-29-64,-28 28-31,1-27-65,-2 2 0,2-2 0,0-26 0,-27 26-96,0-26 64,-27 0 352,27 0-256,-52 0-320,25 0-32,-26 0-289,1-26-512,25 26-737,1-26-1152</inkml:trace>
  <inkml:trace contextRef="#ctx0" brushRef="#br0" timeOffset="27430.56">16156 5477 11018,'54'27'2530,"-54"26"-2434,28-26 65,-28-1 95,0 28-352,26-29-1602,-26 2-3683</inkml:trace>
  <inkml:trace contextRef="#ctx0" brushRef="#br0" timeOffset="27573.57">16210 5372 15534,'0'0'-3683,"0"0"-1154,0 0-512</inkml:trace>
  <inkml:trace contextRef="#ctx0" brushRef="#br0" timeOffset="27825.59">16502 5610 10473,'-27'79'481,"27"-26"-769,-27-27 864,27 2 321,0-2-417,27-26-31,0 0 256,-1 0 287,1 0-543,-2 0-129,2-26-128,0-2 1,-1-24-1,-26 25 224,0 2 1,-26-29-321,-1 28-224,0-1-97,-25 0-928,26 27-1858,-28 0-3203</inkml:trace>
  <inkml:trace contextRef="#ctx0" brushRef="#br0" timeOffset="28100.6">16952 5742 14413,'26'26'737,"-26"2"-673,0-28 609,-26 26 832,26-26-1057,0 0-159,-26 0 223,26-26-95,0 26-417,0-28-385,26-24 33,-26 25-257,26 2-127,0-29 127,1 54 417,0-26 96,-1 26 192,-26 0 128,0 0 128,0 26-191,0 0-161,0 2-609,26 24-1441,-26-26-3331</inkml:trace>
  <inkml:trace contextRef="#ctx0" brushRef="#br0" timeOffset="28533.62">17534 5636 11627,'-26'0'480,"0"0"-352,-1 0 1890,-28 28-897,29 24-673,2-26-63,-3 28-1,27-28 33,0 0-289,51 2-96,-25-3 160,2 3 64,26-28 321,-2-28-97,1 28 97,0-53 127,-27 27 97,27-28-96,-26-25-161,-27 0-287,28-1-193,-28 2-128,0-29-321,0 2-223,0 25-129,-28-27-64,1 54 417,27 1 224,-27 25 128,27 27-225,-26 0 161,0 53 577,26 1 127,-26 24-287,26 28 63,26-25 64,0 24-159,0-26-97,28 1-32,-2-1-192,1 1-64,2-28-256,-31-24 31,30 24-95,0-24-993,-2-3-834,-26-25-3170</inkml:trace>
  <inkml:trace contextRef="#ctx0" brushRef="#br0" timeOffset="29413.68">17614 5716 768,'-27'0'1794,"27"0"-705,-27 0 609,27 0 800,0 0-768,0 0-866,0 0-127,0 0 64,0 0-289,0-27-384,0 27-63,0 0 351,0 0 257,0 0 223,0 0 129,0 0-128,0 0-224,0 0-353,0 27-224,0-27 225,0 26-225,27 0-64,-27 28 32,27-28-32,-27 2-32,26-3-289,-26-25-319,0 28-449,26-28-1025,-26 0-4388</inkml:trace>
  <inkml:trace contextRef="#ctx0" brushRef="#br0" timeOffset="29940.71">19148 5398 5829,'54'27'1826,"-54"0"-257,26 25 513,1 1-769,-2 26-832,2-26-289,0 0-96,-1 1 353,26-2 512,-25-24-33,0-3 33,-27-25 32,26 0-192,2-25-32,-28-3-385,24-24-256,-24 24 0,0-24-160,0 25-96,0-26-352,-24 27-385,24 0-544,0 26-1090,24-27-2113,-24 27-3332</inkml:trace>
  <inkml:trace contextRef="#ctx0" brushRef="#br0" timeOffset="30299.73">19968 5636 5605,'27'-26'4452,"-27"26"-4804,-27 0 800,2 0-416,-2 26-32,1 2 64,-28 24-64,29 0 32,-28-24 96,53 24 0,-27-24-31,27-3 223,27-25 192,-1 0 161,26 0 0,2-25-289,-28-3 64,26 2 33,-25-28 63,26 28-255,-53-27-257,28 28 32,-28-3 128,0 28 64,0-26-160,0 26-256,-28 26-224,28-26 256,0 28 64,0 24 32,0-26-33,28 0-223,-4 2 96,3-2-513,1-26-416,-1 26-384,-1-26-1378,-2 28-5187</inkml:trace>
  <inkml:trace contextRef="#ctx0" brushRef="#br0" timeOffset="31215.78">19968 5822 7719,'0'0'1954,"0"0"-1186,0-26 1603,0 26-802,0 0-736,0 0-609,0 26 225,27-26 63,0 0-160,27 0-127,-3-26-129,-23 26 32,25-28 0,-29 2-96,4 0 96,-1-1 0,-27 2 0,0-29 32,0 28-192,-27 26 0,-25-27-96,-1 27 0,-2 0 128,3 27 128,-1-1 0,26 0 65,-25 2-33,52 24 32,0-26 96,0 0-96,27 28 97,25-28 63,1 2-32,-1-3 1,3-25-193,22 0-224,-22 28-449,-28-28-704,25 0-641,-26 0-2626,1-28-7462</inkml:trace>
  <inkml:trace contextRef="#ctx0" brushRef="#br0" timeOffset="31454.79">20683 5636 14701,'55'-52'1602,"-55"25"-1250,0 27 1538,-27 0-1345,27 0-674,-28 0-127,1 27 192,1-1 96,2 28 0,24-29 32,0 28 0,0-27 32,50 2 33,-23-2-97,28 0-32,-5-26-449,5 0-191,-2 0-642,-1-26-1568,-25 26-3236</inkml:trace>
  <inkml:trace contextRef="#ctx0" brushRef="#br0" timeOffset="31613.8">20948 5689 6854,'-52'-25'5285,"26"-3"-5157,26 28 2595,0 0-673,0 0-1378,26 0-672,26-26 481,2 26-289,24 0 160,4-26-31,-32 26-418,32-27-479,-30 27-545,-26 0-1506,1-27-2946</inkml:trace>
  <inkml:trace contextRef="#ctx0" brushRef="#br0" timeOffset="31807.81">21134 5265 10057,'0'0'1602,"0"28"-1282,28-3 2370,-28 29-672,24-1-640,2 26-385,-26-26-385,0 26-384,27 1-128,-27-28-352,28 2-577,-28 0-352,27-29-801,-3 3-1697,4-1-4261</inkml:trace>
  <inkml:trace contextRef="#ctx0" brushRef="#br0" timeOffset="32074.83">21610 5689 13324,'-27'27'-160,"2"-27"-961,25 26 1794,-27 0-33,27 2-480,0 24-32,27-52 97,-2 28 191,2-3-224,-1-25-96,28 0 193,-2 0 31,-26-25 256,2 25 257,-1-28-64,0 2-160,-27-28-97,0 28-320,-27-27-384,0 28 0,-27-3-32,27 2-513,-25 26-1057,25 0-2562</inkml:trace>
  <inkml:trace contextRef="#ctx0" brushRef="#br0" timeOffset="32362.85">22114 5876 11242,'52'53'1185,"-52"-53"-800,0 27 2145,26-27 64,-26-27-1472,0 27-994,0-53-64,27 25 224,-27-24-192,0 24 0,0-24 0,0 0 64,27 24 225,-27 2 287,25 0-255,2 26-289,-1 0 224,29 0-95,-4 0-129,30 0-96,-29 26 64,1-26-352,-1 0-801,-25 0-1282,-27 0-2113</inkml:trace>
  <inkml:trace contextRef="#ctx0" brushRef="#br0" timeOffset="34598.97">19890 5848 5028,'0'0'1057,"0"0"961,0-26 96,0 26-288,0 0-641,0 0-384,0 0-129,0 0-159,0 0-1,0 0-159,0 0-129,26 0-96,-26 0 32,0 0-32,27 0-96,-2 0 96,2 0-63,0 0-33,-1-26 64,2 26 0,-4 0 0,-24-28 32,27 28 0,-27-26 64,28 26 0,-28 0-63,0-26-33,0 26 0,27-27-96,-27 27 32,0-25 96,0 25 128,0-28-32,0 28 1,0 0 31,-27-26 0,27 26-128,0 0-224,-28 0-64,1 0 96,27 0-192,-52 0 256,26 26-96,-1-26 64,0 28-97,2-28 65,-2 0 0,1 25 64,-1-25 0,0 27-128,2-1 64,25 0 64,0 2 0,-27-2 0,27 0 64,27 2 32,-27-3 32,25 3-32,2-1-96,0-2 65,26 2-130,-28-27 194,2 26-161,26 1-65,-25-27 65,23 27-128,-23-27 32,25 0-64,-29 0-128,4-27 480,-1 27-320,-27 0-33,27 0 97,-27-27-64,0 27 0,26 0 0,-26 0-64,0 0-129,0 0 65,0-26 160,0 26-32,0 0 32,0 0-129,0 0-351,0 0-33,0 0 225,0 0-129,-26 26-63,26-26 384,-27 0 128,0 0 63,-1 0 66,4 27-33,-29-27 32,25 0 64,-23-27 32,-3 27 673,27-26 320,-25 26-385,25-27 33,-26 2-545,26 25-192,27-27-64,-25-1-512,25 28-577,0-25-1089,0 25-5510</inkml:trace>
  <inkml:trace contextRef="#ctx0" brushRef="#br0" timeOffset="36807.1">23488 5929 15086,'0'27'1473,"0"-27"-960,0 0 800,0 0-352,0 0-1057,0 0-673,0 0-640,0 0-1570,27 0-6886</inkml:trace>
  <inkml:trace contextRef="#ctx0" brushRef="#br0" timeOffset="37894.15">25343 2034 9801,'27'0'384,"-27"27"-576,25-2 672,-25 2 353,27 26 160,-1 26-96,1 1 64,0 25-224,-27-25-193,25 27-352,2-2-96,-27 1-32,26-26-256,1-2-480,-27-24-225,0-1-320,0 0-321,0-53 321,0 27-320,0-27-3140</inkml:trace>
  <inkml:trace contextRef="#ctx0" brushRef="#br0" timeOffset="38160.18">25740 2193 14541,'0'-27'1185,"27"27"-1665,-27 27 384,24 0 192,3 25 0,1 1-64,-28 26-32,26 1 0,-26 0 32,27 26-96,-27-27 64,0 0 32,25 1-160,-25-28-417,27 2-512,-27-2-160,0-25-769,0-27-576,0 0-2755</inkml:trace>
  <inkml:trace contextRef="#ctx0" brushRef="#br0" timeOffset="38536.18">25262 2193 16367,'-24'-27'-128,"24"-26"0,24 26 128,30 27 288,0-25-256,51 25 0,27 0 32,1 0 224,26 0 129,-2 25-225,-25 2-256,-52 26 0,-1 1-64,-51 24-161,-1-24-95,-54 24 160,-1 2 192,4-26 96,-31-1 160,2 0 321,1-1-65,-1 2-96,26-29-159,0 28-161,27 1 32,27-28 192,26 26 0,-1-24-224,28-2-352,-1 0-256,2 1-225,-29-27-865,2 25-2786</inkml:trace>
  <inkml:trace contextRef="#ctx0" brushRef="#br0" timeOffset="39431.25">26534 1636 13068,'-54'0'256,"54"-27"-288,-25 27 1025,25-25-320,25-2-609,2 27-96,0-28 32,26 28-32,-1 0-32,-25 0 32,26 28-161,-28-1-287,2-2-97,-27 2 161,27 26 256,-27-26 128,-27-1 32,27 0 0,-27-26-192,2 26-513,25 1-160,0 0-384,25-1-64,2 2 608,0-2 577,-1-26 160,26 25 96,-25 3 288,1-3 257,-28-25 544,0 28 321,0-28-385,0 27-545,-28-27-319,1 0-321,3 0-289,-4 0-672,2 25-896,-1-25-129,0 0 224,27-25-2530</inkml:trace>
  <inkml:trace contextRef="#ctx0" brushRef="#br0" timeOffset="39662.25">27116 1848 13484,'-26'0'32,"26"0"-736,0 0 1665,26 26-65,0-26-383,27 28-257,0-28-64,26 26-96,-24-1-288,22-25-673,-22 28-1120,-3-3-2115,1-25-4483</inkml:trace>
  <inkml:trace contextRef="#ctx0" brushRef="#br0" timeOffset="39849.25">27514 1742 8840,'-27'0'929,"27"0"-769,0 26 1794,-28 0-545,1 1-1089,3 26-320,-2 1-800,-29-1-321,28 0-545,27-1-1025,-26-25-1472</inkml:trace>
  <inkml:trace contextRef="#ctx0" brushRef="#br0" timeOffset="40152.28">27592 1794 12299,'27'-26'417,"0"0"-33,-1 26 1634,26 0-897,2-26-481,-2 26-255,28 0-321,-28 26-320,1-26-33,-25 26 97,-28 0-352,0 1 127,-28 26 321,1 1 96,-23-29 32,22 28-32,1-25 128,0-28 161,27 27 415,27-27-127,0 0-385,25 25-192,1-25-288,2 0-961,-3 0-3460</inkml:trace>
  <inkml:trace contextRef="#ctx0" brushRef="#br0" timeOffset="42821.44">24946 3173 15534,'-54'27'385,"54"-54"-385,54-28-353,24 3 417,28-28-128,80-52-256,0 27-257,52-2 289,26-51 352,0 26 160,2 0 353,-29 25-289,-24 28-96,-55 26 1,0-26-129,29 25-64,-2-26-513,-27 1-2145,-50 26-2243,-31 26-2882</inkml:trace>
  <inkml:trace contextRef="#ctx0" brushRef="#br0" timeOffset="43073.46">26004 2881 13708,'-80'105'2147,"107"-105"-2372,26 0 514,26-26 479,26-26-351,30-2-321,22-24-96,29-2 64,0 1 0,-2-28 128,2 27-32,0 2 161,-28-2-321,-26 28 0,-52 25-97,-28 0-511,-26 27-1154,-26 27-800,-26-27-1442,0 27-4932</inkml:trace>
  <inkml:trace contextRef="#ctx0" brushRef="#br0" timeOffset="44573.54">25502 4948 10473,'0'-27'545,"0"2"544,0-3 865,0 28-417,0 0-640,0 0-737,0 0-416,0 28 192,0-3 448,25 28 33,-25 26-33,0 28-32,0-2 1,0 2-65,-25 25-32,25-26-96,0 0-31,0 0-33,0-27-32,0-24-96,0-3-257,0 1-127,0 0-321,0-53-63,0 26-898,0-26-608,0 0-609,0 0-4132</inkml:trace>
  <inkml:trace contextRef="#ctx0" brushRef="#br0" timeOffset="44934.57">25818 5028 7655,'0'-80'384,"0"53"1218,0 2 384,0 25-705,0 0-865,0 0-512,0 52 961,0-26 224,0 53-352,28 1-161,-28 27-256,0-29 1,0 29 63,0-2 0,26-25-191,-26 26 31,0-26-160,27 0 160,-27 0-224,0-2 0,0-24-192,25-2 96,-25-26-705,0 1 64,0-27-352,0 27-736,-25-54-1378,25 27-4645</inkml:trace>
  <inkml:trace contextRef="#ctx0" brushRef="#br0" timeOffset="45568.6">25448 4896 11530,'-53'-28'129,"53"28"863,-25-27 770,25 27-353,0 0-352,0 0-576,25 0-449,28 0 192,1 0-96,51 0-32,0 27 0,1-27 1,0 28-97,1-3-32,-2 28-33,-53 1 1,28-2 32,-52 1-64,-1 26 64,-27 2-32,-27-2 64,-1 1 0,2-28 64,-28 1 32,2-26-32,-1 25 0,1-24 33,-1-3 31,26-25-160,0 27 32,2-27-128,25 26 320,25 0 256,29 28 33,-1 0-161,26-1-64,-1-26-256,30 25 96,-29 1-128,1 0-64,-1-27 160,-1 0-640,-24 1-33,-1-27-64,-28 27-608,2-27-1602,-27 0-3971</inkml:trace>
  <inkml:trace contextRef="#ctx0" brushRef="#br0" timeOffset="46311.64">27008 4444 10313,'28'-26'192,"-28"26"930,0 0 863,0 0-1312,0 0-577,0 0 64,0 26 225,-28 0-97,4 1 96,24 26-224,-26-26 1,-1 0-33,-1 26-64,28-28-32,0 2 128,0 0 32,0-27 257,28 26 31,25 1-64,-29-27-63,58 27-161,-30-27-32,28 0-192,-28 0 96,28 0 32,-26 0-160,-3 0-96,-23 0-417,-1 0-351,-27 0-258,26 0-191,-26 0-385,0 0-640,-26-27-961,26 27-1762</inkml:trace>
  <inkml:trace contextRef="#ctx0" brushRef="#br0" timeOffset="46543.6599">27354 4604 8103,'0'0'961,"0"0"-641,0 0 1762,0 25-448,0 28-353,0-26-192,0 53-192,0-28-385,0 3-319,0-3-65,0 0-64,0 1-224,28 0-1122,-28-26-3170</inkml:trace>
  <inkml:trace contextRef="#ctx0" brushRef="#br0" timeOffset="49141.81">25103 6829 4708,'-25'0'2434,"25"0"-2978,0 0 1569,25 0 832,2 27-607,27-27 31,24 0-384,3 0 64,24 0-65,27 0-287,28 0-128,24-27-97,28 27-96,-1 0-160,29-27-64,-29 27 0,27-26-96,-26 26 32,-28 0 0,-24 0 32,-54 0-384,-26 0-577,-54 0-1441,0 0-2274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18T19:55:52.3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1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1" timeString="2011-09-18T19:55:57.30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14130 13611,'0'27,"0"0,0-1,0 0</inkml:trace>
  <inkml:trace contextRef="#ctx1" brushRef="#br0">2512 10027 9705,'0'0'544,"0"0"-320,0 0 994,0 0 767,-25 0-928,25 0-928,0 0-193,0 0 320,25 0 352,-25 0-159,27 0-161,0 0-64,-1 27-96,29-27 97,-4 0-97,30 0 32,24 0-64,-26 0-96,1 0-192,-28 0-385,1 0-800,-25 0-1730,-4 0-2402</inkml:trace>
  <inkml:trace contextRef="#ctx1" brushRef="#br0" timeOffset="1261.07">4923 9895 2562,'0'0'320,"0"0"-896,0 0 1120,0 0 1955,0 0-417,0 0-993,0 0 64,0 0 224,0 0-512,0 0-481,0 0-160,27 0-128,-27 0-31,24 0 31,30 0-32,0 0 64,24 0 0,1-28-32,1 28-32,25 0-32,1 0-64,27-25 0,-28 25-64,27 0-96,3-27-32,-3 27 31,0 0-63,25 0 192,29 0 64,-26 0 96,24 0 224,1 0 161,2 0 31,-29 0 225,26 0-128,3 0-161,-3-26-160,28 26 1,-25-27 127,-3 27 0,-26 0-31,29-26-97,-30 26-96,2 0-32,-27 0 65,28 0-1,-55 0-32,2-27-96,-2 27-64,-53 0-32,2 0-32,0 0-128,-30 0-224,4 0-481,-28 0-1185,0 0-3011</inkml:trace>
  <inkml:trace contextRef="#ctx1" brushRef="#br0" timeOffset="2816.16">2592 5709 13965,'0'27'-353,"0"-27"-640,0 0 993,55 0 865,-4 0-160,30 0-449,-2 0-128,26 0-128,-25 0-897,-28 26-3619</inkml:trace>
  <inkml:trace contextRef="#ctx1" brushRef="#br0" timeOffset="7063.4">3360 11219 9577,'27'-26'1409,"-27"26"-1089,0-26 769,0 26 705,0 0-545,0 0-736,0 0-353,0 0-288,0 26 192,0 27 64,0 0-64,0-1-32,27 28-32,-1-26 32,0-1-32,0-1 0,1 1 96,26-26 0,-27-27 32,27 0 289,-26 0-33,27-27-96,-3 1 129,4-1-161,-29-25-32,26-1 0,-25-1-96,-27 2-31,27-1-1,-27 0-96,26-1-64,-26 28-65,0-28 1,0 29-128,-26 25 160,26 0-160,0 0-449,0 25 609,26 55 128,-26 0 32,26 26-64,-26 0 64,26 0-96,1 0 0,0 0 96,-1 0-32,-26 0-32,26-26 96,-26 0 32,0-28 161,0 1 95,0-26 257,-26-1 95,0-26-159,-28 27-1,28-27-287,-26 0-129,-30 0-160,32 0-224,22-27-321,-26 1-128,2-1-287,52 0-418,-26 1-1184,26 0-3236</inkml:trace>
  <inkml:trace contextRef="#ctx1" brushRef="#br0" timeOffset="7308.41">4499 11670 14093,'27'0'1697,"-27"0"-1761,25 27 801,-25-27 544,0 26-160,0 26-736,0-24-193,0 24-128,0 0 0,0-24-192,0 26-353,27-28 289,-27 0-288,0 2-257,0-28-288,26 0-640,-26 0-2563,-26 0-4004</inkml:trace>
  <inkml:trace contextRef="#ctx1" brushRef="#br0" timeOffset="7921.45">5584 11246 11627,'-54'0'2466,"27"0"-1569,27 0 800,0 0 193,0 0-320,0 0-866,27 0-383,1 0 95,-2 27 32,53-27-159,-26 0-97,26 0 0,1 0-192,-28 0-96,1 26-449,-25-26-672,-1 0-961,-3 0-1153,-24 27-4773</inkml:trace>
  <inkml:trace contextRef="#ctx1" brushRef="#br0" timeOffset="8095.46">5743 11458 14029,'-53'53'1505,"53"-53"-1537,0 0 961,0 27 1025,26-27-449,1 27-736,25-27-385,1 0-191,-1 0-129,2 0-353,-28 0-736,29 25-608,-31-25-833,3 0-3396</inkml:trace>
  <inkml:trace contextRef="#ctx1" brushRef="#br0" timeOffset="8637.49">6934 10929 6630,'52'-27'1185,"-52"0"673,0 27 608,0 0-128,26 0-832,-26 0-770,-26 0-383,26 27-65,-26 0 64,0-1-31,-1 26-33,0 2-224,-25-1 32,26 0-96,-1 26 160,0-26-128,-1-26 0,28-2 192,28 3 97,26-28-1,-2 0-64,28 0-128,-2 0-32,2 0-63,-1 0-130,-24 0-447,-5-28-865,5 28-129,-28 0-1152,-27 0-2147</inkml:trace>
  <inkml:trace contextRef="#ctx1" brushRef="#br0" timeOffset="8881.5">7144 11034 11242,'0'27'0,"0"-1"705,27 1 1313,-27 26-353,0 26-672,0 1-448,0-1-193,0 1-32,0-27-31,0 26-129,0-26-96,-27 0 0,27-27-256,0 0-673,27 2-865,-27-28-2209,28 0-7400</inkml:trace>
  <inkml:trace contextRef="#ctx1" brushRef="#br0" timeOffset="9256.52">8019 10875 16783,'0'27'-961,"-27"0"289,1-1 960,-1 26 545,-25 28-609,25 0-224,-1 26 32,2-28-32,26 2-32,0 0 64,0-1-128,26-26-96,29 1-64,-28-28 160,25-26 128,1 26 0,-1-26 96,1 0 0,-26-26 64,0 26 96,-27-26-63,0-1 159,0-26-224,-27 26-128,0-25 96,1-1 64,-26 26 1,25 0-161,-26 1-353,26 26-223,2 0-705,-2 0-1378,54 0-3234</inkml:trace>
  <inkml:trace contextRef="#ctx1" brushRef="#br0" timeOffset="9617.54">8707 11087 15822,'27'-26'545,"-27"26"-865,-27 0 576,0 26 128,1 1-192,-1-2-256,2 55 64,-2-26 0,27 24 64,0-24-64,27 26-96,25-27 64,-26-1-32,28-25 64,-2-1 0,1 1 64,26-27 225,-25-27 127,-3 1 97,4-1 159,-2-25 33,-28-1-65,2-1-191,-27 2-193,0-1-128,-27-27-128,-25 27 128,-1-1-32,1 2-160,-29 26-384,30-1-289,-4 27-1024,2 0-2051,1 0-9128</inkml:trace>
  <inkml:trace contextRef="#ctx1" brushRef="#br0" timeOffset="10908.62">3916 12995 12235,'0'0'993,"0"0"-1057,-28 0 96,28 27 545,-24-2-161,24 29-224,0-1-128,0 26 0,0-26-32,24 2 64,4-3 32,26-26 193,-28 0 223,26-26 65,-25 0 160,26 0-97,-27-52-223,0 25-161,1-26-64,0 1-64,-27-2-64,0 1-192,0 0-96,0 27-32,0-2-289,0 3-63,0 25-385,0 25-224,0 3 993,26 24 160,-26 2 32,26 26-64,0-28 96,1 28-32,1 0 32,-28-28 0,27 1 96,-27 0 576,0-26 289,-27-2 128,-1 2-256,-25 0-96,1-1-321,-2-26-384,2 0 33,-1 0-65,0 0-193,1 0-607,25 0-449,0 0-1186,27-26-2497</inkml:trace>
  <inkml:trace contextRef="#ctx1" brushRef="#br0" timeOffset="11232.64">4658 13181 15342,'25'0'-865,"-25"0"801,27 0 416,-1 26-191,-26-26-129,27 26-32,0 2 0,-27-28 96,0 25 96,25 2 32,-25 1 225,0-28 95,0 25-95,-25 2-257,25-27-96,0 26-128,0-26 0,25 26 160,2-26-64,-1 0-416,1 0-673,1 0-1410,23-26-3875</inkml:trace>
  <inkml:trace contextRef="#ctx1" brushRef="#br0" timeOffset="11441.65">5635 12942 14317,'0'0'2755,"0"0"-3236,28 0 1058,-1 0 960,26 0-800,-28 0-705,2 0-320,26 0-673,-26 0-673,-2 27-2658</inkml:trace>
  <inkml:trace contextRef="#ctx1" brushRef="#br0" timeOffset="11600.66">5768 13047 13965,'-25'28'224,"25"-2"-320,0-26 1153,0 0 192,25 0-929,29 26-800,-1-26-225,-1 0-384,1-26-1794,-25 26-5252</inkml:trace>
  <inkml:trace contextRef="#ctx1" brushRef="#br0" timeOffset="12855.73">6615 12809 13164,'0'0'-160,"27"0"-353,1 0 962,-2-26 672,53 26-545,-26 0-351,26 0-225,-26 0-97,-1 26 97,2 2-32,0-2-224,-30 0 64,-24 0 96,0 1 192,0 0 352,-24-1 225,-4 1 32,2-2-97,-1 3-191,27-2-225,0 0-192,0-26 32,27 27 64,27-27-192,-3 0-385,4 0-479,-5 0-834,32-27-2626</inkml:trace>
  <inkml:trace contextRef="#ctx1" brushRef="#br0" timeOffset="13245.75">7622 12677 15919,'-27'0'-97,"54"-27"1,25 27 577,1 0 384,2-25-577,-5 25-288,5 0-192,-28 25-64,-2 2 95,2-27-191,-27 28 96,0-3 224,0 2 64,0-1 32,0 0 0,0 2-64,0-2 64,26-26 32,1 26-32,0 0-64,25-26 64,1 27-64,-26 0 0,1-27 0,-4 26 0,2 1 32,-26-27 96,-26 0 193,-26 25-1,25-25-96,-26 0-96,-26 28-32,26-28-64,1 0-352,25 0-513,0 26-1313,-1-26-3139</inkml:trace>
  <inkml:trace contextRef="#ctx1" brushRef="#br0" timeOffset="13613.77">8548 12650 14221,'0'0'1121,"27"0"-1345,0 0 480,25 27 673,1-27-417,-1 28-383,1-3-97,2 28-64,-31-27 32,3 2-321,-27 24-95,-27-26 256,3 28 96,-4-28 128,1 1 128,27-2 352,-26 3 65,26-28-65,26 26 33,-26-26 64,55 0-257,-4 0-192,3 0-352,-3 0-545,30 0-448,-29 0-1409,2-26-4229</inkml:trace>
  <inkml:trace contextRef="#ctx1" brushRef="#br0" timeOffset="15308.87">6114 2398 672,'26'0'1858,"-26"0"-1025,0 0 1056,0 0-127,0 0-961,-26-28 64,-2 28-161,1 0-31,3 0-160,-31 0-129,2-25-128,-26 25-64,-1 25-288,-25-25-160,-28 28-257,27-2 257,1 27 128,25-1 32,1 28-192,1-27 96,51 27 128,0-28-33,-1 28 33,28-1-32,55 1-96,-3-27 64,28 26 224,-1-26 160,53 1 33,0-29-33,1 28 64,26-25 97,-1-28-33,29 0-64,-30 0 321,-25-28-161,27 2-127,-54-26 31,3-2 160,-29 1-63,0 1 352,-53-28 96,1 0-129,-27 1-255,0-1-385,-53-26-224,-26 27 0,-26 26-64,-1 1 96,-2-2-64,3 28-32,0 26-33,26 0-319,26 0-993,-2 26-1923,31 1-3170</inkml:trace>
  <inkml:trace contextRef="#ctx1" brushRef="#br0" timeOffset="15921.91">6536 3669 5381,'0'-27'448,"0"1"-320,-26-1 2082,-28 2 32,2-2-1633,-28 27-417,-25 0 128,0 0 193,-29 0 63,-24 27-415,-1-2-129,-1 28-32,3-26 0,25 26-64,25-1-161,28 2-95,25-1 224,3-1 64,23 28 64,56-27 352,23 27 65,30-1-193,-2 1-224,53 0-352,26-28-225,2 28 97,24-53 127,-25-2 257,0 2 321,1-27 768,-2-27 320,-26 2-96,2-29-64,-2 1-160,-27-27 32,-26 28-288,-26-28-385,-26 1-320,-27-27-256,-27 26 32,-26 1-288,-26-1 384,-26 1 192,-1 26-32,-26 0 96,-1 26-288,1 2 64,24-2-769,3 27-1569,27 0-4741</inkml:trace>
  <inkml:trace contextRef="#ctx1" brushRef="#br0" timeOffset="16911.96">3864 14187 14029,'-54'-26'-256,"54"26"-1955,-27 26 1379,27 1 800,-27 0 288,27 25 32,0 1-128,0 27-32,27-27 257,0 1-97,1-29 32,22 3-31,-22-3 127,26-25 609,-2 0-32,-26-25-320,28-3-257,-28-25-128,0-1-128,0 2-31,1-1-258,-27 0-191,0 27-417,0 0-352,0-1-288,0 0 160,0 27-32,0 27 640,0 26 577,0-1 224,0 28 193,27 0-65,-27-1-192,26 28 64,-26-54 97,26 26 63,-26 1 321,0-28-1,0 1 385,-26-26 256,0-1 33,-1 1-385,-26-27-161,1 25-223,-2-25-289,-24 0-416,24 0-192,-24-25-449,50 25-96,-26-27-832,54 1-1154,0-1-4100</inkml:trace>
  <inkml:trace contextRef="#ctx1" brushRef="#br0" timeOffset="17300.98">4683 14373 15150,'53'0'-160,"-53"0"192,0-27 384,27 27 33,-27 27-353,0-27-96,27 0 0,-27 26-128,25 1 63,-25-2-95,27 3-320,-27-2-97,0 2 257,26-28 128,-26 25-96,27 3-33,1-28 97,-1 25 192,-3 2 0,-24-27 32,26 27 96,-26-27 385,0 26 255,0 1 129,-26-27 0,2 27-96,-3-27-257,-1 25-288,-25-25-192,26 0-128,2 27-448,-2-27-353,0 0-320,27 0-1634,0 0-3875</inkml:trace>
  <inkml:trace contextRef="#ctx1" brushRef="#br0" timeOffset="17510">5743 14135 16463,'52'0'481,"1"0"-546,-26 0 258,25 0-65,-25 0-256,-1 0-1186,2 0-5252</inkml:trace>
  <inkml:trace contextRef="#ctx1" brushRef="#br0" timeOffset="17655">5875 14293 16463,'0'26'-64,"25"1"769,-25-27 1281,54 0-737,-28 0-1025,29 0-512,-4 0-1410,-23 0-2338</inkml:trace>
  <inkml:trace contextRef="#ctx1" brushRef="#br0" timeOffset="18297.04">7039 13843 15822,'0'0'801,"-27"0"-705,27 0 193,27 0-97,0 0-96,-1 0-128,26 0-256,-25 26-1,28 2 129,-29-3-64,-2 2-32,-24 1 96,0-3 95,0 28 65,0-26 65,0 0-33,0-1-32,-24 26 0,24-25-289,0 0-351,24 25 159,-24-26 353,28 1 64,-1 0 64,-27-1 64,27-26 256,-27 27 193,0-27 63,0 25 129,-27-25-449,0 0-95,-1 0-161,4 0-129,-29 0 33,25 0-160,1 0-737,27 0-961,0 0-1697,0 0-2051</inkml:trace>
  <inkml:trace contextRef="#ctx1" brushRef="#br0" timeOffset="18491.05">7674 14109 12780,'26'0'1025,"-26"0"-1122,0 26 1122,0 26 641,0-25-705,0 26-705,0-1-160,0 2 0,0-1-192,27 0-160,-27-27-224,28 2-577,-1-28-1666,-3 0-3363</inkml:trace>
  <inkml:trace contextRef="#ctx1" brushRef="#br0" timeOffset="18880.07">8019 14055 14029,'52'0'480,"-25"0"-191,26 0 447,2 0 225,-5 0-577,5-26-351,-28 26-130,-3 0 33,-24 0-128,-24 26-96,-31-26 0,2 27 224,1 0 96,-2-1-64,1 26 32,1-25-97,25 0 1,27-1 64,0 0-32,0 27 96,27-26 0,25-1 0,-25 26-32,26-24 32,2-2-32,-31 2 64,2-28-64,-26 25 129,0-25 287,-26 28-64,-26-28-95,-2 0-65,1 0-192,1 0-385,-28 0-800,28 0-1089,-29 0-3716</inkml:trace>
  <inkml:trace contextRef="#ctx1" brushRef="#br0" timeOffset="19810.12">6219 4968 10570,'-28'-54'256,"-23"54"-96,-3-26 769,3-1 160,-30 27-385,2 0-447,-28 0-161,2 27 0,-28-1 128,27 28 64,-26-1-224,54 26-128,-2-26 32,28 26-96,-2 1 0,54 0-64,27-2 128,25 2 32,28 27 96,25-28-96,27 1-256,28-28-161,-1 1-159,-2-26-481,29-1-129,0-26 418,-27-26 896,25-28 1185,-24 2 801,-1-28-256,-27 2 288,-54-2-1185,4 0-705,-56-27-64,-26 2-32,-26-2-416,-56 28-193,4-26 257,-54 24 192,0 2 0,-28 26 64,1 26 0,0 2-96,2 25-801,25 25-1697,24 2-4901</inkml:trace>
  <inkml:trace contextRef="#ctx1" brushRef="#br1" timeOffset="56802.24">19081 15062 3363,'0'-53'2690,"0"53"-1505,0-27 801,0 27 64,28 0-384,-28 0-417,0 0-608,0 0-33,0 27 161,0-1 160,0 1-129,0 52-351,0-26-193,0 27-224,-28-1 160,28 1-320,0-2 128,0-24-64,0-1-96,28-28-224,-28 2-545,0 1-737,27-28-1825,-27 0-4741</inkml:trace>
  <inkml:trace contextRef="#ctx1" brushRef="#br1" timeOffset="57100.25">19400 15433 1409,'0'0'13100,"0"0"-12555,0 0-33,0 0 930,0 0-834,27 0-544,-27 0 0,52 0 0,-26-27-32,1 27-160,1 0 64,-1-27-480,-3 27-449,2 0-641,-26 0-2370,0 0-5252</inkml:trace>
  <inkml:trace contextRef="#ctx1" brushRef="#br1" timeOffset="57691.28">20061 15433 12267,'0'0'449,"0"0"31,0 26 961,27 0-928,-27 0-321,28 1-160,-4 0-64,-24-1-128,27 1-481,-27-2-704,26-25-385,-26 0-896,0-25-2467</inkml:trace>
  <inkml:trace contextRef="#ctx1" brushRef="#br1" timeOffset="57798.3">20035 15221 5861,'0'-55'288,"0"55"-1185,26-25-1889</inkml:trace>
  <inkml:trace contextRef="#ctx1" brushRef="#br1" timeOffset="58072.32">20248 15643 6726,'27'27'3107,"-27"-27"-2787,25 0 1057,-25-27 129,27-25-866,-27 26-543,26-28-258,1 28-191,0-26-64,-2 25-161,2 0-31,-1 27 255,-26 0 289,27 27 320,-27 0 129,0-1-161,0 26-128,27 2-160,-27-28-1025,25 26-2178</inkml:trace>
  <inkml:trace contextRef="#ctx1" brushRef="#br1" timeOffset="58490.34">20856 15406 13548,'-52'0'64,"25"27"-320,1-1 384,-2 0-32,1 27-224,27-26-608,27 26-418,1-28 386,-2 2-353,1-27-96,25 0 512,1 0 192,-26-27 481,-2 2 801,2-2 993,0-26 224,-27 0-513,0 1-384,0-28-480,-27 1-417,0 26-256,2-27 480,-2 26-256,1 29-32,26-2 289,-27 1 31,27 26-288,-28 26-160,28 26 161,0 2-33,0-1-32,28 0-64,-1 1 0,-1 24-128,1-24-225,-2-2-255,2 1-193,0 0-288,-1-26-416,1-2-1474,-27 2-2050</inkml:trace>
  <inkml:trace contextRef="#ctx1" brushRef="#br1" timeOffset="58909.36">21120 15565 6277,'0'-27'4325,"0"0"-2532,0 27 193,27 0-448,-27 0-1058,26-26-288,2 26 0,-4 0-31,3 0-33,0-26-32,-27 26 0,0-26 0,0-1-160,0 27-128,-27 0 64,0 0 31,3 0 130,-4 27-33,2-27 64,-1 52 32,0-26-64,27 1-64,27 0 64,0-1-64,-1 1-96,26-2-129,2-25-255,0 0-33,-27 0 97,25 0 160,-52-25 159,27-2 129,-27 1 33,26-1 159,-26 27 256,0-27 161,0 27-65,0 0-223,0 27-97,27-27-64,-2 27-128,2-27-32,0 26 32,-1 1-96,1-2-160,-2-25-545,2 27-576,0-27-225,-1 0-1216,-26 0-2499</inkml:trace>
  <inkml:trace contextRef="#ctx1" brushRef="#br1" timeOffset="59053.37">21757 15459 9769,'-54'26'2274,"27"0"-1762,0 1 1378,2 0-128,-28 26-1218,26-1-512,27-24-960,0 24-1923,0-25-2915</inkml:trace>
  <inkml:trace contextRef="#ctx1" brushRef="#br1" timeOffset="59716.41">21757 15565 13773,'0'0'512,"24"0"-960,-24 0 1441,27 0-1,0-27-895,27 27 31,-2 0-192,-25 0 64,0 0-64,-1-27-321,-26 27 65,0 0 256,0 0-192,-26 0 192,-1 0 96,27 27-96,-27-27 64,-1 27 32,4-1 160,24 1 0,0-27 96,0 25-64,0 2-160,24 1-32,4-3-32,26 2-192,-28-27 96,26 0 128,-25 0-32,0 0 0,-1-27 64,-26 27-32,26-25 32,-26 25-64,0 0 32,0 0-64,0 0-64,0 0 96,0 0 0,0 0-32,0 25 0,0-25 0,0 0 64,0 0 32,0 0 32,26-25-64,-26-3 32,27 1 33,-27 2-33,27-2 32,-27-26-128,26 0-64,-26 1-161,0-2-95,0 1 32,0-26 256,0 53-32,0-29 384,-26 30 64,26 25-64,-27 25 385,27 30 224,0-2 32,0 26-192,27 1-225,-27-28-128,52 28-191,1-27-33,2-28-256,-5 30-129,32-30 65,-30-25-384,-26 0-321,1 0-576,-27 0-1795,0-25-10216</inkml:trace>
  <inkml:trace contextRef="#ctx1" brushRef="#br1" timeOffset="60596.46">22603 10399 256,'-26'0'4452,"26"0"-3395,0 0 1377,0 0 193,0 0-737,26 0-898,-26 0 33,26 0-128,1 0-192,26-28-353,-27 28-288,27 0-64,0 0-256,-27 0-513,27 0-640,-25 0-1185,-1 0-1987</inkml:trace>
  <inkml:trace contextRef="#ctx1" brushRef="#br1" timeOffset="60907.48">22788 10213 7655,'27'0'3395,"-27"0"-3619,0 0 1185,0 0 640,-27 0-1537,27 0-160,-27 26 32,-25 28 96,26-28-32,-1 0 64,0 28 192,1-28-31,26 0 95,0 1 128,26-27 1,1 25-65,0-25-128,-1 28 1,0-28-65,27 0-128,-26 0-128,25 27-321,-26-27-607,-26 25-1026,27-25-2979</inkml:trace>
  <inkml:trace contextRef="#ctx1" brushRef="#br1" timeOffset="61469.51">22656 11670 13484,'-27'0'385,"27"0"479,0 0 1090,0 0-929,27-27-704,0 27 31,25 0 32,1 0-192,0 0-95,-1 0-97,3 0-129,-28 0-31,23 0-320,-22 0-225,-1 0-256,-27 0-416,0 0-1378,0 0-1921</inkml:trace>
  <inkml:trace contextRef="#ctx1" brushRef="#br1" timeOffset="61779.53">22867 11538 9288,'26'-27'225,"1"27"63,-27 0 961,0 0-865,0 0-384,-27 27-64,1 0-64,-26-2 192,-2 2 160,2-1 353,-1 1 288,26 0 192,-25-1-256,26-26-417,26 26-160,0-26 96,26 26 193,0-26-193,0 28-128,28-28 1,-2 26-97,1 0-96,0-26 0,-27 27-193,27-27-319,-25 25-673,-1-25-1538,-27 0-4804</inkml:trace>
  <inkml:trace contextRef="#ctx1" brushRef="#br1" timeOffset="62356.56">22577 12837 7719,'0'0'512,"26"0"770,-26 0 960,26 0-769,1 0-288,0 0-384,25 0 32,1 0-129,0 0-223,-1 0-385,3 26-224,-28-26-449,23 0-480,-22 0-416,-28 0-1378,27 0-2658</inkml:trace>
  <inkml:trace contextRef="#ctx1" brushRef="#br1" timeOffset="62652.58">22841 12677 12459,'0'0'737,"0"0"-833,0 28 512,0-28 257,-26 25-449,-1 2-160,-26-1-64,27 0 64,-27 28 225,0-28 95,1 0 257,25 1 63,0-27-287,27 27-225,27-27 96,-27 26-64,53-26 65,-1 0-97,2 27-224,-2-27-449,1 0-448,0 0-736,-1 0-1923,-25 25-6565</inkml:trace>
  <inkml:trace contextRef="#ctx1" brushRef="#br1" timeOffset="63135.61">22815 13977 8199,'0'0'3171,"0"0"-2850,0 0 1376,0 0-63,0 0-673,0 0-257,0 0-415,26 0 63,0 0-32,0 0 65,29 0-417,-4 0 0,-25-28-1,29 28-223,-3 0-288,-52 0-481,27 0-513,-27 0-736,0 28-929,0-28-3812</inkml:trace>
  <inkml:trace contextRef="#ctx1" brushRef="#br1" timeOffset="63446.62">23053 13763 8071,'27'0'1506,"-54"0"-2692,27 0 1571,-28 27 576,2-27-641,2 27-256,-31-1 0,28 28 385,-25-29 960,26-25-192,-28 27-192,28 1-96,0-3-321,26 2-255,0-27-65,0 26 128,26-26-127,27 27-97,-26-27-96,25 27-64,1-1-224,2-26-417,-5 26-640,-22-26-1698,-1 26-8295</inkml:trace>
  <inkml:trace contextRef="#ctx1" brushRef="#br1" timeOffset="64347.68">26547 15221 2722,'26'0'5862,"1"-27"-4677,-27 27 416,0-28-416,0 28-736,-27 0-225,27 0-128,-26 0-64,-1 28 0,2-1 256,-2-1-127,0 28-33,27-2-64,-28 1 0,28 0 32,28-1 96,-1 2 0,0-28 449,25 1 64,1-2 159,26-25-127,-26 0-128,-1-25-97,1-2 1,2 1-129,-4-28-64,-23 2-31,-28-1-1,0-27-64,-28 28-32,4 25-288,-3-26 0,-28 25-384,2 28 608,28 0-641,-2 0-223,0 0-225,27 28-545,0-28-1152,27 27-1474,0-1-3523</inkml:trace>
  <inkml:trace contextRef="#ctx1" brushRef="#br1" timeOffset="64636.68">27393 15485 15662,'-26'0'929,"26"0"-769,26 0 1218,1 0-449,1 0-897,23 0-161,-23 0-479,-2 0-449,1-26-1185,25 26-2531</inkml:trace>
  <inkml:trace contextRef="#ctx1" brushRef="#br1" timeOffset="65400.74">28028 15379 10634,'0'27'96,"0"-27"-96,0 27 961,0-1 96,27 0-673,-27 0-320,28 1 192,-28 0-96,26-1-64,1 1-128,-27-2-32,25-25-704,-25 0-834,0 0-1537,0-25-4963</inkml:trace>
  <inkml:trace contextRef="#ctx1" brushRef="#br1" timeOffset="65523.74">28028 15166 10057,'27'-25'-929,"1"25"-3171,-28 0 2531,26-26 480</inkml:trace>
  <inkml:trace contextRef="#ctx1" brushRef="#br1" timeOffset="65790.75">28241 15511 7366,'0'27'513,"27"0"480,-27-54 1441,0 27-896,25-27-1090,2 1-352,-27-26-32,27 25-128,-27 27-32,26-27-288,-26 27-65,0 0 257,27 0 192,-27 0 320,0 27-223,25 0-97,-25-1 0,0 26-385,27-25-960,0 0-353,-1-1-960,2 1-3204</inkml:trace>
  <inkml:trace contextRef="#ctx1" brushRef="#br1" timeOffset="66627.81">28717 15379 10666,'-28'-53'832,"4"53"-896,24 0 769,-26 0 160,-2 27-865,28-1-64,0 1-225,0 0 65,0-1-64,0 26-128,28-25 191,-2-27 257,-2 27 65,4-27 127,-1 0 192,0-27 385,-1 0 256,0 1 0,-26-26-256,0-2-257,0 1-95,0-26-193,0-2-256,0 2-160,0 1 32,-26-2-321,26 28 97,-26-2 512,26 54-96,-27 0-128,0 54 224,-1-2 32,28 28 32,0-2-159,0 1-33,28-24 64,-1 25-192,0-2 192,25-24-96,-26-2 0,28 1 0,-2-26-257,1-1-351,-26-26-449,-1 0-320,2 0 640,-4-26 513,-24-1 160,0-26 224,0 27 64,-24-27 256,24 26 97,-28 1 448,28 26-256,-26-27-193,-1 27-352,27 0-256,0 0-32,0 27 64,27-27 0,-1 26-32,2-26-96,23 0 0,-23 0 128,-1 0 0,-1 0 0,-2-26-64,-24 26-224,0-27-1,0 27 33,-24-25 0,-2 25 192,-1 0 32,-1 25 128,1-25-128,3 0 64,24 27-32,0-1 0,0-26-32,24 27 64,3 0-128,28-27 0,-29 0 32,26 26-32,2-26 64,-28 0 0,0 0 64,0-26 64,-26 26 288,27 0 96,-27 0-95,27 26 31,-1-26-63,-26 26-129,26 0-160,27-26 0,-26 27-96,-1 0-96,0-27-289,27 0-31,-25 26-673,-1-26-961,-3 0-2498</inkml:trace>
  <inkml:trace contextRef="#ctx1" brushRef="#br1" timeOffset="66785.81">29801 15353 10441,'-50'0'737,"23"0"-705,-1 26 897,1-26 416,1 54-736,0-28-513,0 0-192,-1 27-481,0-26-896,27 26-1730,0-28-4484</inkml:trace>
  <inkml:trace contextRef="#ctx1" brushRef="#br1" timeOffset="67348.85">29775 15565 8039,'26'0'3171,"-26"-27"-3972,28 27 962,26-27 799,-29 27-799,28-26-97,-26 26 128,25-26 64,-52 26-256,27-26 0,-27 26 64,0 0-64,0 0-160,-27 0 96,2 0 32,-2 0-32,0 26 64,1 0-64,26 0 64,-27 28-32,27-28-32,0 1 128,0-2 32,27-25 0,-27 27-96,26 1 32,1-28 96,0 0-32,-2 0 128,2-28 1,-1 1 223,1 2 161,0-28 127,25-1 161,-52 2-416,26-28-193,1 27 0,-27-26-192,28-2 32,-28 2 32,-28 1 353,1-2-481,1 28-32,-26 25-32,25 27 128,0 0-192,-26 27 0,28 25 32,-2 28 32,27-2 0,-27 1 96,27 29 96,27-29-64,25 1-64,1-2 32,1 2-96,24-53 0,4 25 64,-4-52 0,1 0 0,-26 0-96,-26-27-288,0 2-1026,-27 25-3682</inkml:trace>
  <inkml:trace contextRef="#ctx1" brushRef="#br1" timeOffset="68892.92">29195 10319 1793,'0'0'1185,"0"0"673,-27 0 512,27 0 1,0 0-450,0 0-223,0 0-225,0 0-287,0 0-258,0 0-255,27 0-289,-1 0-63,26 0-65,2 0-192,24 0 0,2 0 32,-1 0-64,0 0-64,2 0-192,-30 0-96,3 0-225,-27 0-416,0 0-416,-27 0-481,0 0-576,-27 26-545,0-26-4708</inkml:trace>
  <inkml:trace contextRef="#ctx1" brushRef="#br1" timeOffset="69231.95">29564 10054 10153,'-27'0'-192,"1"27"192,-26-27 576,25 26 514,-26 0-610,1 2-352,-2-3-64,2 2 64,-1-1 353,25 1-1,28 0-192,0-1 385,28 26 0,-1-24-289,23-2-96,5 0-127,-2 1-65,-1-2 0,2-25-160,-28 28-609,26-1-2370,-52-27-8264</inkml:trace>
  <inkml:trace contextRef="#ctx1" brushRef="#br1" timeOffset="70133">29140 11643 9609,'-27'0'864,"27"0"-255,27 0 1313,1 0-449,-1 0-512,23-26-320,32 26-33,-30 0 97,54 0-64,-27 0-289,0 0-192,-26 0-256,2 0-224,-31 0-353,2 0-672,-26 0-1954,0 0-1858,-26 0-2370</inkml:trace>
  <inkml:trace contextRef="#ctx1" brushRef="#br1" timeOffset="70580.03">29353 11538 9609,'26'-27'1377,"-26"27"-1761,-26 0 512,0 0-32,-1 27 32,-28-27 64,5 27 192,-5-27 289,4 25 224,23 2-256,2-27-129,-1 26-288,27-26 0,0 27 225,27 0-129,27-1-256,-30-26-160,31 26 32,-2-26-128,-1 26-321,2-26-383,-2 28-1186,-52-28-2018</inkml:trace>
  <inkml:trace contextRef="#ctx1" brushRef="#br1" timeOffset="72355.13">29221 12809 10826,'0'0'1986,"0"0"-2082,24 0 896,4 0 706,-1 0-898,26 0-287,-1-26-65,28 26 128,-28 0-192,28 0-192,-28 0-576,3 0-705,-28 0-1954,-3 0-3652</inkml:trace>
  <inkml:trace contextRef="#ctx1" brushRef="#br1" timeOffset="72664.15">29405 12677 11498,'27'0'-224,"-27"0"128,0 0 480,-27 0-384,1 28-192,-26-3-448,-2 2-257,2-27 737,-1 26 256,25 0 256,-23 2 481,23-28 512,2 26-32,26-26-192,26 26 33,2-26-482,-4 26-255,31 1-289,22-27-160,-22 27-353,24-27-704,-26 26-1858,-26-26-5220</inkml:trace>
  <inkml:trace contextRef="#ctx1" brushRef="#br1" timeOffset="73249.18">29168 13949 11050,'0'0'1153,"-28"-27"-448,28 27 512,28 0-320,-1 0-257,-1 0-127,53 27-225,-26-27-64,26 0 65,0 0 95,1 0-288,-28 0-96,1 0-192,2 0-481,-31 28-832,-24-28-1954,-24 0-3492</inkml:trace>
  <inkml:trace contextRef="#ctx1" brushRef="#br1" timeOffset="73537.2">29273 13790 9769,'54'0'-32,"-54"0"-64,26-27 224,-26 27 352,0 0-448,0 27-256,-26-27 128,-1 27 128,-28-1 224,5 0 449,-5 2 288,28-3-160,-25 2-1,-1 26-255,26-26-225,27-1 1,0-26-97,27 27 160,0 0-160,27-27-223,25 26-162,-2-26-223,-22 26-641,24-26-1794,-26 0-4547</inkml:trace>
  <inkml:trace contextRef="#ctx1" brushRef="#br1" timeOffset="81426.65">22788 10478 544,'0'0'577,"0"0"-225,0 0 577,0 0 32,0 0-1057,0 0-577,0 0-704</inkml:trace>
  <inkml:trace contextRef="#ctx1" brushRef="#br1" timeOffset="81793.67">22788 10478 1473,'-27'25'1089,"27"-25"-224,0 0-32,0 0 288,0 0 96,0 0-192,0 0 32,0 0-192,-26 0-449,26 0-96,0 0 225,0 0 256,0-25-33,0 25-159,-26 0-97,26 0-159,0 0 63,0 0-128,0 0 321,0 0-65,26 0-319,-26 0-193,26 0 96,1 0-96,26 0 32,-27 0-64,27-27 64,26 27-32,-25 0-32,25 0 32,1 0 32,-1-26-64,1 26 0,-28 0 0,-26 0 0,1 0-224,1 0-193,-28 0-31,0 0-289,0 0-448,-28 0-96,28 0-417,-27 26-512,1-26-961</inkml:trace>
  <inkml:trace contextRef="#ctx1" brushRef="#br1" timeOffset="82580.72">22948 10213 64,'27'-27'288,"-27"27"2114,24-25-96,-24 25-416,26-28-64,-26 28-32,0 0-225,0 0-192,0 0-352,0 0-320,0 0-513,-26 0-256,2 28 64,-3-3-32,-1-25 32,-25 27-128,1-1 128,-2 1 32,2 0-32,-1-1 64,0-26 0,1 26 32,25 0-32,0-26 0,27 28 0,0-28 64,0 26 257,27 0 31,26 1-224,-1-2-31,28 3-129,-1-1-64,-26-2 32,-1 2 0,30 0-65,-58-1-63,30 1 64,-27-27-32,0 25 32,-27-25-64,0 0 64,0 0 64,0 0 0,0 0-32,0 28-416,0-28-738,-27 0-2401,27 0-7335</inkml:trace>
  <inkml:trace contextRef="#ctx1" brushRef="#br1" timeOffset="85061.86">16833 9947 10025,'0'0'705,"0"0"-801,-28 0 96,28 27 0,-26-27 96,26 53-96,-27-26 0,27 26-32,0 1 64,27-29 64,-1 28 32,29-53 128,-31 27 385,31-27 192,-2 0-225,-1-27-224,-25 1-191,-1-1 31,1 2-64,0-3-32,-27 2-32,0 0-128,0-1-128,0 0-352,-27 27-65,27 0 97,0 54 287,0-28 129,0 53-384,27 1-353,-27-1-160,25 1 481,2-2-97,-27 29 161,26-27 160,-26-1 320,0-26 448,0 0 737,0 1 289,-26-28 255,-1 0-479,-25-26-385,-1 0-161,1 0-255,-2-26-385,-27 0-128,30-1-192,-30-26-641,57 26-640,-4-26-1058,28-1-2466</inkml:trace>
  <inkml:trace contextRef="#ctx1" brushRef="#br1" timeOffset="85400.88">17548 9709 9833,'-27'0'1665,"27"0"-1472,0 0 1056,27 0 512,-2 0-800,2 0-640,26 0-33,-1 0 128,2-25-95,24 25-257,-51 0-64,28 0-449,-29 0-800,-26 0-1313,24 0-1923,-48 0-3841</inkml:trace>
  <inkml:trace contextRef="#ctx1" brushRef="#br1" timeOffset="85703.9">17680 9736 9577,'0'26'576,"0"1"321,0-1 672,0 1-447,0 26-578,-27-1-352,27 2 0,-26-1 33,26 26 31,-27-26 32,27 27 64,0-53-159,0 25-1,27-26-64,-1 2 0,1-2 128,-2-26 33,29 0-129,0-26-128,-30 26-192,30-28-129,-26 28-543,-2-26-674,-2 26-1345,-24 0-3266</inkml:trace>
  <inkml:trace contextRef="#ctx1" brushRef="#br1" timeOffset="85999.9">18236 10027 11627,'0'-26'-161,"0"26"225,25 26 1506,-25 1-193,0 0-800,0-1-161,0 28-96,0-29-31,0 28-193,27-26-32,-27 26-64,27-27-128,-27-26-353,26 26-640,-26-26-1249,0 0-2178</inkml:trace>
  <inkml:trace contextRef="#ctx1" brushRef="#br1" timeOffset="86446.9299">18501 9736 7238,'0'0'2755,"0"-27"-2979,24 27 704,-24 0 962,55 0-482,-28 0-415,-1 27-225,26-27-160,-25 0-128,0 26 129,-1-26 63,0 27-128,0-1 0,-26 1-32,27-2 64,-27 30 32,0-3-96,0 1-32,0 27 0,0-26-32,0 24 33,0 2 31,0-28-64,0 28 96,0-28-64,0 3 64,27-30 0,-27 2 192,0 0 0,0-1-224,0-26 33,0 0 127,0 0 160,0 0-320,-27 0-64,0 0-192,-25-26-481,26 26-832,-28 0-2179</inkml:trace>
  <inkml:trace contextRef="#ctx1" brushRef="#br1" timeOffset="90058.15">30808 9762 6918,'-27'0'1249,"27"0"0,0-26 97,0 26 31,0 0-768,0 26-417,0 1-96,0 26 64,-26 0-32,26 26-64,0-26-64,0-26 96,26 26 64,29-27 65,-31-26 287,31 0-160,-29 0-191,1-26-1,-3 0-64,4-1 0,-1 0-32,-1 1-64,1-1-128,-2 0-256,-25 2-257,0 25-448,0 0 833,0 25 192,0 2 64,-25 53-32,25-1 64,0 1-32,0 26 0,0 0 32,0-28 160,0 2 384,0 0 417,-27-28 288,27-24 33,-26 26-161,-1-29 0,-1-25-448,-23 0-289,-3 0-320,3-25-32,-30-3-288,54 2-449,-25-27-63,25 26-610,1-26-704,-1 26-993,27-25-1152,27-1-4260</inkml:trace>
  <inkml:trace contextRef="#ctx1" brushRef="#br1" timeOffset="90499.17">31337 9577 4163,'-26'0'4709,"26"0"-3524,-27 0 865,27 0 96,0 0-865,0 0-704,27 0-129,-1 0 33,29 0-65,-4 0-224,3 0-128,25 0-64,-26 0 32,-1-27-256,-25 27-609,0 0-928,-1 0-2019,-26 0-5541</inkml:trace>
  <inkml:trace contextRef="#ctx1" brushRef="#br1" timeOffset="90758.19">31392 9577 11306,'-27'53'609,"27"-53"-481,0 27 1281,27-27 161,-3 27-673,3-2-513,-27 2-192,0 26 64,0 0-31,0 27-129,0-28 32,-27 28-64,27-27 32,0 1-32,27-2 32,-27 1 96,0-26 0,28-1-31,-28 0 31,26-26-352,1 0-417,-27 0-544,25 0-1217,2 0-2371,0 0-4642</inkml:trace>
  <inkml:trace contextRef="#ctx1" brushRef="#br1" timeOffset="91083.2">31999 10054 12716,'0'-53'352,"0"26"-224,0 27 641,-27 0-289,0 0-127,3 0-289,24 27-32,-28 26 0,28-26 0,0 25 32,0-24 0,28 24 32,-4-26 192,3 1 193,28 0 95,-29-27-63,26 0 95,-25-27 97,26 27-161,-27-53-191,-26 26-1,26 2-224,-52-29-128,26 1-96,-26 26-384,-27 1-321,26-1-224,-1 0-448,-22 27-1186,50-25-2978</inkml:trace>
  <inkml:trace contextRef="#ctx1" brushRef="#br1" timeOffset="91465.23">32369 9815 7302,'0'-26'705,"-26"26"-128,26-27 1184,0 1-127,0 26-481,0-27-993,0 27-64,53 0 128,-26-25-31,27 25-33,-3 0-96,-23 0-160,25 0 32,-1 25 0,-25-25-225,0 27-479,-1 26 319,-26 0 385,0 0 32,0 26 64,0-26 0,-26 27-32,26-1 32,0 1 64,0-1-128,26 1 128,-26-27 481,0 0-97,26-1 1026,-26-25-417,0 0-449,0-1 97,-26-26-385,26 0-352,-26 0-256,-1 0-833,-28 0-2018,31 0-6918</inkml:trace>
  <inkml:trace contextRef="#ctx1" brushRef="#br0" timeOffset="100726.76">18897 16201 6726,'-26'0'1505,"26"26"-576,0-26 737,0 0-289,0 0-672,26 0-225,0 0 97,27 0 223,-25 0-191,23-26-161,3 26 33,0 0-33,24 0-63,2 0-129,-1 0-96,26 0-64,1 0-32,27 0-32,26 0-32,-1 0 0,29-27 0,-3 27 0,28 0-32,-28-27 64,29 27 64,-2 0-96,2 0 0,-2 0 32,-24-26-64,-3 26-128,-26 0-128,-26 0-417,0 0 1,-24-27 255,-56 27-127,2 0-994,-54 0-1184,0 27-2916</inkml:trace>
  <inkml:trace contextRef="#ctx1" brushRef="#br0" timeOffset="105036">26387 15989 7046,'-51'26'1313,"51"-26"97,-28 0 800,28 0-481,-27 0-575,27-26-386,0 26-223,0 0-33,27 0-127,-27 0-225,28 0-32,-28 0 64,27 0-128,-3 0 32,2 0 64,2 0-31,-1 0-33,25 0-96,1 0 32,1 0-32,24 0-32,1 0 64,1 0-64,-1 0-32,29 0-33,-3 0-319,27 0 480,0 0-288,1 0-64,26 0-129,25 26-95,3-26 191,-2 27 129,26-27 96,-25 0 0,25 0 0,2 0 64,25 27-64,-28-27 32,-23 0 96,-3 0 0,-25 25 0,-27-25-32,0 27 64,-24-27-128,-30 26 0,1-26-1313,-52 27-3492</inkml:trace>
  <inkml:trace contextRef="#ctx1" brushRef="#br0" timeOffset="110886.34">22524 9206 1569,'27'0'-801,"-27"0"34</inkml:trace>
  <inkml:trace contextRef="#ctx1" brushRef="#br0" timeOffset="117175.7">22419 9286 672,'0'0'929,"0"0"32,26 0 64,-26 0 32,0 0 96,0 0 0,0 0-128,0 0-96,0 0 32,0 0-128,0 0-257,0 0-159,0 0-33,0 0 160,0 0-31,0 0 31,0 0 1,0 0-225,0 0-128,0 0-63,0-28-33,-26 28-96,-1 0 0,-1 0-96,1 0-1,-25 28 1,-1-28 64,0 0-64,1 0 64,-28 0 0,1 0-32,0 0 96,-29 0-64,3 0 32,0 0 0,-27 0-32,0 0 32,-28 0 32,28 0-64,0 26 64,0-26-64,-28 0 32,28 0 0,0 28-96,-28-28-224,28 0 192,0 25-1,-27 0-287,52-25-160,-25 28 319,0-28 225,27 27-448,-27 0-449,0-27 705,25 26 160,-25-26-96,26 0-257,0 27-159,28-27 63,-4 0 417,4 0 96,24 0 256,29 0 0,-2 0-223,1 0-66,26 0-95,-27 0-64,27 0-96,0 25 128,0-25-193,0 0 193,0 27 160,0-27 32,0 27 64,0-1 33,0-26 223,-27 27 64,27 0-127,-25-2-161,25 2 64,-27 26 64,27-27-128,-26 26-64,26 3 0,0-3 64,-27 1-31,27 27-130,0-26 66,-28 24-1,28 2-32,-27 0 0,27-1 32,-24 26-32,24-25 192,0 0 384,0 26-223,0-26-65,0 25-160,0-25 128,0 25-128,0 2 33,24-28-65,-24 27 64,27 0-32,-27-26-160,28-2 64,-1 29 0,-27-27 32,0 27-64,26-29 96,-26 28 320,0-26-319,0 26-1,27-27-32,-27 28-64,0-27 0,0 24-64,25-24 32,-25 0 0,0-2 64,27 2-32,-27 26 0,0-26 32,27 0-64,-27 0 64,26 25-64,-26-25 64,27-1-32,-27 1 64,25 0 0,-25 0 0,27-2-128,-27 2 128,27-1 64,-27-26 0,0 26-64,0-26-32,26 27 32,-26-26-32,0 24-96,0-24 128,0 26-128,0-28 64,28 28 0,-28-28 32,0 28 0,0-27-32,0 0 128,0 26-128,0-26 0,0 1 0,24-29 0,-24 28 0,0 1 0,0-2 0,0-26 32,0 28 0,0-1-32,0-28-32,0 30 64,0-3 0,0-25-32,0 26 33,0-26-33,-24-27 0,24 26 64,0 0-96,0 2 64,0-3-32,0 2 0,24-1 0,-24 1 0,0 0 64,0-2-32,0 2-32,0-1 32,0 1 32,0 0-64,0-1 32,0-26 0,0 26-32,0 0 32,0-26-32,0 28 32,0-28 0,0 0 0,0 27 64,0-27 32,0 0 32,27 0-32,-27 0-64,0 25-96,0-25-32,27 0 64,-27 0-64,28 0-32,-2 0-96,-2 0 192,4 0-32,26 0 32,-2 0 0,1 0 96,0 0-32,-1 0 32,2 0-64,24 27-32,-23-27 0,22 0-32,5 0 32,-4 0 0,2 0 0,26 0-32,-1 25 0,-26-25 64,29 0-64,24 0 64,-27 0 32,0 0-64,27 0 32,-25 0 32,25 0-64,-25 0 0,26-25-64,-28 25 32,27 0-64,0 0 0,-26-27 96,26 27 0,1-25 32,-1 25 64,0 0-32,-27 0-64,3-27 0,24 27-64,-26 0 96,-1 0-128,0-28 32,3 28 32,24 0 32,-26 0 0,-1 0 32,0-26-32,-23 26 64,23 0 0,-26 0 0,1 0-32,-2 0 32,1 0-64,-26 0 0,2 0 0,-4 0 64,3-26 1,-27 26-1,0 0 64,-27 0-32,0 0-32,0 0 0,25 0-64,-25 0-32,-25-26 64,25 26-32,0-27 32,0 27 64,0-27 128,0 27-64,0-26 129,0-1-97,0-25 32,0 25-160,0-26-32,0-26 0,0-2 0,0-23 0,25-3 128,-25 1-64,0 27 1,0-26-1,27-2-160,-27-25-65,0 25 226,26-25-1,-26 0-96,27 27 96,-27-30 0,0 3-160,0 0 128,0 0-160,0-1 32,0-26-64,0 27 64,0-26-65,0 26 33,0-2 32,0 2 96,0-28-64,0 28 64,0-1 257,0 1-257,0-27 128,-27 27-64,27-1-96,0 1 128,0-1-256,-26 1 128,26 0 0,0-2 96,0 2-192,-27 0 96,27-1 64,0 1 32,-25 27-160,25-2 64,0 0 64,0 2-160,-27-2 64,27 29 0,0-29-128,-27 28 32,27-1 96,0 0-1,0 0 66,-26 2-66,26 25 66,0-26 31,-28 26-32,28-1 64,-27 2-32,27 26 0,-24-1 32,24 0-160,-28-1 32,28 28 32,0-25-96,-27 25 32,27 0 64,0 0-64,0 0 128,0 0-64,0 0 0,0 0-32,0 0 32,-26 0-32,26 0 96,-27 0-64,2 0 0,-2 0-32,-26 0 32,26 25 64,-25-25 32,-1 0-192,-26 0 192,-26 0-224,-3 0 160,-24 0-64,-26 28-32,0-1-481,-56 0-1217,-23 26-3715</inkml:trace>
  <inkml:trace contextRef="#ctx1" brushRef="#br0" timeOffset="122992.03">17044 14903 8327,'0'26'1730,"0"-26"-96,0 0 736,0 0-897,0-26-704,27 26-385,-27 0-95,26-26 127,1 26-160,25-27 32,1 0-95,2 1-33,-4-1-32,3 2-192,25-2 96,-26-26 64,-1 26-160,2 0 64,-1-26 64,-28 28-224,2 25-737,0-28-1057,-27 28-1665,0 0-4645</inkml:trace>
  <inkml:trace contextRef="#ctx1" brushRef="#br0" timeOffset="123237.04">17521 14479 3939,'-26'-28'5541,"52"28"-5284,1-25 159,-2 25 513,2-27-352,26 27-289,26-26-224,2 26 0,-30-27-32,30 27 64,-30-27-32,4 27-128,-29 27 64,-26-27 320,0 27 97,0 26-65,0-28 161,-26 29-33,-1-1-128,-1-25-191,28 24-97,-27 1-128,27 26-1378,0-26-4772</inkml:trace>
  <inkml:trace contextRef="#ctx1" brushRef="#br0" timeOffset="129088.38">26441 16094 32,'27'0'832,"-27"0"450,0 0 383,0 0 129,0 0-385,0 0-448,0 0-128,0 0-353,-27 0-416,27-25-64,-28 25 32,28 0 64,-26 0 1,2 0 127,-31 0 448,28 0 353,-25 0 32,-1 0-320,-26 0-321,26 0 65,-26 0-97,-1 25-95,28-25-161,-29 0-32,28 0 160,1 0-160,-2 0-96,28 0-32,0 0-192,26 0-64,-26 0-161,26 0-255,0 0-930,0 0-993,0 0-2882</inkml:trace>
  <inkml:trace contextRef="#ctx1" brushRef="#br0" timeOffset="131519.51">25593 16094 6758,'-26'0'1153,"26"0"-32,-26 0 577,0 0-385,26 0-544,-27 0-545,0 0-192,1 27 0,0-27 96,-27 0 320,26 0 129,-1 26-353,-22-26 97,22 0 31,1 0 0,0 0-192,27 0-64,-24 0-32,-4 0-64,28 0 97,0 0-65,0 0-32,0 0 0,0 0-32,0 0 32,0 0-97,0 0 97,0 0 97,0 0-33,0 0 0,-26 0 0,26-26-32,0 26 32,0 0-64,-27-27 32,27 27-32,0-25 0,0 25-32,-27-27-64,27 0 32,0 1 64,-25-1-64,25 2 128,0-3-128,-27 2 160,27-27-64,-26 0-64,26-1 64,-27 1 64,27 1-128,-27-1 32,27-1-96,0 2-96,0-1 31,0 0 97,0 1 96,0-2-32,-25 1 32,25 0-128,0-1 288,-27-24-127,27-2-33,0 1 0,0 26 64,0-53-96,0 26 64,0 2 32,-26-29 32,26 27 32,0-25-32,0-1-64,0 0-64,0-1-32,-27 2-32,27-2 32,0 2-32,-27-1 0,27 0 32,0-1 0,-25 2 32,25-1 0,-27 0 32,1 0 64,26-27-32,-28 28 32,1-29 32,27 29-128,-27-28 96,27 27-63,0-26-66,0 24 33,0 4 0,0-2 0,27-1 0,-27-25-128,0 25 321,27 2-161,-27-2-32,0 29 0,28-28 0,-28 0 0,26 26-64,-26-26 31,0 26 33,27 28 0,-27-28 0,0 28 0,0-2-64,0 2 64,0-2-32,25 1-128,-25 28 32,0-29 128,0 28-64,0-1 128,0 0-64,0 1 64,0-28 32,27 29-64,-27-2-32,27-1 0,-1 28 0,1-25-64,25-2 32,1 1-32,-1-1 32,56 1-32,-30-1 32,28-25 32,0 25-32,0 1 32,26-1-32,2 0 0,-2 2 0,0-2-32,26 1 32,0-1 32,2 0-32,25-1 0,-25 3 32,-1 0 0,-2 25-64,28-28-257,2 28-95,-3-26-32,-25 26 127,27-28 225,-27 28 96,25-26-32,-25 26 96,1-26-96,24 26 96,-26 0-32,29 0 64,-28 0-64,-27 0-32,1 0 0,-28 0 32,1 0 32,-26 26-31,-2-26 31,4 0 32,-5 0-64,2 26 32,-25-26 0,25 0-32,-26 0 0,-26 28-32,0-28-32,-2 26 32,-25-26 0,27 28 0,-1-3 32,-26 0 0,0 3 0,0-1-32,0 26 0,0-1 0,0 2 0,0 26 64,0-28-128,0 27 128,0 28-64,0-28 32,0 27-32,0 0 0,0 0 0,0 0 32,0 0-32,0 0 64,0 26-64,0-26 64,0 0-64,0 27 128,0-1 64,27 1-127,-27-1-33,0 0 0,27 0-64,-27 0 32,25 2 64,-25-1 0,0-28-128,27 27 128,-27-25-64,0 25 32,26-25 0,-26-1 0,0 0 96,27 0 224,-27 0-96,28-1-159,-28 28-33,24-27-32,3 0-32,1 0 0,-2 26 0,1-52 0,-27 26 0,0-52 0,24 24 32,-24 2-32,28-1 32,-1 26 0,-1-23-64,1 23 32,-2-25-32,-25 25 32,27-25 32,0 26 64,-1-28 224,1 1 32,0 2 33,-27 25-33,25-26-128,2-2-31,-1 2-193,-26-1 96,28-26-64,-1 26 0,-3-51 0,-24 25 0,27 1 32,-27-29-128,0 2 64,0-1 0,0 1 32,0 0-64,28-2 96,-28-25-160,0 27 192,0-27 0,-28 26-128,28-26 64,-27 0-32,27 0 0,0 0 0,0 0-96,0 0 64,0 27-192,0-27 63,0 0 65,0 0 128,0 0-32,0 0 0,0 0 32,0 0-32,0 0 129,0 0-226,-24 0 129,-3 0-64,-1 0 0,-25 0 96,1-27-64,-28 27 129,-25 0-161,-1 0-353,-54-26-800,-25 26-2242,1 0-9289</inkml:trace>
  <inkml:trace contextRef="#ctx1" brushRef="#br2" timeOffset="147389.43">2063 15670 3523,'0'-27'1249,"28"2"-160,-28 25 769,0 0 160,24-27-513,-24 27-160,0-26-256,0 26-416,0-27 0,0 27-257,0 0-352,0 0 160,0 27 257,0-1-257,0 26-160,0 28 0,27-1 0,-27 28 0,0-1 32,0 0-96,0 0 0,0-26 96,0-1-63,-27 1 63,27-27 160,0-27 32,0 0 64,0 1 1,-24-27-97,-4 27 32,28-27 1,0 0-225,0-27-128,0 0 64,0 1-32,0-26-65,28-30 162,-28 5-418,0-30 161,0 1 0,0 0 224,0 28-32,0-2-32,24 0 32,3 26 32,1 29 0,-2-3 0,1 1-32,-3 2 0,4-2 64,-1 27-128,-1-26 64,1 26-64,-2 0 0,2 0 0,0 26 64,-1 1 32,1 25 0,-2 1 32,-25 26-64,27 2 64,0-2 32,-1 1-160,-26-28 128,28 28-96,-1-27 0,-27-1-32,24 3-96,-24-3-385,27-27-672,-27 30-1185,28-28-2915</inkml:trace>
  <inkml:trace contextRef="#ctx1" brushRef="#br2" timeOffset="147555.43">2275 16174 16719,'-52'0'545,"-1"0"-1186,53 27 769,0-27 289,53 0-65,-1 0-224,28 0-320,-1-27-1858,-1 27-2722</inkml:trace>
  <inkml:trace contextRef="#ctx1" brushRef="#br2" timeOffset="148116.47">3332 16227 3203,'-24'26'10890,"24"-26"-10858,-26 26 32,26 2 865,-28-1 288,28-2-769,0 27-416,-27 3 32,0 24 33,3-26-1,24 27-289,-28-28-703,2 28-1314,-1-27-2243</inkml:trace>
  <inkml:trace contextRef="#ctx1" brushRef="#br2" timeOffset="149398.54">3810 15777 7783,'0'-27'1281,"0"-25"-640,0 52 864,0-28-64,0 28-512,0-27-640,0 27-642,0 27 385,0-27 289,28 53-33,-2-26-192,-2 53 0,4-27-96,-1 26 0,0 1 32,-27-1 64,26-26 192,0-26 385,-26-1 576,0-26 417,0 0-1378,0-26-96,-26-1 65,26-53 31,-26 28-256,-1-1-224,0-27-353,-1 1 33,4 26-33,24-1 193,52 1 128,2 1 63,24 25-31,2 1 160,-28 26-64,2 26-32,-28-26 0,0 27-64,-26-2 128,26-25 64,1 27 320,-27 1 64,0 24-63,-27-25-257,1-2-96,0 30-64,0-29 0,26 0-1,0 27-95,0 0-64,26 1 0,0-29 64,0 28 160,1-26 0,1 0 96,-1-1 704,-27-26-63,-27 26-193,-28-26-31,3 26-257,-1 2-320,-26-28-416,26 0 63,26 27-800,-25-27-801,52 0-2210,0-27-3299</inkml:trace>
  <inkml:trace contextRef="#ctx1" brushRef="#br2" timeOffset="149694.56">4790 16253 9609,'0'26'1505,"0"-26"-128,0 28 801,0-1-448,0-2-1250,-27 2-383,27-2-322,-27 30-287,1-28-1186,-1-1-2786</inkml:trace>
  <inkml:trace contextRef="#ctx1" brushRef="#br2" timeOffset="150191.59">5371 15723 9833,'27'-25'2883,"-27"-3"-2595,0 28 96,0 0 1,-27 0-193,2 0 256,-2 0-320,0 28 32,1 24 129,-26 0 255,25 3-159,0 25-161,27-2 0,0-24 64,0 24 129,0-24 31,27-2 129,25 2-1,1-27-31,1-2-97,-2-25-224,1 0-416,-1 0-256,-25-25-1090,27 25-1793,-54-27-8328</inkml:trace>
  <inkml:trace contextRef="#ctx1" brushRef="#br2" timeOffset="150422.6">6035 16279 11242,'0'55'-961,"0"-30"481,-27 2 800,27 26-192,-28-26-256,2 0-480,-28 25-1282,29-26-1602</inkml:trace>
  <inkml:trace contextRef="#ctx1" brushRef="#br2" timeOffset="151071.64">6299 15670 2690,'-27'-27'12684,"27"27"-12075,-26 0-673,26 0 448,0 0 417,0 27 96,26 1-225,1 24-95,25 0 63,1 3-159,-1-3-33,28 1-256,-1 0 1,-24 1-97,23-2-32,-24-26-32,-2 28-32,1-28 0,0 0-32,-1 0-192,-25 2-161,-27-28-384,27 27-159,-27-27-386,-27 0-383,27 0-706,-27 0-1761,1 0-4964</inkml:trace>
  <inkml:trace contextRef="#ctx1" brushRef="#br2" timeOffset="151302.65">6907 15618 11466,'0'-27'2819,"-27"27"-2242,1 27 319,0-2 514,0 2-257,-28 1-448,26 24-1,-22 28-255,-5-1-161,4 27-224,23 0-64,-25-26-320,26-2-225,2 2-256,-2-28-160,27 3-1121,0-28-3459</inkml:trace>
  <inkml:trace contextRef="#ctx1" brushRef="#br2" timeOffset="153394.77">1640 15087 6726,'-28'0'1858,"28"0"-1538,0 28-288,0-28 545,-26 0 159,26 26-351,0-1-1,0 3-320,0 25 0,26 1-64,2-2 96,-1 1 32,-27 26-192,27 1 128,-27-2-192,0 29 64,0-27 32,0 27 0,25-29 32,-25 28 0,27-26 96,-27-2 0,0 29 96,0-27-63,0-27 127,-27 26-64,27-26-64,0 1 32,0-2 96,0-26 97,0 28 191,27-28-95,-27 0-97,26 0-96,28-26-31,-2 28-129,1-2-32,26 0 0,2-26-64,-2 27 32,-2-27-32,31 25 32,-3 3 32,1-28 0,26 27 64,1-27 160,26 25-31,27-25-33,-30 0 96,31 0-160,26 28-32,-29-28-96,28 0 32,-1 0 0,1 0-64,27 26 0,-29-26 0,29 0 33,-27 0-1,0 0 32,0 0-32,-1 0 0,2 0 32,-29 0-32,-25 0-32,27 0 32,-28-26 0,-24 26 0,-2-28 0,-26 28 0,-1-25 0,-26-2 0,-26 27 64,0-28-32,-27-24-256,0 26 480,-26-28-288,0 2-256,0-1 448,0-27-224,0 1-64,0-1-96,-26-25 192,26 25 0,0-27 64,0 2 0,26 0 0,-26-2-32,0 2-32,27-29 0,-27 2-64,28 0-96,-28 52 0,27-25 0,-27 52 160,0-2-32,0 4-1,0 23 162,0 3-33,0-2 0,-27 1-32,-1 26-96,1 0 64,-25 0 64,-1 0 0,0 0-32,-26 0-32,-26 26-64,-1-26 32,-26 27 0,-2-2 32,-24-25-32,0 28 0,-2-28-32,1 0 64,-25 0 32,-3 0-128,2 0 224,-26 0-192,25 0 224,-25-28-128,-2 28-64,2 0-256,-1 0 512,-27 0-256,29 0 33,-28 28-33,25-28-33,2 26 33,-2-1 33,2-25 95,-2 28-160,57-1 32,21-27 64,57 26-64,-28-26-32,1 0-161,-27 0-159,-1 27-481,26-27-1024,28 0-4325</inkml:trace>
  <inkml:trace contextRef="#ctx1" brushRef="#br2" timeOffset="156316.94">10904 15989 8423,'0'-27'5926,"0"2"-5606,-26 25 257,-1-28 160,27 2-321,-53 26-256,27-26-128,0 26-128,-28 0 32,26 26 32,-22 0 32,-5 2-32,28 24-32,3 1 32,-4-1-64,28 1 0,0-26 0,0 0 160,28-1 0,23-26 64,4 0 32,-5 0 64,5-26 97,-2-1-65,-1-26 160,-25 26 1,0-25-33,-27-1-32,0 26 65,0 2 63,-27-3-160,0 2-63,1 26-129,26 0-64,-26 0 160,26 26 64,0 2 65,0-3-257,26 28-64,0-26 32,1 25-64,26-25-352,-1-1-33,2 1-223,-2 0-257,1-1-737,2-26-1441,-5 0-4612</inkml:trace>
  <inkml:trace contextRef="#ctx1" brushRef="#br2" timeOffset="156510.94">11486 16015 16143,'0'54'448,"0"-29"-384,-26 28 321,0-26 95,-1 26-448,0-1-128,1 3-673,26-3-96,-27 1-288,27-26-544,0 0-1923,0-27-5476</inkml:trace>
  <inkml:trace contextRef="#ctx1" brushRef="#br2" timeOffset="156907.97">11594 15353 13741,'-28'53'-33,"28"26"66,0-26 159,28 27 288,-28 0-320,0-28-64,24 0-128,-24 29-128,26-2 128,1 1 128,-27-28 64,28 1 97,-28-26 415,0 0 161,27-27-352,-27 0-449,24-27-257,-24 0-63,28 1-64,25-1 63,-26 2 65,25 25 96,1 0-128,-26 0 0,25 25 128,-52 2 96,26-1 224,-26 1 480,-26 0 257,-1-1-160,-25-26-577,-1 26-192,1 0-256,-2-26-513,28 0-544,-2 28-1890,4-28-6342</inkml:trace>
  <inkml:trace contextRef="#ctx1" brushRef="#br2" timeOffset="157095.97">12411 16094 13901,'0'27'224,"0"-1"-160,0-26 961,-24 27 64,24 26-737,-27-27-320,1 0-160,-2 2-480,1-1-1378,27-2-2851</inkml:trace>
  <inkml:trace contextRef="#ctx1" brushRef="#br2" timeOffset="157318.99">12651 15857 15630,'0'26'64,"0"0"64,27 2 865,-27-3 353,25 2-930,2 26-320,-1-26-384,2-2 288,-1 28-1057,-3-26-1281,3 26-1762,1-27-6726</inkml:trace>
  <inkml:trace contextRef="#ctx1" brushRef="#br2" timeOffset="157492">12943 15909 11947,'0'0'128,"-27"0"256,1 28 1442,-2-3-481,1 28-1024,3 1-193,-31-2-128,29 1-257,-1 0-832,2-1-1793,-2-24-1667</inkml:trace>
  <inkml:trace contextRef="#ctx1" brushRef="#br2" timeOffset="157961.03">13100 16015 14477,'54'-26'288,"-54"26"-512,0 0 993,0 26 160,0 1-705,-27 0-192,27 25 0,0-26 0,0 28-192,27-2-192,-1-26 224,1 2 96,-2-28-33,29 0 65,-28-28 65,2 28 31,23-26 64,-24 0 96,-27 0-64,28-28-64,-28 28-64,26-1-96,-26 2 32,0 25 0,0 0 32,-26 0 129,26 52 127,0-26-64,0 28 0,0-2-64,0 2-64,0 25 1,26-26-1,-2 1-128,-24-2 160,28 1-64,-1 0 608,-27-26-191,-27 25-161,-1-25-64,-22-1-31,-5 1-257,4 0-417,-30-1 129,-24-26-161,26 0-31,-53 0 160,24 0 127,3-26-607,-1-1-4966</inkml:trace>
  <inkml:trace contextRef="#ctx1" brushRef="#br2" timeOffset="158884.07">13022 16411 9320,'0'28'1570,"0"-28"-833,0 27 1473,0-27-545,-27 27-864,27-1-513,-27-26-256,27 26-160,-25 0-448,25-26-1635,-27 27-4259</inkml:trace>
  <inkml:trace contextRef="#ctx1" brushRef="#br2" timeOffset="160362.17">13418 15194 6149,'28'0'833,"-2"-28"-737,-26 28 1506,0 0 288,-26 0-609,26 0-609,-28 0 65,1 0-224,-24-25-97,23 25-224,-25 0-160,1-26-160,-28 26 64,1 0 0,-26-28-288,-3 28-193,-24 0 129,0 0 288,-28 0 224,4-25 96,-31 25-128,2 25-32,1-25 64,-3 0 96,2 0 32,28 0-128,-30 0-31,28 0 95,27 0-128,-1-25 32,28 25-32,26 0-64,-1-27 32,27 27-64,1 0 0,25 0 64,0 0-32,-1 0 0,28 0-97,0 0 33,0 0 32,0 27 32,28-27-32,-28 25 0,0 3 32,0-28 32,0 26 0,0-1 32,0 3 32,0 25 160,-28 1-63,28-2-33,0 28 0,0-2-32,0 29-96,0-55 0,28 28 32,-28-28 0,0 55 0,27-1-32,-27 26 0,0-26 64,0 27 32,0-26 289,0-2-129,0-25-96,0 25 0,0-25-64,-27 0-64,27-28 32,0 0 96,0-24 161,0-1-97,0-27-64,0 25 0,0-25 96,27 0-63,0 0-97,-1 0-64,0 0-32,27 0-32,27 0-96,-1 0-161,-1 0 129,54 0-32,-24 0-96,24 0 64,26-25 159,0-2 33,29 27 64,-28-28-32,25 28 0,2 0 0,25-25 0,-24 25 33,-2 0 63,-26 0-96,25 0 96,-24 0-32,-2 0 32,26 0-96,-24-27 32,-28 27 0,0 0 96,0 0 224,-24 0-224,-29 0-128,0 0 0,-26 27 65,0-27-33,-27 0 320,-26 0-192,0 0-128,-26 0 192,0-27 97,-1 27-257,0-26-32,1 0 0,0-2 0,0 2-96,26 0 32,-27 0 0,27-28 32,27 1-64,-27-26-33,26-1-127,0 2 32,-26-29-64,26 28 64,-26-54-225,0 28-95,0-55-385,0 1 32,0 0 417,-26 27 352,26 26 96,-26 27 352,26 52 160,-26 1-287,-1-1-225,27 27-32,-27 0 192,27 0-320,0 0 224,0 0-257,0 0 258,0 0-226,-28 0 290,28 0-226,-24 0 354,-2 27-33,-29-27 96,4 0-96,-30 0 33,-24 0-1,-27 0-288,0 0-256,-2 0-801,-24 26-3011</inkml:trace>
  <inkml:trace contextRef="#ctx1" brushRef="#br2" timeOffset="169336.68">3282 4464 4131,'0'-27'1602,"0"0"-97,0 2-31,-28-3 31,1 28-576,-24-25-192,-3 25-513,-25-27-544,-1 54 63,-25-2 161,26 3 32,-2 24 64,3-25-64,24-1-96,0 1-96,-24 25 64,-1 3 224,-29 23 352,31 1-64,-2 1-63,24 27-161,29-2-128,26 27-417,0 1-287,53-1-321,-1-26 320,56 2 449,24-30 416,25-51 192,2 0 769,28-27 64,-29-54-128,2-24-128,-28-30 128,-26 28 64,-28-52 160,2 26-288,-28-26-481,-25-1-255,-27 1-129,-27-1-224,-25 1-65,-1 0 97,-26 25 289,-29 2-65,3 51-224,-27 28-289,27 26-864,-27 26-2723,26 28-8103</inkml:trace>
  <inkml:trace contextRef="#ctx1" brushRef="#br2" timeOffset="171730.81">555 16598 8744,'-55'0'736,"5"0"546,22 0-193,28 0 160,-27 0 0,27 0-352,0 0-641,0 0-224,0 0 289,27 0-1,1-27-128,22 27 32,5-26 64,-2 0-63,26 0-65,-26-1-128,-1 0-32,2-26-64,-2 26-289,1 27-319,-25-25-321,23-2-448,-51 27-834,26 0-1024,-26 0-865</inkml:trace>
  <inkml:trace contextRef="#ctx1" brushRef="#br2" timeOffset="171954.8299">924 16094 9577,'-26'0'1377,"26"0"-1441,0-25-32,26 25 224,-26 0 0,55 0 192,-28 0-31,-3 25 95,30-25 128,0 0 97,-2 27-673,1-27 64,-1 26 64,-52 28-160,27-28-513,-54 26 257,2 28 288,-2-28-833,0 3-2338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21:12:55.4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12531 715 896,'0'0'2210,"0"0"-544,0 0-193,0 0 289,0 0-64,0 0-257,0 0-224,0 0 32,0 0-96,-26 0-224,26 0-128,0 0-96,0 0-193,0 0-127,0 0-161,0 0 128,26 0 33,-26 0-225,27 0 128,-27 0-64,27-26-224,-1 26 64,-26-26-64,26-2 64,0 28 32,-26-26-224,27 26 32,-27-26 0,27 26-64,-27 0-160,0-27 31,0 27 97,0 0-128,0 0 192,0 0 0,0 0-321,0 0 161,0 0 0,0 0 160,0 0-33,0 27 129,-27-1 0,27 0 64,0 2 0,0 24-32,0 1 0,0 0 0,0-1 0,0 2 0,0 26-32,0-28-64,0 28-64,0 0 160,0-28-64,0 28 128,0-28-64,0-24 0,0 25 32,0-28 32,0 29-96,-27-28-32,27 1-224,0-27-129,-26 27-127,0-1-65,0-26-127,-1 0 447,0 0 321,1 0 193,-2 0 607,4 0 129,24 0-224,0 0-513,0 0 65,24 0 223,4 0-288,25-26-288,0 26 545,-1 0-417,2-27-96,-2 27-161,1 0-735,2 0-674,-5-27-1153,-22 27-3683</inkml:trace>
  <inkml:trace contextRef="#ctx0" brushRef="#br0" timeOffset="1392.07">14490 1192 11947,'0'-53'352,"0"53"705,0 0 577,0 0-1602,0 0-160,0 0 160,0 28 0,0 24-32,0 0 32,0-24-32,0 24-32,25 0-32,-25-24 96,27-2 64,0-26 224,1 0-32,-28 0-96,26-26-159,-2-2-98,3 2-95,1 0-96,-1-26 64,-1 24 64,0 1 32,27 27 64,-26 0 160,-1 0 32,1 0 64,-2 27-160,-25-27 0,0 28 64,0-2 0,0 0-288,-52 0-640,26 0-962,-54-26-1665</inkml:trace>
  <inkml:trace contextRef="#ctx0" brushRef="#br0" timeOffset="1529.08">14251 927 15118,'107'-54'512,"-82"29"-704,29 25 0,-28-27-2435,26 27-8039</inkml:trace>
  <inkml:trace contextRef="#ctx0" brushRef="#br0" timeOffset="2049.11">16078 1219 11050,'0'0'993,"0"-27"-417,0 27 1186,0 0-705,0 27-352,0-27-257,0 25-127,27 2-193,-1 1-32,-26-2-64,26 26-128,-26-26-193,26 2-255,-26-2-930,27-26-1248,-27 0-2979</inkml:trace>
  <inkml:trace contextRef="#ctx0" brushRef="#br0" timeOffset="2178.12">16105 1087 14765,'-27'-54'929,"27"28"-1089,0 26 513,27 0-321,-27 0-1826,26 0-5349</inkml:trace>
  <inkml:trace contextRef="#ctx0" brushRef="#br0" timeOffset="2359.13">16554 1139 14669,'0'28'-1697,"-25"-28"1729,-2 25 64,0 2-352,27-2-1442,-26 30-1217,26-3-1185,26-26 2115</inkml:trace>
  <inkml:trace contextRef="#ctx0" brushRef="#br0" timeOffset="2618.14">16607 1457 1505,'54'-26'2562,"-2"-2"577,-26 2-256,-26-26-929,27-2-897,-27 2-320,0 0-545,-27-28-288,1 0-32,-1 0-33,2 1-191,-2-1 224,-26 1 448,26 53-128,2-28-160,25 54-64,-27 0 97,27 0 383,0 54 32,0-2 65,0 1 63,27 27-255,-2-1-97,2 27-96,-1-27-64,28-24-64,-29 22-128,28-22-480,2-3-802,-31 0-704,3-24-2658</inkml:trace>
  <inkml:trace contextRef="#ctx0" brushRef="#br0" timeOffset="3144.17">16950 1325 9513,'0'0'2402,"28"0"-2594,-28 0 1281,0 0-96,27-26-833,-1 26 0,1-28 64,0 28-32,-2-27 0,-25 2-127,0-2 31,0 2-128,0 25-289,-25-28 161,-2 28-32,0-27 64,1 27 96,26 27 96,-27 1 32,27-3 96,0 2-32,0 25 64,0-24-31,27-2-97,-1 0-64,1 0-32,0 0-64,-2 2-64,2-28 64,-1 26 64,-26-26 32,0 0 128,0 0 32,0 0-64,0 0-128,0 0 0,0-26-32,0 26-64,0 0 128,0-28-96,27 2 32,-27 26 32,0-26 32,27 0 96,-27 0 96,0 26 129,25-28-33,-25 28 32,27 0-32,-27 0 161,26 0-97,-26 28 65,27-28-321,1 26-128,-28 0-160,24 0-321,-24 0-576,27 2-608,1-2-481,-28-26-1986</inkml:trace>
  <inkml:trace contextRef="#ctx0" brushRef="#br0" timeOffset="3340.19">17482 1139 14413,'0'0'128,"0"0"64,24 0 1762,4 0-1249,-1 0-481,-1-27-32,26 27 33,2-25-129,-1-3-289,-1 28-767,-25-26-514,-1 26-1601,-26-26-4996</inkml:trace>
  <inkml:trace contextRef="#ctx0" brushRef="#br0" timeOffset="3534.2">17587 741 9801,'27'54'833,"-2"-1"1825,-25 0-128,27-1-1280,-27 28-834,0-26-64,27 26-191,-27-28-129,26 0-321,-26 2-351,27-28-866,-27 0-1473,25 0-3619</inkml:trace>
  <inkml:trace contextRef="#ctx0" brushRef="#br0" timeOffset="3679.21">17930 1139 12075,'27'28'96,"-27"-28"545,0 25 576,0 2-1121,28-2-1153,-28 2-769,0 1-2722</inkml:trace>
  <inkml:trace contextRef="#ctx0" brushRef="#br0" timeOffset="3816.21">17957 980 15438,'0'-53'-2819,"0"53"1827,0-26 575</inkml:trace>
  <inkml:trace contextRef="#ctx0" brushRef="#br0" timeOffset="4003.22">18143 1059 11434,'27'28'1474,"-2"-3"-866,-25-25 1923,27 0-1282,0 0-833,-1 0-224,-26-25-960,27 25-1603,-2-28-4611</inkml:trace>
  <inkml:trace contextRef="#ctx0" brushRef="#br0" timeOffset="4638.26">18222 741 13196,'0'27'480,"0"0"-415,27-27 1120,-27 53 96,0-28-705,0 29 1,0-1 96,0 0-193,26 1-128,-26-29-191,0 30-161,27-3 32,-27-27-321,25 2-191,2 1-225,-27-2-256,27-26-96,-1 0 289,2 0 191,-4-26 289,3-2 128,0-24 128,1 25 384,-28 2 801,26 25 192,-26-28-640,0 28-449,0 0-160,0 0 96,-26 28 129,26-28-65,0 25-128,0 2 0,0-2-96,0 2-96,26-27-192,-26 28 416,24-2-224,4-26-128,-28 0 192,27 0-256,0-26 63,-27 26-31,26-28-384,-26 28-193,26-27 192,-26 27 225,0-25-65,0 25 449,0 0 353,0 25-33,0 2 161,0 27 287,0-2-287,26 28-65,-26-28-160,0 28-160,0-26 1,0-2 95,0 1-256,0 2 160,0-3 320,-26-27 65,0 2-65,0 1 321,-28-28-129,26 25-95,-22-25-161,-32 0-224,30-25-96,-28 25-544,28-28-801,-1 1-769,26 2-2371</inkml:trace>
  <inkml:trace contextRef="#ctx0" brushRef="#br0" timeOffset="5013.28">19229 1244 18353,'0'0'-609,"0"0"-2402,0 0 2083,0 0-9354</inkml:trace>
  <inkml:trace contextRef="#ctx0" brushRef="#br0" timeOffset="10827.61">21715 663 7783,'0'0'961,"0"0"1729,0 0-1184,0 0-1154,0 0 64,27 0 33,-27 0 31,27-28-95,-1 28-33,2-26 0,-4 0-95,3 26-65,0-27-64,-27 2-64,28-3-32,-28 1-32,26 27-96,-26-25 0,0 25-32,0-27-32,0 27-97,0 0-63,0 0 32,0 27 160,0-27 64,0 52 64,0-24 96,0 24-96,24 0 0,-24 28 64,28-27-64,-1 0 32,0 27-32,-27-28 32,26 2 0,-26-2 0,0 1-32,26 2 32,-26-3-32,-26-27 32,26 2 64,-26 1-64,-1-28-32,0 26 0,-25-26 32,26 0 128,-2 0 257,-26 0 95,30 0 129,24 0-97,0 0-63,0 0-449,0 0 64,24 0-32,3 0-64,28 0 0,-5 0-32,5 0-32,24 0-321,-26 0-383,-26 0-610,25 0-608,-26 0-1569,1 0-5125</inkml:trace>
  <inkml:trace contextRef="#ctx0" brushRef="#br0" timeOffset="11181.63">22377 901 11659,'0'-28'128,"0"28"1858,0 0-321,26 0-800,-26 0-64,55 28-65,-28-28-191,23 26-289,-22 0-128,26 1-32,-28 0-96,26-1-352,-25-26-225,0 26-608,-1 2-1153,0-28-1153,-26 0-4325</inkml:trace>
  <inkml:trace contextRef="#ctx0" brushRef="#br0" timeOffset="11389.65">22749 795 3138,'0'0'9161,"0"26"-9033,-27 1 1890,27-2-352,-27 3-1154,1-2-320,0 27 33,-27 0-129,53-27-128,-27 27-449,-1-26-1056,28 1-1922</inkml:trace>
  <inkml:trace contextRef="#ctx0" brushRef="#br0" timeOffset="11822.67">23119 768 13644,'0'0'705,"0"0"-641,0-27 1698,0 27-1154,27 0-383,0 0-97,25 0 0,-26 0-96,28 27 32,-2-27-96,1 0 32,-1 0-32,-25 27 0,-27-1 160,0 1 96,0-27 257,0 53 63,-27-27-159,27 0-161,-25 1-32,25 0-384,0 25 512,0-24-288,0-3-96,0-25-128,25 27 32,2 1-65,-1-28 129,1 0-320,1 25-321,-4-25 193,3 0-930,-27 0-1024,28-25-2403</inkml:trace>
  <inkml:trace contextRef="#ctx0" brushRef="#br0" timeOffset="12003.68">23173 1059 11146,'-54'0'705,"54"0"-353,0-26 2210,27 26-1408,25 0-578,1 0-192,26 0-191,-26-26-97,26 26-64,1 0-609,-1 0-1825,-51 0-6150</inkml:trace>
  <inkml:trace contextRef="#ctx0" brushRef="#br0" timeOffset="12617.72">24522 848 12107,'-27'0'897,"27"0"-897,0 0 2722,0 0-1376,27 0-738,-2 0-223,2 0-161,-1 0-192,29 0-128,-31 0-641,3 0-544,-1 0-1314,-26 0-3138</inkml:trace>
  <inkml:trace contextRef="#ctx0" brushRef="#br0" timeOffset="12767.73">24574 980 11723,'0'53'480,"0"-27"1762,26-26 0,29 28-1249,-31-28-512,29 0-321,2 0-160,-3 0-897,-25 0-2466,-1 0-9481</inkml:trace>
  <inkml:trace contextRef="#ctx0" brushRef="#br0" timeOffset="13409.76">25554 715 13676,'-27'-26'97,"27"26"1344,0 0 321,0 0-1378,0 0-192,27 0-64,26 0 64,-1 0-128,1 0 1,-1 0-97,2 26-33,-26 0 33,25 1-128,-53 0 128,24 26 32,-24-28 32,-24 29 64,24-28 0,-27 28 65,1-2 95,-2-24-128,28-3-96,-27 2 128,27 1-32,0-3 161,27 2-193,1-27-96,25 25-96,-29-25-385,31 27-384,-29-27-1025,1 0-960,-2-27-5574</inkml:trace>
  <inkml:trace contextRef="#ctx0" brushRef="#br0" timeOffset="13583.77">25527 1033 16591,'-27'26'-865,"27"-26"994,0 0 1344,54 0-1121,-1 0-192,-1 0-288,28 0-64,-28-26-1217,29 26-2275,-2 0-8263</inkml:trace>
  <inkml:trace contextRef="#ctx0" brushRef="#br0" timeOffset="13864.79">26402 873 12011,'-28'-25'1153,"28"25"-1217,0 0 2274,0 0-1185,0 25-192,28-25-289,-2 28-159,25-2-161,4 0-224,-3 1-256,1-27-353,0 27-608,-1-27-353,-25 26-1088,0-26-5702</inkml:trace>
  <inkml:trace contextRef="#ctx0" brushRef="#br0" timeOffset="14038.8">26744 848 14669,'-26'25'-32,"0"-25"1762,0 28-64,-1 24-1474,0-25-256,1 26-641,0 1-1601,0-29-3588</inkml:trace>
  <inkml:trace contextRef="#ctx0" brushRef="#br0" timeOffset="14830.84">27222 476 9160,'26'-25'-64,"0"25"1602,-26-27 800,26 27-1441,1 0-97,0-27-95,-1 27-160,0 0-225,0 0-64,1-26-160,0 26 0,1 0-32,-4-27-192,2 27-192,-26-27-353,0 27-31,0 0 255,0 27 321,0 0 96,0-1 96,0 28-32,0-2 0,0 1 32,28 0-128,-28 27-96,27-28-160,-27 28-129,27-28 1,-27 28 192,0-26 160,0-2 96,0 1 128,-27 2 128,0-3 256,-1-27 65,2 2 96,2 1-129,-4-28-256,-26 0 65,28 0 63,0 0 33,26-28 255,0 28-287,0 0-289,26 0 128,0 0-64,1 0 128,52 0-127,-25 0-1,24 0-128,-24 0 32,25 0-609,-26 0-704,-26 28-1826,0-28-4131</inkml:trace>
  <inkml:trace contextRef="#ctx0" brushRef="#br0" timeOffset="15437.88">28599 901 10634,'-28'-28'4356,"1"3"-4228,27 25 2146,0 0-1185,0 0-641,27 0 353,1 0-128,23 0-65,-25 0-512,29 0-63,-3 25-354,-25-25-1152,-1 0-1346,1 0-3267</inkml:trace>
  <inkml:trace contextRef="#ctx0" brushRef="#br0" timeOffset="15587.89">28571 1007 14221,'-27'52'448,"27"-24"-63,27-3 2113,25-25-1089,1 27-768,2-27-609,-3 0 320,1 0-768,-1 28-1185,-25-28-2692</inkml:trace>
  <inkml:trace contextRef="#ctx0" brushRef="#br0" timeOffset="16244.92">29630 795 1249,'-27'-27'13260,"27"27"-13228,-27-27 1634,27 27-385,27 0-1185,-27 0-64,53 0-32,-1 0 256,2 0 97,24 0 63,4 0-160,-4 27-192,-24-27-256,-2 27 96,-26-1-416,1 1 159,-27-2 161,0 29 192,0-1 32,-53 0 64,27 1 161,0-2-1,-1-24-96,0 24 0,27-27 96,0 2 33,27 1-33,0-28-96,-1 26-160,26-26 0,2 0-192,-28 0-321,26 0-800,-25 0-769,-27 0-2338</inkml:trace>
  <inkml:trace contextRef="#ctx0" brushRef="#br0" timeOffset="16419.93">29708 1219 16687,'-25'0'-576,"25"0"960,25 0 1442,2 0-1089,54-27-513,-2 27 160,0 0 0,27-25-255,-27 25-193,26-28-1250,-23 28-2625</inkml:trace>
  <inkml:trace contextRef="#ctx0" brushRef="#br0" timeOffset="18527.05">26163 2145 11562,'25'0'-32,"2"-26"993,0 26 1313,-27-26-800,26 0-289,-26-2-384,0 28-129,0 0-415,0 0-353,-26 0-225,-1 0 65,0 28 128,-25-2 160,26 0-96,-28 27 64,29 0-64,25-1-64,-27 2 0,27-28-1,27 29 129,-2-30-32,29-25 96,-1 26 97,-1-26-257,1 0 192,-26-26-192,25 1 31,-25-3-127,1 1-160,-2 1-449,-26-28 129,0 29 511,0-28 97,-26 26 32,26 0 32,-28 27 32,28 0-32,0 0 0,0 0 160,0 27 65,0 0-161,28-1-224,22 1-257,-23-2-768,28 2-2338</inkml:trace>
  <inkml:trace contextRef="#ctx0" brushRef="#br0" timeOffset="19140.09">24231 2067 928</inkml:trace>
  <inkml:trace contextRef="#ctx0" brushRef="#br0" timeOffset="19457.09">24126 1880 2274,'-81'-105'1569,"54"78"1314,-25 0-353,25 1-1633,-26 26-513,28 0 193,-2 26 64,-26 1-161,53 28-192,-27-3-95,27 0-97,0 28-64,27 0-289,-27-2-127,26 2 32,1-1-193,0-26-127,-2 2 127,2-4 481,-27-23 0,0-3-224,0-25-769,-27 28 32,2-56 384,-2 28 673,-26-25 897,26-3 961,-25 2-257,25 1-223,27-3 31,-26 1-224,26 1-736,26 26-385,1-27-64,0 27-160,25-27-673,1 27-865,26 0-608,-26-25-1922,-1 25-2690</inkml:trace>
  <inkml:trace contextRef="#ctx0" brushRef="#br0" timeOffset="19695.12">24205 2277 6918,'-28'0'1762,"1"27"-1826,3 0 512,-4-1 417,28 1-737,-27 1-256,27-3-128,0 1 384,27-26 608,1 28 161,-4-28 192,31 0 0,-2-28-192,-29 28-96,4-26-160,-1 1-129,-27-3-96,0-25-319,0 26-418,-27 0-415,-1 2-642,28-2-1152,-24 1-3139</inkml:trace>
  <inkml:trace contextRef="#ctx0" brushRef="#br0" timeOffset="19904.12">24442 2384 15054,'27'28'608,"-1"-28"225,-26 0 1313,-26-28-1473,26 1-225,-27 1-320,27-1 65,-27-25-97,27 25 64,0 1-513,27 26 161,0-27-448,-1 27-321,26-27-641,1 27-1889,-26 0-9545</inkml:trace>
  <inkml:trace contextRef="#ctx0" brushRef="#br0" timeOffset="20590.16">26850 2199 3267,'0'0'7559,"0"26"-7655,26-26 160,-26 27 256,0-2-256,0 29-224,0-28 96,0 1 128,0 1 416,0-28 641,0 25 705,0-25-865,0 0-641,-26-25 33,26-3-33,0 1-160,-26 1-224,26-1-32,0 0-320,26-25 63,-26 26 97,26-1 224,1 0 256,0 1 0,1 26-31,-2 0-65,-2 26-32,-24 1-192,28 26-321,-28-26-512,0 25-640,27 1-545,-27-26-1666,27 1-1889</inkml:trace>
  <inkml:trace contextRef="#ctx0" brushRef="#br0" timeOffset="21030.2">27274 2331 9513,'26'-27'2466,"-26"0"-2498,0 27 1121,0 0-993,0 0-224,0 0 32,-26 27-64,26-27-65,0 27 1,26-27 128,1 26 96,0 1 96,-1-27 128,0 0 33,0 0-1,1 0-96,0 0-32,1 0 64,-4-27-128,-24 1-64,26 26-192,-26-27 0,0 0-320,0 27-65,0 0 417,0 0 160,28 27 0,-28 0 96,27-1-32,-27 29-32,27-4-32,-3 2 64,4 2 384,-2 23 481,1-24 289,-27-2 191,0-26 96,-27 1-63,-27 0-321,3-27-192,-4 26-385,-23-26-192,-2 0-159,1 0-161,0-26 64,26 26-545,-26-27-255,53 0-706,-1 27-544,0-26-1985,27 0-8073</inkml:trace>
  <inkml:trace contextRef="#ctx0" brushRef="#br0" timeOffset="21549.23">29127 2119 1825,'-27'26'12044,"1"-26"-12269,26 0 610,0 0-33,26 0-320,1 0-64,1 0 32,23 27 288,30-27 609,-29 0-416,1 27-449,-1-1-64,-25 1 32,-27-2 0,0 2-64,0 26 224,-27-26 32,27 26 64,-25-27-96,-2 27 33,27-25-1,0-1 128,0-2-128,52-25 0,2 27-96,-1-27-320,-28 0-609,29 0-1377,-54-27-2530</inkml:trace>
  <inkml:trace contextRef="#ctx0" brushRef="#br0" timeOffset="21708.24">29206 2463 15214,'-106'0'1281,"106"0"-1377,0 0 1633,27 0-255,25 0-706,29 28-480,25-28-96,-1 0-96,0 0-1057,-25 0-1986,-1 0-4580</inkml:trace>
  <inkml:trace contextRef="#ctx0" brushRef="#br0" timeOffset="25749.47">21505 1669 7046,'-27'26'385,"-1"0"31,28-26 1057,0 0 1,0 0-129,0 0-160,28 0-64,-28 0-32,27 0-352,-1 0-257,26 0-159,-25 0-193,26-26 32,-1 26-64,28 0-96,-28-26 64,30 26-32,23 0-32,-26 0 0,27 0-96,-27-26-192,26 26 256,-23 0 64,23 0-96,-26 0 96,1-27-32,25 27 32,-26 0-96,2 0 96,24 0 0,-26 0 0,28 0-32,25 0-224,1 0 31,-1 0 97,0 0 96,0 0 0,0 27-32,-25-27 64,25 0 64,-27 0-96,27 0 32,-27 0 32,30 0-128,-3 26 32,-27-26-96,27 0-448,1 0-161,-1 0 64,0 0 321,0 0 256,2 0 64,-2 0 96,0 26 64,0-26-64,0 0 32,28 0 32,-28 0-160,0 0 32,28 0 0,-2 0-128,-26 0 96,26 0 32,-26 0 0,28 0 32,-2 0 128,-26 0 33,28 26 159,-28-26 0,0 0-224,27 0-128,-26 0-32,-1 0-64,27 0 32,-27 0 0,28 0 96,-28 0 32,0 0 128,0 0 65,-25 0 63,25 0-224,0 0-32,0 0-64,0 0 32,1 0-32,-1 27 64,-27-27 32,1 0 64,-26 0-31,-2 0-97,-23 0-32,-4 0 64,-23 0 0,25 0 32,-53 0 64,27 0-64,-27 0-32,0 0 64,0 0 32,0 0-32,0 0-63,0 0-1,0 0 0,25 0-32,-25 0-32,0 0 64,0 0-128,0 0 128,0 0-32,0 0 32,0 0-64,0 0-96,0 0 0,0 0-64,0-27-1,0 27 33,0-26 96,0 0 64,0 0 0,0-28-32,0 28 0,-25-28 0,25 2-32,0-2-32,0 2-32,0-28-64,0 1-32,0-1 0,0 1 95,0-1 1,-27 28 64,27-28 32,0 27 0,0-26-224,-27 25-384,27 2-225,0 25 64,0-26 128,0 1 129,0-2 448,0 28 128,0-28 96,0 28 128,0 0-63,0-2-1,0 3-192,-26-2-32,26 27-64,0-26-192,-28 26-1,28-27 33,-24 27 64,24 0 64,-27-27 64,0 27 32,-27 0 0,2-26 0,-2 26-32,2-26 0,-1 26-96,-26-26-257,-1 26 1,2 0 320,-4 0 64,4-27 32,0 27 0,-30 0 32,30 0 0,-2 0 32,-27 0 0,30 0-96,-30 0 32,0 0-32,-25 0 0,27 0 0,0 0 0,-2 0 32,-25 0-64,25 0 64,2 0-32,-2 0 0,2 0 64,0 0-32,-2 0 161,2 0 159,-1 0-96,1 0-192,-3 0 0,3 0-64,-27 0 32,26 0-32,-27 0-32,28 0-32,-1 0 64,-26 0 0,24 0 0,3 0 0,0 0 64,-1 27-32,0-27 0,-1 0-32,-25 0 0,27 0 0,-1 0 0,1 0 0,-3 0 0,3 0 0,-1 0 0,1 0 0,-27 0 0,24 0 32,-24 0-32,27 26-32,-27-26-96,26 0 32,-26 0 64,-1 0 32,1-26 32,27 26-32,-27 0 160,-28 0 64,28-27-127,0 27 31,0 0-96,0 0-32,-1 0 0,1 0-96,25 0-65,-26 0 97,1 0 32,-26 0 64,26 0-32,0 0 32,-2 0 0,2 27 0,0-27-32,26 0 33,0 0-1,0 0 32,1 0-32,25 0 64,1 0 128,26 26 0,-26-26-160,25 0 32,0 0 0,30 0-96,-30 26-32,54-26-64,-27 0 96,0 0 0,27 0 0,0 26 32,-25-26 64,25 0-32,0 0 225,0 0 31,0 0-64,0 0-128,0 0-96,0 0 32,0 0 65,0 0-1,0 27 64,25-27 64,-25 27-96,0-1-96,27 1 64,-27 26-63,27-1-33,-27 28 0,26-1 0,-26 1 0,28-1-32,-4 27 64,3 1-32,-27-2 32,27 1-32,-27 2 32,28 24-32,-28-54 0,0 2 0,0-1 0,0-26-32,0 1-448,26-2-513,-26-26-641,0 1 1,0 0-1474</inkml:trace>
  <inkml:trace contextRef="#ctx0" brushRef="#br0" timeOffset="34399.96">6125 4795 224,'0'0'1377,"-24"0"673,24 0-32,0 0-256,0 0-449,0 0 0,0 0 160,0 0-255,0 0-161,0 0-64,0 0-225,0 0-223,24 0 31,-24 0 1,27 0-129,27 0 33,-27 0-1,52 0-95,-26-26-161,26 26-160,-1 0-128,-24 0 96,24-28-96,-24 28-513,0 0-288,-2 0-160,-25 0-416,0 0-993,-27 0-7560</inkml:trace>
  <inkml:trace contextRef="#ctx0" brushRef="#br0" timeOffset="36063.06">9302 4928 672,'-27'0'256,"27"0"-320,0 0 64,0 0 0,0 0-192,0 0-448</inkml:trace>
  <inkml:trace contextRef="#ctx0" brushRef="#br0" timeOffset="36553.08">9302 4928 864,'-27'0'1185,"27"0"97,-26 0-129,26 0 96,0 0-128,0 0-32,0 0 96,0 0 32,0 0-128,0 0-256,0 0-160,0 0-97,0 0-127,0 0 31,0 0-63,0 0-65,0 0-64,0 0-64,0 0-31,0 0-1,0 0 32,0 0 32,26 0-96,1 0-128,0 0 64,-1 0-96,0 0 0,27 0 0,2 0 0,-31 0 0,57 0 0,-30 0-96,30 0-32,-29 0-128,28 0 64,-1 0-64,2 0 63,-4 0 65,-22 0-32,24 0 128,-1 0 32,29 0-32,-28 0-32,2 25-64,-30-25-32,30 0-129,-2 0 1,-1 0 64,2 27 32,-1-27 64,26 0 64,-23 0 64,-5-27 32,30 27 160,-27 0-96,-2 0-64,-24 0-32,0-25 0,-3 25-128,-24 0-192,1 0-65,-28 0-191,0 0-33,0 0-544,0 0-4580</inkml:trace>
  <inkml:trace contextRef="#ctx0" brushRef="#br0" timeOffset="52065.97">2236 9961 480,'-28'0'384,"28"0"-159,0 0 1248,0 0 673,0 0-224,0 0-289,0 0-31,0 0-1,0 0-383,0 0-194,-27 0-191,27 0-128,0 0 32,27 0-129,-27 0-63,0 0-65,0 0-63,0 0-129,0 0-192,0 0-32,0 0-64,0 0-128,0 0 256,0 0-96,28 0-32,-28 0 0,26 0 64,1 0-64,25 0 32,-25 0-32,26 0-64,-1 0 192,1 0-160,-26 0-32,52 0 160,-25-26-128,24 26 64,27 0-96,-24-27 96,25 27-64,-28-27 96,30 27-64,-2 0 0,-1-26 0,0 26-32,-25-26 96,-1 26-32,26 0-96,-23-26 96,23 26-64,-26 0-64,27-27 192,-27 27-96,26 0-32,-23 0 64,23 0-32,0 0 0,-26 0 96,1 0-96,-1 0 0,2-27 0,-30 27 0,3 0-64,0 0 0,-29 0-96,2 0 0,-27 0-32,26 0-417,-26 0-736,-26 0-1474,-1 27-9384</inkml:trace>
  <inkml:trace contextRef="#ctx0" brushRef="#br0" timeOffset="54338.1">8296 10597 8936,'-24'0'1890,"24"0"-1442,0 0 321,0 0 768,0 0-223,0 0-514,0 0-672,24 0 161,2 0 159,29 0-63,23 0-65,2 0-64,52 0 128,-26 0-31,54 0-33,-4 0-64,30-26-31,-27 26-129,1 0 0,-28 0-160,-27-27 96,1 27-289,-25 0-415,-30 0-161,-25 27-576,2-27-545,-28 0-545,0 0-2882</inkml:trace>
  <inkml:trace contextRef="#ctx0" brushRef="#br0" timeOffset="55521.17">15417 11711 4228,'26'0'1249,"-26"0"320,0 0 65,26 0-161,0 0-192,1 0-512,26-27-192,-1 27 31,2 0-63,24 0-97,-23-27 1,24 27-129,-26 0-160,52 0-128,1 27 0,2-27-32,24 0-32,0 0-64,0 0 0,-27 0 96,28 0 32,-27 0-64,-1 0-64,-25 0-96,-28 0-577,1-27-2082,-26 27-8263</inkml:trace>
  <inkml:trace contextRef="#ctx0" brushRef="#br0" timeOffset="61584.52">3056 6888 3843,'0'0'320,"0"0"545,0 0 897,0 0-225,0 0-576,0 0-512,0 0-225,0 0 256,0 0-127,-27-25-193,27 25-96,-27 25 64,27-25 32,-25 0 64,-2 0 97,1 0-225,-1 27 64,-25-27-128,25 28-32,1-3 0,-2 2 0,1-1-32,3 0 32,24 2-64,-27-2 64,27 0 0,-28 0 0,2 28 0,26-1-32,-27-28 0,27 29 64,0-1 0,27-26 64,-27 25-32,26-26 32,2 28 32,23-26-32,4-3 32,-2 2 129,-1-27-129,1 25 0,-1-25 96,-25-25 96,26-2 65,-1 2-97,2-3-32,0 1 1,-30-26 31,30 27 96,-26-27 1,-2 0 31,-26 26 0,24-25 65,-24 25-1,0-27 65,-24 28 63,-2-26-159,-2 26-97,1-28-32,-24 28-223,23-1 31,-25-26-192,26 26-32,2 27 63,-2-25-223,27 25-705,0 0-1281,0 25-1345,-26 2-2371</inkml:trace>
  <inkml:trace contextRef="#ctx0" brushRef="#br0" timeOffset="62608.58">4378 7948 9737,'-26'0'-160,"26"0"-225,-26 0 257,26 0 128,0 0 192,0 0-32,0 0 161,0 0 512,0-27-257,0 27-160,-26 0 65,26 0 160,0 0 63,-27 0-127,27-26 95,-27 26-255,27 0-33,-26 0-128,0 0-128,-27 0-128,26 0 0,1 26-32,-26 1 0,25 0 0,-28-1 0,5 1-64,22-2 0,1 29 0,27-1 32,-27 0 32,27 1-32,0-2-32,27 28 0,-27-28 64,27 2 0,27-2-32,-2 2-32,2-1-1,24-28-63,-24 2 160,24 0 64,2-27 64,-28 0 193,30-27 95,-4 0-192,-24-25-31,-2-1-65,1 26 32,-26-51-64,-2 24 96,-25 1 64,0-27 65,0 27-193,-52-26 96,25 26 96,-26-1 225,1 2 224,-29 26-481,30-1-160,-4 27-352,3 0-161,-1 0-896,0 27-1057,1-1-1922</inkml:trace>
  <inkml:trace contextRef="#ctx0" brushRef="#br0" timeOffset="63683.64">8137 6888 8391,'0'-25'65,"0"25"95,0-28 704,0 28 1,-25 0 0,-2-26 64,0 26-513,1 0-287,-26 26-97,-2-26-64,0 28-33,3 24 33,-30-24 0,29 24 0,-2 0 32,2 2-32,26 24 0,-1 3 96,27-29 0,0 55 33,0-29-65,53 4-64,-27-5-353,54-22 161,-28-3 192,56-26 128,-30 0 449,1-26 287,28-26 65,-2-26-96,-26-2 64,2-25-161,-31 26-31,5-27-64,-28 1-1,-27-1-223,-27 1-289,-28 25 128,-23 2-64,1 0-128,-5-2-64,4 54-256,24-26-513,-24 26-608,24 26-1666,26 0-3652</inkml:trace>
  <inkml:trace contextRef="#ctx0" brushRef="#br0" timeOffset="64426.68">9355 7948 9160,'0'-27'801,"0"27"-160,0-26 704,-26 26-288,26-26-353,-27 26-223,0-26-97,1 26 161,-1-28-97,2 28-352,-29 0-96,0 0-64,3 28 0,-4-2 0,-23 0-64,24 0-32,2 28 128,26-1-32,-1 26 64,0-26 32,27 26 0,27 1-32,26 0-64,-1-28-481,2 28-127,24-54 191,28 28 417,2-54 128,-3 0 385,-26 0 351,29-27-191,-30-26-161,0 1-191,-24-2-33,-27 1-32,0-27 32,-54 27 161,0 1-1,-27-28-224,3 26-96,-30 29-128,2-2-64,26 1-385,-26 26-1152,26 0-2019</inkml:trace>
  <inkml:trace contextRef="#ctx0" brushRef="#br0" timeOffset="65097.71">10598 8981 1889,'-52'-25'9289,"25"25"-9321,1 0 32,-26 0 32,25 0 160,-26 0 0,-1 0-192,2 25 0,26-25 65,-29 27 95,31 0-64,-3-1-96,-1 1-32,2 25 32,26 1 32,0 27-32,0-28 32,26 28 0,29-28-32,-31 2 64,31-1-64,23 0 32,-24-26-64,26 0 64,-2-2 192,-23-25 609,24-25 256,-2-2-64,4-26 64,-29 1-128,2-30-224,-28 4-449,-26-2 192,0 1-95,0-1-417,-53 1-32,1-1-33,-1 27 194,-26 0-1,-2 27-321,30 1-415,-30 25-898,29 0-2113</inkml:trace>
  <inkml:trace contextRef="#ctx0" brushRef="#br0" timeOffset="66186.78">14515 6888 3427,'-25'0'4324,"-2"0"-3619,1-25 512,-1 25-641,-25 25-384,-1 2-224,-1 1 32,-24-3-64,23 28 64,4 1-64,25 24 128,-2-24-64,28-1 64,0 26 97,0-26 159,28 26-64,25 1-224,-1-27 64,28 26-224,-1-25 0,-1-28 160,29 26 160,-55-52 417,29 28 127,-2-28-127,-26 0-97,-1 0 161,-25-28-64,26 28-65,-26-52 1,-2 26-129,2-28-32,0 2 65,-27-28-161,0 26-64,0-24-31,-27 24 63,0 1 224,2-26-191,-2 25-97,1 28-160,-28-26 32,28-2 0,0 28-32,0-27-32,-29 28-32,28-30-32,3 30 32,-2-3 32,-2 28-160,1 0-289,0 0-31,2 0-97,-2 28-352,1-3-800,-1 2-1090,27 26-4132</inkml:trace>
  <inkml:trace contextRef="#ctx0" brushRef="#br0" timeOffset="66799.82">15654 8080 14541,'0'-52'353,"-27"25"-802,27 1 385,0-1 128,-26 27-64,26-27 0,-26 1 0,0 26 192,-1 0-96,-26 26-128,27 1 32,-27 26-32,26-1 32,1 28 0,0 0-32,26-1 32,26 28 0,0-27 32,28-2-32,-2 2-128,28-28 64,-2 2 32,4-28 320,-4-26 417,28 0 224,0-26-224,-27-1-225,0-25 97,-26-28-257,-25 27 32,-28-27-31,0 1-193,-55-1-32,3 1-160,-28 26-160,2 0 31,-30-1-63,30 29-288,-28 25-994,52 0-1697,-24 25-7911</inkml:trace>
  <inkml:trace contextRef="#ctx0" brushRef="#br0" timeOffset="67376.85">16926 9008 13837,'-27'-52'608,"27"24"-640,-28 3-192,28 25 128,-53-28-128,29 28 31,-31 28-287,29-3 384,-26 3 96,-2-3-32,1 29 0,28 26 32,-2-28 0,27 28 32,0-2-32,27 2-160,25-28-97,1 2 97,26-1 128,2-26 96,-4-27 321,2 0 415,2 0 65,-2-27 32,-26-26-384,1 27-1,-29-54-128,-25 27-95,0-26-65,-25 26-32,-2-27-128,-26 28 32,-26-1 129,26-1-129,-26 29-192,24 25-257,2 0-896,1 0-1954,52 25-8840</inkml:trace>
  <inkml:trace contextRef="#ctx0" brushRef="#br0" timeOffset="68011.88">18090 9908 6309,'0'-27'1346,"-28"27"-1602,1 0 416,3 0 448,-30 27 161,0-27-609,2 27-96,-1-27 513,-26 26 640,26 26-512,1-25-449,-28 26-128,28-25-64,25 23 96,1 30 32,26-27-32,0-2-128,26 28 33,25-28-97,30 1-33,-2 0 1,1-26 64,25-2-96,-26 3 64,26-1 32,3-54 321,-29-1 447,1 3 193,-28-28 449,1-1-321,-25-24 64,-4-2-224,-48 1-449,24-1-224,-54 1-160,0-2 64,-24 29-224,-1-1-128,-1 26-320,-25 27-1346,23 0-2947</inkml:trace>
  <inkml:trace contextRef="#ctx0" brushRef="#br1" timeOffset="73164.18">408 7445 7591,'-52'0'2274,"25"0"-1602,0 0 930,1 0 64,26 0-449,0 0-577,0 0-351,0 0 191,0 0 161,0 0-193,26 0-256,28 0 129,-28 0-129,26 0-160,2 0 32,0 0 64,-2-26-224,2 26-96,-2 0-513,-26 0-832,1 0-770,-27 0-735,0 0-3877</inkml:trace>
  <inkml:trace contextRef="#ctx0" brushRef="#br1" timeOffset="73489.2">302 7497 8456,'-26'27'736,"26"-27"-864,0 0 1185,-26 27 673,26-27-641,0 28-385,0-3-63,0 2-128,0 25-257,0 2-64,0-2-64,-26 2-32,26-2 32,-27 1 32,27 0 33,0-26 31,0 25 0,27-25 0,-1-1 129,0 1-65,27-27-96,0 0-192,-1 27 32,2-27-224,0 0-513,-30 0-576,31 0-417,-28 0-960,-1 0-4645</inkml:trace>
  <inkml:trace contextRef="#ctx0" brushRef="#br1" timeOffset="73849.22">912 7843 3971,'0'0'4228,"-27"0"-4356,27 0 1217,0 0 1345,0 0-1184,0 26-450,0-26-159,0 26-161,0 0-95,0 1-97,0 0-128,0-1-32,0-26-96,0 27 0,0-2-160,0-25-384,0 0-449,0 27-641,0-27-1633,0 0-5957</inkml:trace>
  <inkml:trace contextRef="#ctx0" brushRef="#br1" timeOffset="74354.25">1122 7604 4868,'0'-25'673,"0"25"-673,28 0 929,-28 0 800,27-28-672,0 28-352,-27 0-193,25 0-159,2 0-33,-1 0-64,1 0-31,0 0-65,-2 28 32,2-28-64,-27 0 0,0 25 64,26 2 161,-26-27-129,0 25-128,0 2 0,27 27 0,-27-28-64,0 26 0,0 2 64,0-2-64,27 2-32,-27-1 64,0-1 32,0 1 353,0-26 256,0 26-33,0-27 65,0-26-32,0 28-65,0-28-191,-27 25-129,27-25-64,-27 0-224,1 0-96,-26 0-673,25 0-1345,0 0-1633,1 0-8136</inkml:trace>
  <inkml:trace contextRef="#ctx0" brushRef="#br1" timeOffset="74996.28">276 8769 9256,'-26'-26'1314,"26"-1"-706,-26 0 833,26 27 97,0 0-513,-27-25-449,27 25-415,0 0-33,0 25 352,0 2-95,27 0-161,-27 26-96,0 0 0,26 1-32,-26 24-64,0-24 0,0-1-32,0-1 32,26 1 0,-26-26-128,0 0-352,26-1-834,-26-26-896,27 26-1313,-27-26-6118</inkml:trace>
  <inkml:trace contextRef="#ctx0" brushRef="#br1" timeOffset="75213.3">542 8928 14061,'0'28'-288,"0"-28"384,0 25 1121,0-25-96,24 27-641,4 0-288,-1-1-95,0 1-33,-1 0-225,26-2-415,2-25-417,-28 27-448,0-27-513,0 26-2178</inkml:trace>
  <inkml:trace contextRef="#ctx0" brushRef="#br1" timeOffset="75408.31">885 9008 12523,'-27'0'289,"1"27"-482,26-27 578,-26 0 480,0 26-609,-1 1-192,0 0-64,1-2 0,0 2-96,0 26-705,-1-26-929,27-1-2433</inkml:trace>
  <inkml:trace contextRef="#ctx0" brushRef="#br1" timeOffset="75617.32">1177 8849 15566,'27'0'321,"-2"26"-289,-25 2 1153,0-3 96,0 3-897,0 24-192,0 1-288,0 1-384,0 24-929,0-51-1282,27 26-3715</inkml:trace>
  <inkml:trace contextRef="#ctx0" brushRef="#br1" timeOffset="76699.38">806 7789 2882,'-26'0'2595,"26"0"-2691,0 0 0,0 0 544,0 0 64,0 0 193,26-26-128,-26 26-33,26 0 257,-26 0-96,26 0-161,-26 0 97,0-26 31,0 26-95,0 0-65,0 0 1,0 0-225,0 0 0,0 0-127,0 0-33,0 0 192,0 26 224,0 0 33,0 0-289,0 28-160,0-2-64,0 2-64,0-1-64,0-1-480,0-25-385,0 26-352,0 0-1250</inkml:trace>
  <inkml:trace contextRef="#ctx0" brushRef="#br1" timeOffset="81743.67">22695 5908 11947,'-26'-27'576,"26"27"-351,26 27 31,-26 0 1281,27 25-608,-27 28-256,27-2-65,-27 29 1,26-2-257,-26 3-128,0-29-159,0 1-130,0-28-191,26 1-352,-26-26-481,0-27-801,26 27-961,-26-27-5861</inkml:trace>
  <inkml:trace contextRef="#ctx0" brushRef="#br1" timeOffset="82039.69">23041 6544 14477,'24'53'1313,"-24"-53"-1377,26 27 96,-26-2-128,0 2 96,0-27-32,0 27-64,28-27 160,-28 0 257,27 0-161,-27-27-256,27 0 0,-27 2 31,25-2-127,-25-26 609,27 26-353,-1 27 224,-26 0 96,27 0-127,0 0-97,-27 27 0,25 0-64,-25-1-64,27 1-288,-27 25-865,26-25-417,1-1-416,0-26-1537,-2 27-3331</inkml:trace>
  <inkml:trace contextRef="#ctx0" brushRef="#br1" timeOffset="82573.72">23754 6040 10473,'-52'-105'1154,"25"78"-738,27 27 705,-26 0-320,-2 27-673,28 25 96,-27 1 160,27 27 129,0 25-161,0 2-192,0 0-31,0-2-97,27-25-161,1-28 97,-28 1-160,26-26 96,1 0 96,-27-1 96,0-26 289,-27-26-193,27-1-192,-26 0 160,-2 1 384,1-1 1,27 0-193,0 2 65,0-2-513,27 27 352,1-26-288,25 26-96,26-27-65,-26 27 97,-1 0-96,1 0 64,-26 0-96,0 0-289,-2 0-63,-25 0 127,0 27 97,0-1 0,0 1 320,-25 25-192,25-25 191,0-1 33,0 1 193,25 0 63,-25-1 256,53-26-31,-26 0 63,25-26-63,-25-1-193,27 0 64,-27 1 97,-3-28-257,-24 29-160,0-28-737,0-1 225,-24 28-1346,-3 0-1505,1 26-4004</inkml:trace>
  <inkml:trace contextRef="#ctx0" brushRef="#br1" timeOffset="82805.73">24495 6756 9384,'0'0'2339,"0"-27"-546,0 1 161,-26-1-769,26 0-512,-27-25-417,27-1-288,0 26 705,0-25-609,0 26-32,0 26 64,27-28-128,-1 28-96,1 0-193,-2 0-1184,2 0-1634,-1 28-5029</inkml:trace>
  <inkml:trace contextRef="#ctx0" brushRef="#br1" timeOffset="83229.75">24787 6624 11434,'27'52'96,"-27"-25"161,0-27 960,0 26-513,0-26-351,0 0 95,25 0 962,-25 0-450,0-26-735,27-1-161,-27 0-32,0 2-64,26-28-257,-26 26 386,27-26-706,-27 53 0,27-26 1,-27 26 127,25 26 257,-25 0 64,27 1 160,-27 0 32,0 26 32,0-28-192,26 2 64,-26 0 64,27-27 64,-27 0 128,0 0 481,27-27-161,-2 27-287,-25-27-97,27 2-32,-1 25-128,-26-27-193,27 27 546,1 0-225,-4 0 64,-24 0 32,27 27-544,-1-27 704,2 25-576,-28-25-321,27 0-736,-3 27-609,4-27-1281,-1 0-2914</inkml:trace>
  <inkml:trace contextRef="#ctx0" brushRef="#br1" timeOffset="83568.77">25607 6597 9513,'0'0'1921,"-27"0"-1825,1 0 897,26 0-416,-27 27-481,0-2-192,2 2 32,25 0 32,0-27-449,0 26 97,25 1 320,2-27-32,26 0-160,-26-27 256,-2 27 160,2-26 64,0-1 288,-27 0-63,0-25-65,0 26 193,0 26 480,0-27-417,0 27-63,-27 0-417,27 0-192,0 27 128,0-1 64,27 1-64,-27-2-128,26 2-256,1 0-192,-2-1-449,2-26-224,0 27-225,1-27-704,-28 0-1409,0 0-897</inkml:trace>
  <inkml:trace contextRef="#ctx0" brushRef="#br1" timeOffset="83806.78">25791 5775 12780,'0'28'1025,"0"-3"-737,27 55 961,1-27 0,-28 53-672,26-28-417,-26 54-96,27-24 0,-3-28-64,4 26-192,-1-53-193,-27-1-223,26 1-769,1-26-321,-27-27-1249,25 27-4740</inkml:trace>
  <inkml:trace contextRef="#ctx0" brushRef="#br1" timeOffset="84427.82">26163 5881 15118,'0'0'32,"0"0"-961,25 27 1634,-25 26 127,0-1-383,27 2-33,-27 52 65,27-27-129,-27 26-192,0 3-160,26-29-64,-26 1-384,0-28-1,27 1-384,-27-26-127,25-27-33,2 0 640,0 0 193,1-27 32,22 1 160,-23-28-64,1 29 64,-1-28-192,-1-1 672,-26 28-287,0 0 127,0 26 513,0 0-417,0 0-416,-26 0 0,26 26 32,-27-26-64,27 26 64,0 1-32,0 0 32,27-1 65,-1-26-1,-26 27 128,26-27-288,0 0 64,1 0-32,-27 0-320,27 0 544,-27 0-544,0 0-33,0 0 193,0 25-96,0 2 160,0 26 96,0 1 32,0 26 224,0 0-64,0-2-128,0-24 32,0 24 0,26-24 33,-26-1 223,0-28 385,0-25 256,0 27 416,-26-27-288,-1-27-577,0 2-319,-25-2-161,-1 1-160,-2-28-609,5 28-480,22-26-609,-26 24-768,29 2-1826</inkml:trace>
  <inkml:trace contextRef="#ctx0" brushRef="#br1" timeOffset="84665.84">27008 6120 18385,'28'0'-2050,"-28"0"1698,27 0 224,-27 25-2339,0 3-4676</inkml:trace>
  <inkml:trace contextRef="#ctx0" brushRef="#br1" timeOffset="84802.85">27168 6571 15534,'0'26'96,"27"1"0,-27-27-480,0 0-1474,0 25-11625</inkml:trace>
  <inkml:trace contextRef="#ctx0" brushRef="#br1" timeOffset="86368.9299">23041 7737 7046,'0'0'1313,"24"-26"481,-24 26 256,0 0-288,26 0-481,29 0-192,-3 0-128,1 0-192,1 0-161,-2-28-448,1 28-128,-1 0-32,1-27-288,2 27-449,-31 0-704,-24 27-769,0-27-897,0 28-4388</inkml:trace>
  <inkml:trace contextRef="#ctx0" brushRef="#br1" timeOffset="87117.98">22986 7869 11851,'0'0'1185,"0"0"-1409,0 0 128,28 0 160,-1 26 0,-27-26 64,24 26 96,2 28 417,-26-28 95,28 26-95,-1 28-257,-27-26-160,27 26 1,-27 0-161,25-2 64,-25 28-64,0-26 32,0 25 0,0 3 0,-25-4 64,25 3 97,0-2-33,-27-25-64,27 25 0,0-25 32,0 26 0,0-26-63,27 0-33,-27-28 0,0 28-64,0-2 128,0 2-96,0-28 0,-27 28 32,27-26-32,0-1 32,0 27-128,-27-53 96,27 25 129,0-26 63,0 1-32,27 0 0,-27-1-64,0-26 1,0 26-65,0 0 0,0-26 0,0 27 64,0 0-32,0-1-64,0 1-32,0-2-32,0 3 0,0-28 32,0 27 0,0-2 0,0-25 32,0 27 32,0-27 97,0 27-33,0-27-32,0 26 32,0-26 64,0 27-96,0 0-32,0-27-64,0 0 33,0 26-33,0-26 128,0 0-32,0 0 128,0 0 32,0 0-95,0 0-129,0 0 32,0 0-32,0 0-32,0 0-32,27 0 96,-27 0 0,25 0 0,28-26-128,1 26 96,-2-27-160,28 0-288,-2 1-449,1-1-961,-24 0-1729,25 2-6567</inkml:trace>
  <inkml:trace contextRef="#ctx0" brushRef="#br1" timeOffset="88510.06">28544 7631 9480,'-26'0'1090,"26"-27"-514,-27 27 1282,27 0-545,-25 0-384,25 0 32,0 0 0,0 0-321,0 0 33,0 0-193,25 0 225,-25 0-353,27 0-31,-1 0-97,29 0 64,-31 0-192,29 0 0,-25 0 1,-1 0-290,-3 0 193,4 0 0,25 0 0,-26 0-192,-2 27 128,-25-27 32,27 0 32,0 0-64,-27 0 32,0 25 32,0-25-96,26 0 0,-26 0 0,0 27 32,0 1 64,0-2-32,0 0 64,0 26-32,0-24 0,0 24 0,0-26-32,27 28 64,-27-1-32,0-28 64,0 29-96,25-1 64,-25 0-32,0-27 0,-25 27-32,25 2 32,0 23-96,-27-24 96,27-2 32,-26 28 0,26-2 32,0 2 0,-27 0 64,27 27-32,0-28 128,0 26-192,0-25 96,-27-1-96,27 27 32,0 0-32,27-26-64,-27 25 129,0 2-65,0-29-64,27 29 160,-27-2 96,0-26 64,0 29-32,0-29 33,0 1-65,-27 25-64,27-25-64,0 0-128,27-1 128,-27-26-96,0 26 0,0-26 96,26 0-96,-26 1 96,0-28-96,27 26 0,-27-24 96,0-2-96,25 0 0,-25 1 161,0-2-1,0-25-32,0 28 96,0-28-32,0 0-96,0 0 97,0 0-33,0 0 32,0 0-64,0 0 32,0 0 32,0 0-160,0 0 32,0 0 32,-25-28-96,25 28-32,-27 0-32,-26 0 0,26 0-32,-25 0-320,-1 0-449,-26 28-704,-26-28-962,-3 27-2209,-49-2-7336</inkml:trace>
  <inkml:trace contextRef="#ctx0" brushRef="#br1" timeOffset="91651.2399">24150 7631 13741,'-24'-27'352,"24"2"865,0 25 288,0 0-1184,0 52-97,0-27 641,0 56-417,0-29-63,0 2-161,0 24-64,0-24-64,0-1-96,0-1-288,0-25-1,24 26-351,3-53-545,-27 27-1314,28-1-2561</inkml:trace>
  <inkml:trace contextRef="#ctx0" brushRef="#br1" timeOffset="92206.27">25024 8239 11723,'0'0'704,"0"0"161,0 0 865,0 0-833,0 28-161,0 24 1,0 1 0,27 0 31,-27 27-223,0-28-257,0 28-128,0-28-32,27 2-320,-27-1-256,0-25-641,25 23-801,-25-51-1986</inkml:trace>
  <inkml:trace contextRef="#ctx0" brushRef="#br1" timeOffset="92733.3">26031 8849 13708,'0'0'673,"0"0"-96,0 0 736,25 26-320,-25 2-192,0 25-385,0-1-32,0 1-31,0 1-129,0 24-128,0-24-160,27-2-128,-27 1-129,0 0-63,27-1-673,-27-24-1409,26-2-2851</inkml:trace>
  <inkml:trace contextRef="#ctx0" brushRef="#br1" timeOffset="93101.32">26930 9803 18097,'0'26'-128,"0"-26"-769,0 0 897,28 26-385,-28 0-2337,0 1-1763</inkml:trace>
  <inkml:trace contextRef="#ctx0" brushRef="#br1" timeOffset="93258.33">27354 10093 14445,'26'28'1506,"0"-28"-1474,-26 0-32,0 26-993,26-26-1570,-26 0-3715</inkml:trace>
  <inkml:trace contextRef="#ctx0" brushRef="#br1" timeOffset="93404.34">27670 10227 11050,'0'26'480,"0"-26"417,28 27 801,-28-27-1538,0 0-1345,0 0-1858</inkml:trace>
  <inkml:trace contextRef="#ctx0" brushRef="#br1" timeOffset="93525.34">27856 10332 14381,'27'27'0,"-27"-27"64,0 0-64,27 0-480,-27 0-2755</inkml:trace>
  <inkml:trace contextRef="#ctx0" brushRef="#br1" timeOffset="93808.36">28466 10517 16815,'0'54'129,"-27"-28"63,27 1 1409,0 26-127,0-1-449,0 28-481,0-26-352,27 26-192,-27-28-96,0 1-1025,25 0-2114,-25-1-5926</inkml:trace>
  <inkml:trace contextRef="#ctx0" brushRef="#br1" timeOffset="96483.51">25051 9961 10794,'0'-53'1089,"-27"0"-224,27 27 256,-26 0 224,-1-28-352,-25 28-673,-1-1-96,1 27-96,-30 0-63,5 27-65,-4-1 0,29 54 32,-1-28 128,-1 55 64,29-2 32,25 2-160,25 0 64,29-29-128,-1 28 65,52-26-129,0-27 32,29-28-33,-2 3 130,26-28 95,-26 0 352,2-53-223,-29-27-65,-25 1 32,-28-1-32,-25-25 321,-27 25-1,-27-27-127,-52 2-193,-1 25-160,-25 1-64,-2-1-128,-25 54-32,27-26-288,25 52-834,28-27-1088,-1 27-2659</inkml:trace>
  <inkml:trace contextRef="#ctx0" brushRef="#br1" timeOffset="97226.56">27406 7843 11627,'-26'-80'160,"0"54"256,-1 0 321,-26-2-545,1 1-128,-28 27-64,1 55 0,0-3 32,-2 0 256,28 54 33,-26 1-65,26-2-160,27 29-32,26-29 64,26 28-96,27-54-64,26 26 0,29-25 96,-3-25 417,0-30 608,27-25 32,0 0-289,0-25-63,2-30 96,-2-25-320,-52 2 255,-2-28-159,-51 0-225,-27-1-159,-27-25-161,-51 25 192,-2 2-64,-26 26-288,-26 25-32,-1 2-160,1 0-193,0 52-1152,27 26-1634,-1 0-3652</inkml:trace>
  <inkml:trace contextRef="#ctx0" brushRef="#br2" timeOffset="101644.81">25183 9803 960,'28'0'6278,"-4"-27"-5925,-24 27 2497,0 0-575,0-27-674,0 27-384,-24 0-160,24-26-128,-28 26-128,1 0-193,1 0-223,-1 0-161,2-27 0,-2 27-128,-26 0-32,26 0 0,-25-25-32,25 25 65,-26 0-162,-26 0 98,25 25-33,-25 2 96,26-1 64,-26 28 32,26-2-256,1 28 64,-1-27 0,26 27 0,27-27 0,-28-2-32,28 30 64,28-27 32,-1 24-352,-1 2 608,26-28-544,28 28 448,-1-28-32,2 3-160,24-3-64,1-25 32,-1-27 0,2 0-64,-2 0 32,0-27-160,2 0 64,-27 2 64,-1-30 32,-26 3 64,-1-1 32,-25-26-32,-27 26 128,26-27 0,-26 28 96,-26-1 33,-1-2-65,0 4 32,2-30 0,-28 29-64,-1-1-95,2-27 31,-1 28-96,-26-2 64,25 28-160,-25-26 160,26 25-224,1 27-32,-28-27-1,28 27-287,25 27-545,-26 0-961,26-2-704,27 2-1442</inkml:trace>
  <inkml:trace contextRef="#ctx0" brushRef="#br2" timeOffset="102488.86">27592 7921 5637,'54'-26'1153,"-54"26"96,24-26 673,-24 26-321,0-26-223,0-2-449,-24 2-97,-3 26-31,-28-26 0,5 0-289,-5 0-255,-24 26-161,26 0 0,-52 0-64,25 26-32,1 0-32,0 0 32,-2 0 0,2 28-32,26-2 32,0 2 32,27 24 0,0 2-32,-1 26 32,27-26 0,27 26-32,-1-26 32,26-1 32,28 26-64,26-51 96,27 27-96,-1-56 64,-27 1 128,54 2-64,-26-56 289,-1 28 159,-26-51-191,26-4-1,-51 2-32,-4-26 97,-22-1-97,-28 2-96,-2-29-63,-50 2-193,-29-2 96,-24 27-160,-30 1 192,-24-1-96,26 28-64,-26 26-128,26-2-673,26 28-737,-26 0-960,28 28-2114</inkml:trace>
  <inkml:trace contextRef="#ctx0" brushRef="#br2" timeOffset="104220.9599">17798 6809 11530,'27'0'321,"-27"0"-193,0 0 1762,0-26-705,0 26-673,-27 0-256,0 0-31,-25 0-161,-28 0 32,2 0-96,-28 26 0,1-26 0,-3 26-64,-24-26 64,-28 28-96,4-28-225,-4 25 33,1-25 64,-1 0 64,2 27 160,0-27 0,0 0 32,26 0 128,24 0-160,2-27 128,1 27 32,26 27-64,26-27-96,-2 0 0,5 28 0,50-28-32,-28 0-96,28 0-32,0 25 96,-27-25 0,27 0 32,0 0 32,-27 0 0,27 0 64,-24 27 32,24-27 64,0 0 0,0 26 0,24 0-31,3-26 63,-27 28-96,55-2 32,-29 0 32,-2 0 0,31 28-96,-28-28 32,25 26 97,1-25-161,0 26-32,-1 1 32,28-2 32,-28 1-64,30 2 32,-32 22-32,5 4 0,24-29 32,-26 2 32,0 24 96,-1-24-64,2 24 0,24-24 257,-23-1 63,-4 0-64,-25 1-31,29-2-33,-3 1-96,-25 0-192,26-27 0,-1 28 96,-25-28-32,-1 27-96,28-26 96,-29-1-32,2 26 0,26-25-96,-25 0 192,-4-1-96,29 29-32,-25-30 0,-1 1 32,-3 27-64,31-25-64,-29 24 64,28 1 0,-29-26 32,28 25 0,-26 1 0,25 1 0,1-2 32,2 1-32,-31-26-32,31 26 64,-29-28 32,1 29-160,25-26 32,-25-3 64,-1 28 32,26-26-96,2 25 64,-1-25-64,-28-1 128,29 1-512,0 0 640,-3-1-256,4 0-128,-29 0 31,25 1-63,-23 0 128,25-27-224,-26 26 64,-2-26 127,2 27-95,0-27 96,-27 0 96,26 0 32,-26 0 0,0 0 0,0 0-32,0 0 32,0 0-96,27 0-128,-27 0 96,0-27-65,0 27 65,25-26 64,-25-1 32,0 0 32,0 1 0,0 0-32,0-27 32,0 0 0,0-26-64,0-1 32,-25 1-32,25-1-320,-27-26-65,27-26 161,-26 26 128,-1-52 96,27 24 32,0-24 0,0 26-64,-27-28-321,27 28 225,0-27 128,27 52 96,-27-25 96,0 26 160,0-26 129,0 26-129,-27 26-96,27 0-128,-25 2 193,25 24-1,-27 2-160,27 26 0,0-2 32,0 2-64,-26 26-96,26 0-192,0 0-289,0 0-447,0 0-161,0 26-833,0-26-3491</inkml:trace>
  <inkml:trace contextRef="#ctx0" brushRef="#br2" timeOffset="105821.05">14278 7921 5028,'27'-26'1346,"-27"26"-994,0-26 1281,0 26-159,0 0-802,0 0-479,0 26 607,0-26 225,0 53-512,26-26-161,-26 51-96,0-24-256,0 52 32,0-27 0,-26 28-64,-1-1 129,27 26-65,-52 0 96,25 2 32,1-2-64,-1 0-32,-1 0 0,4-26 0,24 0 0,-27 0-64,27 0 64,0 0 96,0 0-64,0-1-31,0-24-33,0-2 128,0 1-32,0-28-64,0 1 64,-26 1-128,26-2 32,0-26 0,0 1 0,26 0 32,-26-1 64,0-26 64,0 0 97,0 0-33,0 0-128,0 0-64,0 0 0,0 0 64,27 0 33,-27 0 31,24 0 64,4 0-96,25 0-32,-26-26-32,25 26 0,1 0-96,-1 0 0,2 0 0,-1 0-96,26 0 96,-1 0 64,30 26-128,-2-26 160,-1 0 97,27 0 63,-27 27-288,29-27 224,24 25-128,-26-25-96,28 28 64,-28-1-64,27-27-64,-27 25 0,1 2 96,-1-27 96,0 27-224,0-27 192,-26 0-96,-1 26 128,3-26-192,-29 0 96,1 0-192,-28 0-193,1 0 33,-1 27 32,-25-27 95,1 0 33,-2 0 64,1 0 32,-27 0 64,24 0-96,-24-27 64,28 27 64,-28 0 0,0-26 32,27 26-32,-27-27 96,0 27-64,0-27-32,0 27 32,0-25-32,0-2 32,0 27-32,0-28 0,0 3 0,-27-2 0,27-26 32,-28 26 32,4 1 64,-3-26 0,1 25 0,-29 0 225,31-26-161,-4 28-192,-25-29 96,26 1-96,-25 0 0,25-1 32,-26 1 32,1 1 32,-1-28-96,-2 27 0,-24-26 0,26 26 96,-26-26-160,26 26 160,-26 1-96,1-30 0,-2 30-96,1-1 64,-2-26 0,-25 26 64,28 0 64,-2-26-64,1-1 32,-2 28 65,3-29-129,0 2 64,-4-1-64,-23 1 32,26-1-64,-1 28 32,2-28 128,-28 2-224,25-2 352,-24 0-192,26 26 224,-28-26-96,2 28-31,0-1-97,23 0-64,-23 1 0,0 24-64,-1 2 64,25-26-225,4 52-351,-2-26-609,24 26-1250,29 0-2882</inkml:trace>
  <inkml:trace contextRef="#ctx0" brushRef="#br2" timeOffset="108079.18">30874 8451 10409,'106'-52'128,"-52"25"321,-2 27 1184,-26-25-544,1 25-160,0 0-480,-27 0 191,0 25-31,-80 28-193,-26 27 1,-54 26-33,-24-1-96,26-25 161,-2-1 223,54-26-223,0 0-129,54-26-320,-2 0-32,28-1-320,0 1-737,0 0-1185,26-2-1154,0-25-5572</inkml:trace>
  <inkml:trace contextRef="#ctx0" brushRef="#br2" timeOffset="108331.19">30106 8531 14958,'26'26'512,"-26"-26"-576,-26 54 64,26-28 513,-26 26 191,-27 28-191,26-25-129,-25 24-32,26-26 97,-1 26-321,27-26 64,27-1-32,-1 1 65,26-26-161,-25 26 0,52-27 64,-26 0-128,28 1-321,25-27-639,-56 27-1315,5-27-2817</inkml:trace>
  <inkml:trace contextRef="#ctx0" brushRef="#br2" timeOffset="125397.17">22219 1855 11050,'0'0'128,"0"0"-32,0 0 289,-26 25 191,-1 2-127,0 26-129,-25 26 288,-1 27-127,-26 26 127,-29 54-287,-24 0-129,0-27 577,27 0-257,53-53-384,-1-52-96,-2-1 32,28-1-64,27-25-256,-24-1-961,24-26-961,0 0-1634,24 0-4035</inkml:trace>
  <inkml:trace contextRef="#ctx0" brushRef="#br2" timeOffset="125801.19">21478 2384 13548,'-79'0'32,"25"0"577,27 0 512,-24 0-320,23 0 32,28 0-65,0 0-159,0 0 160,0 0-481,28-27-32,23 1-256,30-1 0,25-25 96,-1-28-64,27 1 0,0-1 257,1-26 95,-1 27-320,0-1-64,-52 27 32,-1 1 0,-51 25-224,-1 27-225,-27 0 321,0 27 353,0-1-321,0 0 96,0 27 32,0 2-32,0-30 32,0 27-128,0-25 32,0 26-641,0-26-768,26-1-1218,-26 0-2498</inkml:trace>
  <inkml:trace contextRef="#ctx0" brushRef="#br2" timeOffset="128384.34">30000 1721 2434</inkml:trace>
  <inkml:trace contextRef="#ctx0" brushRef="#br3" timeOffset="135597.75">4168 14837 1505,'0'0'9129,"0"0"-8681,0 0 97,0 0 1889,0 27-1345,-27-27-897,27 0-96,-53 27 32,27 25 32,-27 1 33,-2 0 31,-23 26 128,0 26-32,-3-23 1,2 23-193,-1-25-32,2 25-32,24-51-64,-24 24 32,23-24-96,28-28-224,3 1-545,-4-27-737,28 0-992,0 0-2851</inkml:trace>
  <inkml:trace contextRef="#ctx0" brushRef="#br3" timeOffset="136044.78">3770 14811 14253,'0'26'-32,"0"-26"-673,0 0 865,0-26 833,52 26-416,2 0-289,0-27-96,25 27 481,0-25-160,1 25-257,-2-28 32,-24 28-288,-2 0-32,-26 0 0,1 28 0,1-28-32,-28 25 32,0 2 128,-28 26 0,1-26 0,1 25 0,0 1-96,0 0-32,26-27-224,0 27-1346,0 0-1440,0-1-6119</inkml:trace>
  <inkml:trace contextRef="#ctx0" brushRef="#br3" timeOffset="136888.81">1520 16241 11787,'26'0'160,"-26"0"-801,0 0 1314,0 26 704,0 27-928,0 0-161,0-1-192,0 3 0,0-3-32,27 0-32,-27 3 64,28-29-64,-28 0 192,27-26 385,-27 0-257,0-26-352,0 0-128,0-29 96,0 3 0,0-28-32,0 28-320,24-1-1,-24-1 161,26 2 128,2 26 64,-1 26 64,0 0 64,-2 26-32,2 0 0,26 27 0,-53 0-32,27-1-32,-2 3 0,2-30 0,-1 2 193,-26-27 191,27 0 0,-27 0-288,27-27-64,-2 2 32,-25-3-96,27 1 0,-27 2-96,26-2-64,-26 27 0,27 0 448,-27 0 97,28 0-1,-28 27-64,24-2-64,-24 30-160,0-30-128,27 29-160,1-29-224,-2 30-353,-26-29-64,27 0-832,-3 2-2307</inkml:trace>
  <inkml:trace contextRef="#ctx0" brushRef="#br3" timeOffset="137125.84">2394 16293 12940,'27'27'64,"-27"-27"32,25 53 1185,2-26-32,0-2-544,26 2-545,-28 26-160,29-26-224,0 0-481,-27-2-640,24 3-513,3-1-1185,-3-27-4804</inkml:trace>
  <inkml:trace contextRef="#ctx0" brushRef="#br3" timeOffset="137305.84">2792 16293 11242,'-28'54'385,"1"-28"-482,27 26 1090,-24-25 673,24 1-1314,0 24-448,-27 0-897,-1 3-832,28-3-1122,-26 1-2306</inkml:trace>
  <inkml:trace contextRef="#ctx0" brushRef="#br3" timeOffset="137644.87">3082 16373 14541,'27'27'0,"-2"-2"-64,-25-25 801,0 55 128,0-30-737,0 29-256,0-1 32,0-26 192,27 25-128,-27-52-32,0 28 64,0-28-32,0-28-161,27 2-415,-27 0 31,26-1-63,2-1-353,-4 3 480,3-29 673,0 29 1186,1 25 287,-2-28-384,-26 56-352,24-28-160,4 25-289,-28 2-384,27 0-544,0 26-1282,-1-26-3843</inkml:trace>
  <inkml:trace contextRef="#ctx0" brushRef="#br3" timeOffset="138721.93">6152 15023 11242,'-27'-27'1313,"27"0"-864,0 27 223,-24-26 514,24 26-290,0 0-159,0 0-481,0 0 1,0 0 255,24 26-96,-24 28 65,27-2-193,1 1 161,-2 27-65,-26 27-32,27-2-95,-3-25-161,4 52-353,-1-53 482,-27 27-129,26-26-128,1-29-64,-2 4-65,2-29-319,0 1-417,-27-27-544,26 27-833,-26-27-1186,0 0-5508</inkml:trace>
  <inkml:trace contextRef="#ctx0" brushRef="#br3" timeOffset="139276.96">5861 15315 12780,'-27'25'672,"27"3"-608,0-28-32,0 0 32,0 25 32,0-50 385,27 25-193,0 0-192,-27-28 96,26 28-31,1-25-33,-2-3-32,2 2-32,0-2 160,-1-24 32,2-1-63,-1 0 63,-3 1 96,3 25-64,-27-26 97,0 27-129,28 0 0,-28 26 0,0-27-31,0 27-161,26 0-96,-26 27 64,0-1 256,27 0 32,-3 27 1,4 26-161,-1-26-128,26 0-128,-1-1-289,-25 2-608,26-1-1473,-1-25-4869</inkml:trace>
  <inkml:trace contextRef="#ctx0" brushRef="#br3" timeOffset="140537.03">5701 16425 9833,'-24'-52'0,"24"52"-256,0 0 1249,-27 0 544,27 0-1537,0 27 192,0-2 577,0 2 224,0 1-513,0 24-31,27 28-289,-27-27-96,0 26 32,0 1-32,0-28 192,0-25 225,0-1-33,0-26 321,0 0-481,0-26-224,0-1-160,0 2-32,0-29-32,0 1-160,24 0-289,-24 27-576,0-27-64,28 0 960,-1 26 321,-27 0 257,26 2 223,1 25-127,-2 25-33,-25-25-64,27 27 65,0 25-33,-27-24-128,26 25-160,1 1 32,-27-2-128,25 1-128,-25-1-193,0 1-511,0-26-738,0 0-1665,27-1-4196</inkml:trace>
  <inkml:trace contextRef="#ctx0" brushRef="#br3" timeOffset="140810.04">6101 16532 14157,'0'0'897,"0"27"-1410,24-27 1090,-24 25 608,27-25-416,1 28-449,-2-1-160,25-1-352,-23 0 576,25 2-224,-26 24-95,-2-26-1,29 1-385,-28 0 321,1-27-1025,-27 0-1537,25 0-2339</inkml:trace>
  <inkml:trace contextRef="#ctx0" brushRef="#br3" timeOffset="141027.06">6470 16532 11274,'0'-27'513,"0"54"-1058,-26-27 930,26 27 1088,-27-27-672,27 25-33,-27 30-95,2-3-160,25 1-225,-27 0-128,1 1-128,26-2-192,0-26-673,0 1-1217,0-27-2082</inkml:trace>
  <inkml:trace contextRef="#ctx0" brushRef="#br3" timeOffset="141451.09">6654 16505 11659,'27'27'1281,"-27"-27"-1217,27 27 1057,-27 26 1025,0-26-1153,0 25-673,28 1-288,-28-26-160,0 26 544,26-26-480,-26-2 96,0 2-64,0-1 64,0 1-352,24-27 608,-24 0-384,0-27 32,0 27 0,0-26 64,28-26-96,-28 25-288,0-26-129,27 1 353,-27-2 192,27 28 160,-1-1 97,-26-1 223,26 28-64,-26 0-95,26 0 31,-26 28 97,27-1-129,0 25-192,-27-24-64,26 24-288,-26-26 480,26 28-352,-26-29-64,26 28-448,-26 1-642,27-28-1184,-27 0-2787</inkml:trace>
  <inkml:trace contextRef="#ctx0" brushRef="#br3" timeOffset="144239.25">10838 14969 11979,'-27'0'737,"27"0"-994,0 0 97,27 27 961,-27 0-32,25-1-97,2 26 321,26 2 64,-1 24-128,2-24-416,-1 27-161,-1-2-96,3 1-32,-5-28-31,-23 28-225,28-28 64,-29-26-225,0 1-223,-26 0-385,26-1 65,1 1-129,-27-2-513,0-25-543,0 0-1282</inkml:trace>
  <inkml:trace contextRef="#ctx0" brushRef="#br3" timeOffset="144671.27">10706 15447 8488,'0'0'1345,"0"0"-705,0 0 834,0 0 95,0 0-864,0 0-193,24-27-31,-24 0 31,0 2-31,28-3-97,-28 3-96,0-29-95,0 1-97,0 0-64,0-1 32,0 2-64,0-28 64,0 54 128,0-26 289,0 25 191,0 27-191,0-27-161,27 27-448,-27 27 256,53 0-64,-28-1-128,55 0 64,-28 0 32,2 1-96,-1 0 128,26-1-320,-51-26-321,22 26-416,-23 0-1281,1-26-1922</inkml:trace>
  <inkml:trace contextRef="#ctx0" brushRef="#br3" timeOffset="145603.31">10995 16347 1153,'27'-27'10890,"-27"27"-10762,0 27-128,0 26 737,27-1-129,-27-24-287,0 24 31,26-25-96,-26 26 64,0 26 161,27-26 192,-27-26-97,0-1-159,0 1 255,25-27-127,-25 0-417,0-27-96,0-26 32,27 0-64,-27 1-32,27-3-417,-27-24-255,28 26 127,-2 1 321,-2 25 128,3 27 96,1 0 160,-28 27 64,27-2-128,-27 2 64,0 1 97,0-3-33,0 29-64,26-29 0,-26 3-32,0-28 192,0 0 257,26 0-257,-26 0-224,0-28-32,0 3-128,0-2 0,26 0-160,-26 2-225,27-3 289,0 1 32,26 2 128,-28 25 32,2 25 96,-27 2-64,27 1 0,-27-3 32,0 2-32,26 0 32,-26 26-320,0-26 416,0 25-640,28-24-1026,-28-3-1152,24 2-3044</inkml:trace>
  <inkml:trace contextRef="#ctx0" brushRef="#br3" timeOffset="145797.31">11791 16400 14477,'0'0'865,"0"25"-865,24 2 224,-24 1 929,28-28-480,-1 25-545,0 2-384,-1 25-257,0-24-351,27 25-354,-26-27-543,-1 2-1955,26-28-4099</inkml:trace>
  <inkml:trace contextRef="#ctx0" brushRef="#br3" timeOffset="145978.34">12161 16480 13708,'-54'0'257,"28"0"-1,0 25 961,0 2-160,-1 25-512,-26 3-449,27-3-449,26 1-928,-26-26-737,26 26-1825,0-53-3684</inkml:trace>
  <inkml:trace contextRef="#ctx0" brushRef="#br3" timeOffset="146308.34">12345 16505 9096,'54'27'641,"-54"0"288,27-2 576,-27 30-672,0-29-609,0 28-128,-27-2 256,27-26 449,0-26 64,0 0-224,0 0-257,27-26-320,-27 26 0,27-27-64,-27-26 0,24 27-160,4 0 64,-2-29 96,1 30 224,-27 25 417,27 0 95,-1 0-95,0 25-64,-26 3-257,26 25-256,1-27-96,-27 27-352,27 0-513,-1-26-481,0 0-1056,-26-2-2659</inkml:trace>
  <inkml:trace contextRef="#ctx0" brushRef="#br3" timeOffset="147298.41">8746 14969 5925,'0'0'1698,"0"0"-1346,0 0 769,0 0 961,0 0-865,0 0-512,0 0 32,0 27-65,0-27-159,0 27-97,27-27 65,-27 26-97,0 26 0,26-25-31,-26 26 95,26 27-96,-26-26-63,26 51 63,-26-25-192,0 25 0,27-25-96,-27 26-128,27-28 192,-27 1-96,28-24 65,-28 25-97,24-28 64,-24 1-32,0-26-32,0 25-32,26-52-225,-26 26-191,0-26-705,0 0-481,0-26-640,0 0-2498</inkml:trace>
  <inkml:trace contextRef="#ctx0" brushRef="#br3" timeOffset="147839.44">8535 15155 9577,'0'26'1569,"0"1"-1665,0-27 160,0 0 1249,0 0 449,0 0-801,26-27-481,-26 1 33,26 26-33,-26-27-63,27-26-97,0 27-160,-27 0-128,26-1 0,0-26 0,0 27-32,-26 0 0,27-1 0,-27 27 96,0 0 128,0 0-95,27 0-33,-27 27 128,26-1 160,0 0-95,0 0-161,1 28-32,0-28-32,25 0-128,-26 27-481,29-26-864,-28-1-1698,25 1-4965</inkml:trace>
  <inkml:trace contextRef="#ctx0" brushRef="#br3" timeOffset="150164.57">8509 16903 4067,'0'26'1730,"0"-26"-289,0 0 898,0 0-770,0 27-1088,0 0-193,0-1-32,0 0-128,0 28-32,0-2 32,0-25 97,26-2-33,-26 3 0,0-1 352,0-27 225,0 0-545,0 0-224,0-27 96,-26-1 1,26-24 63,0 27-64,0-30-64,0 29-160,0-26-32,0 25 31,0 0-63,26 27 0,-26 0 32,0 0 128,26 27 0,-26 0 0,0-27 32,26 26 0,1 0 0,-27-26 64,27 0 32,-27 26 128,0-26 64,26 0-191,-26 0-129,0-26 64,0 0-32,26 26 0,-26-26-32,26-1-33,-26 27-31,27 0 0,-27 0 64,0 0 32,27 0 0,-27 27 128,0-1-32,0 0 65,0 0-65,0 2-64,0-1-32,0-2 0,0-25 0,0 27-32,0-27-128,0 0-33,26 0-159,-26 0 0,0 0 192,0 0 192,0-27 0,0 27-32,26 0 32,-26 0-64,0 0 32,0-25-32,0 25 128,0 0 32,26 0-128,-26 0-32,27 0-64,-27 25-577,27-25-704,-27 27-225,0-2-480,28 3-1986</inkml:trace>
  <inkml:trace contextRef="#ctx0" brushRef="#br3" timeOffset="150879.62">9089 16956 11050,'-24'-27'1249,"24"27"-1313,0 27 1153,0-27 449,24 27-353,4-1-577,-2 0-448,1 0-63,25 2-65,-25 24-64,26-25-257,-26-2-255,25 3-225,-26-1-160,1 0-320,-27-1-833,0-26-1185,28 0-3299</inkml:trace>
  <inkml:trace contextRef="#ctx0" brushRef="#br3" timeOffset="151081.64">9381 16956 10473,'0'27'1250,"0"-27"-1090,-26 26 897,26 0-64,0 0-577,-26 2-320,-1 24 0,27 0-64,-27-24-64,1 26-320,26-2-673,0-26-1089,0 1-3555</inkml:trace>
  <inkml:trace contextRef="#ctx0" brushRef="#br3" timeOffset="151614.67">9567 16903 3203,'27'26'8007,"0"1"-8039,-27 26-32,0-27 577,0 28 383,0-27-511,0 25-385,0-27 32,0 30 32,0-55 32,0 27 64,0-27-64,0 0-64,24 0 32,-24 0 0,0-27-64,0 0-160,0-1-96,28-24-128,-28 27-161,26-2 417,1-1 96,0 2 224,-27 26 321,25 0-129,2 0-96,-1 26-128,-26 2-32,0-1-31,0-2-33,27 2-64,-27 26 32,0-26 32,0-27 96,27 27 64,-27-27-64,0 0 32,25 0-96,-25-27-63,27 27-33,-27-27-129,26-1 1,1 3 96,-27-2 64,28 2 545,-4 25 288,3 0-257,-1 25-127,2 2-353,-28-2-64,27 3-64,-27-1-352,0 0-353,24 25-352,-24-26-801,0-26-1761</inkml:trace>
  <inkml:trace contextRef="#ctx0" brushRef="#br3" timeOffset="152991.75">8561 17061 3715,'0'0'641,"0"0"448,0 0 544,0 0-864,0-26-353,0 26-95,0-26 255,-26 26 385,26 0 32,0-26-96,0 26-160,-26 0-289,26 0-352,-27 0-96,27 0-64,-27 0-160,-1-27-32,4 27 127,-2 27-63,-2-27-64,1 26 192,1 0 96,2-26 64,24 26-32,-28 29 32,28-30-96,-27 27-224,27-24-288,0 26-321,0-28 64,0 0 64,27 27 609,-27-53 320,28 27-31,-28-27-97,0 0 64,24 0 96,-24-27 193,0 0 351,0 1-159,0-26 0,0 25-193,0-28-320,0 30-160,0-27 32,0 25 0,0-1 0,26-24 0,1 26-32,-27 26 0,28-27 96,-2 27-64,-2 0-64,4 27 64,-1-27-64,0 26 32,-1-26 32,-26 26 0,26 0 0,-26 29-64,0-30 128,26 27-160,-26-24 0,0-1 128,0 26-64,0-27 64,0 0-64,0-26 96,0 27 160,0-27-32,0 0-96,0-27-64,0 1 128,0 0-63,0 0-33,0-1-96,0 0 32,0-1-32,0 3 32,27-27 0,-27 25 64,27-1 0,-1 28 128,0-26-32,0 0 32,1 26-96,-27-26-96,27 26 96,-1 26-64,-26-26-32,26 26 96,-26 0 97,0 2 31,26-1 64,-26 25-128,27-27 0,-27 30-31,27-28 63,-27 25-64,28 1 32,-28-26-64,24-1-96,-24 1-256,0-27-641,26 0-1217,-26 27-3780</inkml:trace>
  <inkml:trace contextRef="#ctx0" brushRef="#br0" timeOffset="154995.84">9645 17671 8167,'-24'26'1506,"-3"-26"-642,0 0 1315,27 0-258,0 0-736,-28 0-384,28 0-192,0 0-1,0 0-63,0 0-97,28 0-63,-28 0-161,27 0 32,24 0-96,3 0-64,0 0 33,-2 0-129,28 0 0,-2 0 0,-23 0 0,22 0-97,-22 0-95,-3-26-256,1 26-353,-26 0-672,-2 0-866,-25 26-928</inkml:trace>
  <inkml:trace contextRef="#ctx0" brushRef="#br0" timeOffset="156048.91">11075 17116 4612,'0'0'1569,"0"0"1122,-26 0-65,26 0-800,-27 0-385,27 0-223,0 0-161,0 0-353,0 0-255,0 0-1,27 0-128,-1 0-63,1 0 95,25 0-32,3-27 1,-5 27-161,32 27-96,-30-27 32,28 0-64,-27 25-32,-1-25 96,1 27-224,-1-27-417,-25 0-864,0 0-1442,-27 0-3106</inkml:trace>
  <inkml:trace contextRef="#ctx0" brushRef="#br3" timeOffset="161450.23">13538 14917 11178,'-27'-26'1217,"27"26"-1025,0 0 673,-28 0 513,28 0-353,0 0-481,-26 0-192,26 26 225,26 0 31,-26 0-95,28 1 192,23 0-65,-23-1-127,25 26 31,26 2-255,-26-1-193,26-28 32,-26 29 32,26-26-224,-24 25 160,22-28-96,-22 2-160,-2 0-32,-28-1-193,2-26-63,0 27-33,-27-27-351,0 0 159,0 0-320,0-27-961,-27 27-672,-25-26-2403</inkml:trace>
  <inkml:trace contextRef="#ctx0" brushRef="#br3" timeOffset="161883.25">13511 15315 10537,'-54'25'993,"54"-25"-864,-27 0 799,27 0 33,0 0-192,0 0-353,0 0-287,0-25 127,-24-3 128,24 2-64,0-2 65,0 3 127,0-28-127,0 26-129,-28-26-224,28 1 0,0 25 0,-27-26-32,27 27 256,0 0 353,0 26 128,-26 0-33,26 0-672,26 0 160,1 0-31,1 26-1,23-26-64,30 26 64,-2-26-64,-1 0-64,2 0-64,-1 0-673,-26 0-864,2 26-1666,-31-26-6438</inkml:trace>
  <inkml:trace contextRef="#ctx0" brushRef="#br3" timeOffset="162813.31">14013 15844 11370,'0'25'-416,"0"-25"-385,0 28 1121,0-2 385,0 27-96,0 0-129,0 26 193,28 1-257,-28-27-160,0-1-192,0-25 353,0 0-33,0-27 97,0 0 544,0-27-481,0 0-384,0 1-96,0-53-64,26 26-64,-26 1-192,27-2-288,-3 1-161,4 25 0,-1 3 513,-1-1 64,-26 26 128,27 26 160,-27 27-32,0 0-64,25 1-128,-25-2 160,0-26 32,27 1-128,-27 0 96,0-1 161,27-26 287,-27 0 1,26-26-225,-26 26-160,27-54-128,-27 28-64,25-1-32,-25 27-128,27-25 32,-27-2-32,27 27 64,-27 0 63,26 0 1,1 27 160,-2-2 65,2 28 159,-27-26-96,27 26-128,1-27 32,-28 27-96,0-26-64,26 26-608,-26-53-577,24 25-673,-24-25-3203</inkml:trace>
  <inkml:trace contextRef="#ctx0" brushRef="#br3" timeOffset="163044.31">14755 15976 11883,'0'27'416,"0"-27"-416,0 26 1313,0-26 417,26 54-737,0-29-449,28 2-319,-1 26-97,-1-26-64,1 25-96,-1-26-224,2-26-449,-26 27-544,-2-27-993,-2 27-2179</inkml:trace>
  <inkml:trace contextRef="#ctx0" brushRef="#br3" timeOffset="163268.31">15153 15948 13100,'-28'28'160,"1"25"-224,0-26 480,3 25 609,-4 1-480,-25 1-385,26-2-64,2 1-64,-2 0-32,1-1-224,26-25-833,0-27-1409,26 0-3748</inkml:trace>
  <inkml:trace contextRef="#ctx0" brushRef="#br3" timeOffset="163636.34">15417 16029 13004,'0'106'96,"-27"-53"-192,27 0 768,0-1 385,-27 2-704,27-1-257,0-28-32,0 2 192,27 1 0,-27-28 33,0 0-97,27-28-32,-27 1-96,26-25-32,0 26-64,-26-28-32,26 2-128,1-1-160,0 0-353,-1 1 385,0 25 448,0 0 480,1 27 449,28 0-160,-31 27-32,-24 25-192,26 1-1,2 27-159,-28-28-33,27 2-256,0-1-320,-27-28-224,24 30-961,-24-30-609,28 29-3011</inkml:trace>
  <inkml:trace contextRef="#ctx0" brushRef="#br0" timeOffset="169962.72">6654 13221 896,'0'26'1922,"0"-26"-192,0 0-353,0 0 289,0 0-321,-24 0-512,24 0-321,0 0-63,-28 0 31,28 0-288,-26 0-96,-1 0-64,-25-26-32,-1 26 32,-1 0 33,2 0 63,-1 0-160,-26 0 64,25 0 0,-24 0 96,-3 0-128,29 26-32,-28-26 256,1 0-32,26 26-96,1-26-96,25 27 32,-27-27-32,27 27 0,3-27 32,24 0-32,0 0 0,0 0-32,0 26-32,0-26 0,0 27 64,0-27 64,0 27-64,0 25 0,0-24 64,0 50 0,24-24 32,-24 24 33,0 2-33,0 0-64,0-1 32,0 0 0,27 1-32,-27 0 0,0 0 0,28-28 0,-28 28 64,0-27 96,0-1 128,26-25-63,-26 26-1,0-26-32,0-27 64,27 26-63,-27-26-33,24 0 96,4 0-96,25 0-192,-1 0-32,2-26-32,24 26 0,-24-27 0,27 27 32,-2 0-32,-2 0-64,31 0 32,-29 27 0,-1-27 32,30 26 0,-30-26-33,0 26 1,-23-26 96,-2 0 0,-1 0 96,-25 0-63,0 0 127,-27-26 128,0 26-96,0-26-96,-27-1-32,27-26 64,0-1-64,0 2 97,-27-28-129,27-26 32,0 2-64,-26-30 0,26 2 0,0-1 0,-26 28 0,26-27 128,-26 52 320,26 0 289,-27 53-193,27 0-351,0 1-129,-27 26 0,27 0-417,0 0-928,0 0-801,27 0-352,-27 0-2595</inkml:trace>
  <inkml:trace contextRef="#ctx0" brushRef="#br0" timeOffset="171052.78">9011 13221 9480,'27'26'1057,"-27"-26"-1057,0 0 193,0 0 1472,-27 0-1024,-1 0-545,2 0-96,2 0 32,-31 0 0,-24 0-32,-1 26 0,2-26-96,-28 27 64,-2-27-64,3 27-32,0-1 64,25 1 96,1 0 0,26-2-64,1 2 32,25 1 32,-1-3 96,28 2-32,0-1-32,0 0 64,28 2-32,-1-2-64,0 0 32,25 0-64,-26 1-64,1 0 128,0 26-128,-2-28 64,2 55 0,-27-26-128,0 26-96,0 0 128,26-28-225,-26 28-31,0-2 224,0-24 128,0-1 32,0-28 64,0 29 256,0-28-31,0 1-97,0-27-64,0 0 32,0 0 33,27 0 159,0 0-320,1-27-128,22 27-192,31 0-65,-29 0-223,28 0 256,26 0 223,-28 27 33,2-27 32,26 27 0,-28-1 0,4-26 32,-4 0 1,1 0 191,-26 0 480,1 0-31,-28-26 96,-26-1 256,26 0-128,-26-26-289,0 1 33,0-28-1,-26 1-31,26-1-257,0-26-384,-26 0 128,26-26-96,-27 26-384,27-26 160,-27 0-257,1-2 161,26 28 192,-27 52 96,2 2 32,25 26-32,0 26-192,-27 0-641,27 26-1217,0 26-1153,-27 2-6951</inkml:trace>
  <inkml:trace contextRef="#ctx0" brushRef="#br0" timeOffset="172699.87">5701 17327 1985,'-24'0'3716,"-3"0"-2627,1 0 128,26 0 449,0 0-449,0 0-448,0 0-385,0 0 257,0 0-33,26 0-224,25 0-159,-23 0 127,52 0-160,-28 0-128,53 0 0,3 0 0,-2 0-32,-1 0-32,0 0 0,2 26-32,-2-26 32,-26 0-64,2 27-64,-2-27-64,-26 0 32,-27 27 160,27-27 0,-26 0 32,-27 0 64,0 26 192,0-26 289,0 0-513,0 0-64,-27-26-32,27 26-32,-27 0 0,27 0-96,-26 0 31,0 0-31,0 0-192,-28-27-32,2 27 191,-2 0 129,0-27 64,-24 27 32,-1-26 32,-1 26 161,1 0 127,-26 0-96,24 0 129,3 0-161,-3-26-160,2 26 32,-1 26-96,28-26 64,26 0-128,-1 0 32,-1 0-32,28 0 128,0 0 160,28 0-64,-1 0-32,26 0-64,-1 0 65,28 0-97,-28 0 64,29 0-64,-3 0 64,27 0-32,-24 26 0,25 1 0,-1-27-32,0 27 32,3-27-64,-2 26 32,-1-26-96,-26 0-64,-26 27-128,0-27-385,-1 0-576,-52 0-545,0 0-1152,0 27-4389</inkml:trace>
  <inkml:trace contextRef="#ctx0" brushRef="#br0" timeOffset="173608.9199">8427 17829 9513,'-24'55'512,"-2"-55"-512,26 0 801,0 0 576,-28 0-576,28 0-225,28 0 129,-28 0-128,26 0-97,26 0 129,-25 0-129,26 0-128,26-27-63,26 27-1,1 0-96,2 0-32,24 0-32,25 0 33,2 0-65,-1 0-96,-24 0 0,-2-28-64,0 28-129,-51 0-415,-4-25-513,-22 25-673,-55 0-1921</inkml:trace>
  <inkml:trace contextRef="#ctx0" brushRef="#br1" timeOffset="185840.62">17746 13645 288,'0'0'2242,"0"0"-1153,0 0-480,0 0 31,0 0-512,0 0-288,0 0-1249</inkml:trace>
  <inkml:trace contextRef="#ctx0" brushRef="#br1" timeOffset="186141.64">17614 13645 7975,'-80'0'1089,"80"0"1057,-28 0-224,4 0-160,24 0-161,-27 0-544,27-26-256,27 26-193,-27 0-351,52 0 95,1 0-288,-1 0 64,28 0-64,26 0 0,-1 0 32,27-28-32,1 28 33,-1-26-33,0 26 0,-24-26-128,-2 26-64,-28 0-65,2 0-543,-28 0-449,-25 0-193,-27 0-704,0 26-192,-27-26-1025,-25 26-1794</inkml:trace>
  <inkml:trace contextRef="#ctx0" brushRef="#br1" timeOffset="186589.67">18407 13645 2306,'-26'0'2082,"26"0"-1218,0 0 994,0 0-320,0 0-673,0 26 31,-27-26-63,27 53-64,0-26-289,0 26 33,-27 26 31,27 1-223,0 0 63,0 0-160,0-28 161,0 28 63,0-2-224,0-24-64,0-1 33,0-1-161,-25 1 32,25-26 64,-27 0-32,-26-1 64,26-26-32,-25 0 0,-1 0 0,-2 0 97,-23 0 127,24 0-64,2-26-32,26 26 193,-1 0-65,27 0 33,0 0-289,53 0 320,-1 0-96,2 0-31,51 26-321,3-26 160,-3 0-32,27 0 64,-26 0-96,-28 0-96,4 0-64,-30 0-320,-26 0-673,1 0-865,-27 0-768,0 26-930,-27-26-7078</inkml:trace>
  <inkml:trace contextRef="#ctx0" brushRef="#br1" timeOffset="187382.71">19070 14440 5925,'0'0'3684,"0"0"-3813,0 0 322,0 25 768,0 2 320,0 0-160,27 26-288,-27-26-33,0 25 65,-27 1-480,27 2-257,0-30-32,0 2 32,0-1 64,0 1 128,0-27 1,0 0 191,0-27-192,0 27-127,0-53-97,0 28-96,0-30 32,0 2-64,27 27 32,-3-27-192,2 26-1,2 1 33,-1-1 64,26 0 64,-27 27 0,0 0 64,-26 27-64,27 0 32,-27 26 0,0-26 32,0 25-32,0 1 0,-27 2 64,27-3-64,0-26-64,0 28-160,-26-28-513,26 0-320,0-26-608,0 26-1154,26-26-5093</inkml:trace>
  <inkml:trace contextRef="#ctx0" brushRef="#br1" timeOffset="187643.73">19439 14625 13004,'0'0'1441,"0"26"-1601,0-26 1089,27 28 96,0-3-545,-1 2-320,0 1-63,27-3-33,-25 2-96,23-1-225,-25 1-415,2-27-642,-1 27-511,-27-27-1346,27 0-4292</inkml:trace>
  <inkml:trace contextRef="#ctx0" brushRef="#br1" timeOffset="187844.74">19731 14625 8968,'-28'0'384,"2"0"-384,2 26 1730,-3 2-225,-1-3-512,1 2-384,1 26-161,-26 0-287,52 1-97,-27-2-225,27-26-287,0 1-577,0 0-769,27-27-3491</inkml:trace>
  <inkml:trace contextRef="#ctx0" brushRef="#br1" timeOffset="188204.76">19837 14731 12107,'0'53'256,"0"-26"-224,0-1 64,0 28 321,0-28-193,0 0-128,0 0-32,0-26 320,0 27 129,0-27-65,26-27-223,-26 27-97,27-26-64,-27 0-32,27 0-32,-2-1 32,-25 0-96,53 1-96,-26-1 128,0 27 256,-2 0 352,2 0 289,-1 27-160,1-1-1,1 1-63,-28 26-257,24-27-384,-24 27 97,0-26-290,27-1-319,-27 0-481,0 0-737,0 1-608,0 0-1858</inkml:trace>
  <inkml:trace contextRef="#ctx0" brushRef="#br1" timeOffset="189508.8299">10785 3232 11915,'0'0'512,"0"0"-448,0 0 64,-27 0 65,-25 0-193,-1 0-128,-2 0-161,-24 0 33,-26 27 256,-27-27-192,0 26-257,-28 0 33,-25-26-513,25 26 705,4 1 64,-4-27-96,28 27 95,24-1 578,2 1 287,28-2-479,24 2-225,2 1-32,26-3 0,-1 2 32,27 0 256,0 26 352,0-26 97,27 25-192,-1 1-257,26 27-128,-25-1-96,0 1-64,1 25-64,-4 0 32,-24 3 64,0-2-32,0-1 64,0-25 32,0-1 128,0 1 128,0-2-95,0-23-33,0-3-64,26-25 0,-26-1-64,28 1 32,26-27 32,-30 0-32,30 0-128,25 0-32,1-27 64,52 1-64,1-1-64,26 0 32,0 2-128,25-2-257,29 27-352,-2-28 33,2 28-225,-2 0-64,-26 0 448,-1 0 481,-24 0 96,-28 0 288,-27 0 64,3 0 97,-29 0-1,-26 0-320,-1 0 128,-25 0 1,0 0-65,-1 0 288,-26 0 321,0 0 96,0-25-1,0 25-287,0-27-353,-26 1-224,-1-28-192,0 2 160,1-28-128,0 2-801,26-29-353,-26 2-1889</inkml:trace>
  <inkml:trace contextRef="#ctx0" brushRef="#br1" timeOffset="189746.84">11897 3496 8616,'0'-105'448,"0"51"-224,0 28 321,0-26-417,26 25-224,-26 0 0,0 2 64,0 25 128,0-28 96,-26 28 128,-1 0-256,-52 0 353,-29 28 480,-24-28 192,-26 25 544,-26 2-480,-3 0-480,3-27-129,-1 26 161,-2 0-513,55-26-288,0 26-288,25-26-801,30 27-1922,22-27-9065</inkml:trace>
  <inkml:trace contextRef="#ctx0" brushRef="#br1" timeOffset="193425.06">21134 12213 7655,'-27'-80'1121,"27"55"640,0 25-511,0-27-65,-26 27-288,26-26-289,0 26-159,0 0 63,0 0 97,0 0-97,26 0-192,-26 0-31,0 0-65,27 26-64,-27 1 0,25 26 64,-25-1 1,27 2-65,-27 26 128,0-2-320,27 2 96,-27 26 64,0 0-224,0 0 192,0 27 0,0 26-160,-27-1 160,27 1-64,0 28 129,-27-2-33,27 0 96,-25 1 128,25-1-63,-27 27-97,1 0 96,26 0-32,-27 0 0,27-27-31,0 27-161,0 0-64,0 0 0,0-26 32,0-1-128,0-1 224,0-49-64,0-30 64,0 0 128,0 27-64,0 0-128,0 28-32,0-26 33,0-2-130,0-26-63,0-2-96,0 4-256,0-56-1,0 2-320,0-1-127,-27-53-610,27 27-1793,0-27-8104</inkml:trace>
  <inkml:trace contextRef="#ctx0" brushRef="#br1" timeOffset="194806.14">22535 12452 12395,'-24'-27'-128,"24"27"-192,0 27 224,0 26 32,0 27 32,0-1 64,0 28 32,-26-27 64,26 25 96,-27-26-128,27 1 289,0-54 319,0 1 97,0-27 929,-28-27-898,28 1-543,0-54-129,-27 1 96,27-1 32,0 1-96,27-29-192,-27 30-352,28-28-481,-1 53-288,-1 0 481,-2 1 608,31 52-128,-28 25 160,-1 2 128,0 53-32,27-28-32,-26 28 64,-1-2-96,26 4 32,-25-2 0,52-28 0,-53-26 96,29 1 833,-4 0-32,-25-27-224,2-27-161,-1-26-127,-27 1-321,0-28 160,0 26-160,0-26-128,-27 0-128,-27 28-673,30-1 129,-3 0 255,-1 1 449,-25 52-384,27 0-801,26 0-1025,0 52-2082</inkml:trace>
  <inkml:trace contextRef="#ctx0" brushRef="#br1" timeOffset="195109.15">23621 12744 14958,'0'53'1153,"0"-27"-1281,-27 2 64,27-3 288,0 2-160,0-1 0,27 28 64,1-28-32,25 0 0,-26-26 64,25 26 97,-26-26 223,1 0 1,0-26 191,-27 0-159,0 0-33,0-1-192,-27-26-63,0 26-193,1-26 0,-1 27-64,2 0 0,-29 26-321,54-27-864,-26 27-609,26 0-1441,0 27-1697</inkml:trace>
  <inkml:trace contextRef="#ctx0" brushRef="#br1" timeOffset="195267.16">23834 12797 8936,'52'0'2947,"-52"-26"-1666,27 26 1089,26-27-800,-26 27-673,51-27-129,-23 27-447,-4-28-65,3 28-256,-3 0-64,4 0-801,-29-25-865,1 25-1281,-27 0-1633</inkml:trace>
  <inkml:trace contextRef="#ctx0" brushRef="#br1" timeOffset="195469.18">24150 12399 9032,'-52'-27'1570,"52"27"-1218,0 0 1858,0 27 0,28 26-769,-28 0-416,24 27-320,-24-28-289,0 28-191,27 0-129,-27-1-32,0 1-256,28-27-289,-2-27-127,-26 27-578,27-26-831,-3-27-994,-24 0-5637</inkml:trace>
  <inkml:trace contextRef="#ctx0" brushRef="#br1" timeOffset="195751.19">24390 12956 12459,'0'-27'353,"25"27"-257,2-26 1858,0 26-1122,-1 0-255,1-27-97,25 27-95,-26-25-1,1 25-192,1-28-96,-28 28-96,-28-26-416,1 26-449,1 0-192,-26 0 32,25 26 417,-26 2 479,26-3 129,2 2 257,25 26 447,0 0-127,25-27-65,2 27-223,26-26-65,26-1-224,2-26-513,-4 0-896,5 0-1089,-4-26-7239</inkml:trace>
  <inkml:trace contextRef="#ctx0" brushRef="#br1" timeOffset="195909.2">25156 12399 15790,'27'26'545,"-27"-26"-2307,28 27 865,-28 0-832</inkml:trace>
  <inkml:trace contextRef="#ctx0" brushRef="#br1" timeOffset="196046.21">25367 12903 14573,'0'26'2018,"0"-26"-2146,0 0 256,28 0-800,-28 0-3524</inkml:trace>
  <inkml:trace contextRef="#ctx0" brushRef="#br1" timeOffset="198108.3299">22590 13804 7046,'0'0'1730,"-27"0"-1474,27 25 769,0 3 577,-28-2-610,28 27-639,0 0-33,0 26 64,0 1-63,0-1-33,0 1-64,0 0 97,-24-27-161,24-1-96,0 1 224,0-53 32,0 27 193,0-27 448,0-27-449,-26 1-448,26-1 128,0-25-192,0-1 0,0-1 65,0 2-97,0-28 128,26 27-321,-26-27-63,24 1 96,4 26 128,-1 0 32,0-1 0,25 2 32,-26 26-32,28-1 0,-28 27 96,26-27 64,-25 27 64,0 27-64,-1-27 0,-26 53 97,0-1-1,0 2 32,0-1-128,0 26 192,0 1-127,0 0-33,0-28-32,26 28-64,-26-27-32,26 0-288,1-26-257,-27-2-320,28 2-384,-1 0-1089,-27-27-2082</inkml:trace>
  <inkml:trace contextRef="#ctx0" brushRef="#br1" timeOffset="198275.34">22563 14255 14830,'-28'0'704,"56"0"-480,-1 0 1186,26 0-706,-1-28-607,28 28-450,-28 0-576,28-26-1121,-54 26-2754</inkml:trace>
  <inkml:trace contextRef="#ctx0" brushRef="#br1" timeOffset="199320.4">23437 13829 9641,'-27'0'672,"27"0"-800,0 28 641,0 24 223,0 2-95,0-2-129,0 28-319,27 0-65,-27 26-96,0-54 224,25 2 64,2-1 1,-27-28 287,26 2 1,-26-27-129,0 0 33,0-27-353,0 2-192,0-28 0,0-1 32,0 2 0,0-2 32,-26 2-96,26 0 0,-27-28-161,27 26 97,0 1 128,0 26 128,0 1 33,27 0-33,26-2 64,-25 28-32,23 0-32,3 0-32,0 28-64,-2-28-64,-26 26-32,-26 27 32,0-26 32,-26-1 0,26 28 0,-27-29 64,2 2 32,25 1-64,-27-3 0,27 28 32,27-27-64,-2 2 0,2-2-96,26 0 0,-1 0 32,-25 1 64,-1 26-32,1-26 32,-27-2 0,-27 2 32,1 0 353,-26-1 127,-2-26-224,1 0-192,1 0-64,-1 0-32,-2 0-224,31 0-352,24 0-802,0 0-1440,0 0-3652</inkml:trace>
  <inkml:trace contextRef="#ctx0" brushRef="#br1" timeOffset="200014.44">24760 14095 10089,'-54'28'1570,"54"-28"-1218,0-28 1538,0 28-65,26 0-928,2 0-256,26 0-225,-2-27 129,1 27-1,26 0 129,26 0-225,3-25-31,-31 25-353,2 0-64,-24 0-32,-2 0-673,-28 0-672,2 0-929,-27 0-705,0 0-1890</inkml:trace>
  <inkml:trace contextRef="#ctx0" brushRef="#br1" timeOffset="200317.4499">24866 14333 13100,'0'27'608,"26"-27"-447,1-27 1696,25 27-671,1-26-546,1 26-288,24-26-255,28 26-1,-25 0 32,-29-26-256,28 26-129,-55 0-127,2 0-481,0 0-288,-27-28-96,0 28-96,-27 0 95,0 0 161,2-26 193,-28 26-1058,26 0-3107</inkml:trace>
  <inkml:trace contextRef="#ctx0" brushRef="#br1" timeOffset="200647.47">25343 13697 9192,'-27'-26'1345,"27"26"-1280,0 0 575,-28 0 545,28 0-608,0 26-289,0 1 32,0 0 449,0 26 192,-26 0-96,26 26-160,-27 0-257,3 1-96,-4 26 33,1-26-225,1-1-64,-1 1-32,27-1 0,0-26-64,0-26 0,0 25-160,0-24 64,0-28-545,0 25-576,0-25-1121,0 0-2371</inkml:trace>
  <inkml:trace contextRef="#ctx0" brushRef="#br1" timeOffset="202365.57">26056 13883 8904,'0'0'1730,"0"0"-1218,0 0 289,0 0 864,27 26-736,-27 1-96,27 26-64,-27 1-33,26-2-191,1 28-353,-2-28-64,-25 2-32,27-2-96,0 2 0,-27-28-160,26 1-128,-26-2-353,27-25-576,-27 0-801,0 0-1185,0-25-4740</inkml:trace>
  <inkml:trace contextRef="#ctx0" brushRef="#br1" timeOffset="202775.59">26136 13909 12459,'52'-26'449,"-25"0"-225,0 26 1313,26-28-223,-28 28-770,29 0-480,0 0-96,-30 28-32,3-28-32,1 52-160,-28-25-32,0 0 63,0 25 193,-28-24 0,1-3 64,27 2 0,-24 1 0,24-3 0,0 28 0,0-27 0,0 2 0,24-2 0,31 0 65,-28 0-65,-1 1 64,0-27-160,0 27 192,-26-1-96,0 1-64,0-2-32,-26-25-225,0 27 65,-27 0-160,25-27-33,-23 0-191,25 0-225,-2 0 321,1 0 95,0-27-287,27 27 95,0-27-736,0 2-1506,27-2-1569</inkml:trace>
  <inkml:trace contextRef="#ctx0" brushRef="#br1" timeOffset="203217.62">26984 13777 12780,'52'-53'1057,"-25"53"-993,0 27 800,-1 26 193,-26 0-480,26-1-385,-26 28-96,0 26 0,-26 0-64,0-26 32,26 26-416,-27-53 192,27-1 192,0-25-64,0-27 64,0 0 256,0 0-96,0-27-159,27-25 31,-27-1-32,26-1 64,-26-24-96,26-2-96,0 0-225,1-26-383,0 26-33,-1 0 224,-26 2 513,26 51 225,0 0 223,1 27 193,0 27-33,-1 0-191,0-1-1,0 26-64,1 28 65,-27 0-257,27-1 0,1 1-128,-28-1-32,24-25-32,-24 25-64,26-52-256,-26 26-225,0-28-480,0 2-769,-26 0-1729</inkml:trace>
  <inkml:trace contextRef="#ctx0" brushRef="#br1" timeOffset="203360.63">27116 14255 15758,'-26'0'1378,"52"0"-1506,0 0 480,54 0 385,-28-28-705,54 28-321,-27 0-864,0-26-1858,-25 26-10505</inkml:trace>
  <inkml:trace contextRef="#ctx0" brushRef="#br1" timeOffset="203858.66">28888 14175 13676,'0'0'993,"27"26"-993,-27 0 289,0 2-1,0-2-160,0 26-64,-27-25-64,27 26 64,0-26-32,0-2-32,0-25-384,0 27-1090,0-27-1024,0 0-2883</inkml:trace>
  <inkml:trace contextRef="#ctx0" brushRef="#br1" timeOffset="203984.66">28915 13883 11979,'27'-26'-1922,"-1"26"-7783</inkml:trace>
  <inkml:trace contextRef="#ctx0" brushRef="#br1" timeOffset="204232.68">29127 14333 10570,'0'27'448,"0"0"-1217,28-27 801,-4 0 833,3-27-769,1 0-96,-2 1 0,25-26 128,-23 24 193,25 28 191,-26-26 289,-2 26 128,2 0 96,-27 26-64,0 2-449,27-2-288,-27 26-96,0-25-128,0 26-224,26-26-609,1 25-1024,-2-52-2467</inkml:trace>
  <inkml:trace contextRef="#ctx0" brushRef="#br1" timeOffset="204730.7">30424 14148 16239,'0'-53'32,"-28"53"-1057,-22 0 1313,-5 0-128,4 28-192,-30-3-32,54 28 0,1 1-32,0-2-384,26 1-770,26-26 33,0-1 673,28 1 512,0-27 64,-3-27 64,30 27 128,-29-53 160,-25 26 225,26-25 192,-53 26-193,26-28-447,-52 28-193,26-1-225,0 27-255,-26 0-257,26 27 513,-27-1 96,27 28 160,0 24 96,0 2 32,0-1 32,27 28 64,-27-27 0,26-28 193,-26 28 223,26-27 225,-52-26 416,0-1-159,-1-26 31,0 0-192,-25 0-481,-2-26-256,-24-1-224,24 0-288,0-26-673,28 28-640,0-30-1154,0 2-2402</inkml:trace>
  <inkml:trace contextRef="#ctx0" brushRef="#br1" timeOffset="205300.74">30610 14360 12395,'0'0'128,"26"0"481,0 0 1249,0-27-1346,28 1-352,-28 0 0,26 0 1,-25-2-161,0 2-161,-27 0-319,0-1-385,0 27 353,-27-25 384,0 25 96,-25 0 0,26 0 32,-1 25 32,0 2 32,27-1 224,0 0 32,0 28-32,27-28-255,0 27-130,-1-26-127,26-1-32,-25 1-160,0-27 63,1 25 193,-4-25 160,-24 0 32,0 0-32,0 0-32,0 0 32,0-25 96,0 25-96,0 0 64,0-27 64,0 27-32,26 0-64,-26 0 33,28-26 63,-1 26-96,0-27-32,-27 27 32,24-27 64,-24 27 64,28-26 256,-28 26 289,26-26 64,-26 26-97,27 0-127,-27 0-65,27 26-255,-27-26-193,25 26-32,-25 1-32,0 0-353,27-1-255,-27 26-674,0-52-1376,0 27-3748</inkml:trace>
  <inkml:trace contextRef="#ctx0" brushRef="#br1" timeOffset="206375.8">31324 14413 10089,'26'0'-128,"0"0"-609,1 0 3075,1 0-1120,-1-26-898,-3-1 192,-24 27-63,26-27-449,-26 1-256,-26 0-97,26 26 1,-24-26-353,-3 26-704,-28 0 32,29 0 800,0 0 321,26 0 160,-26 26 352,26 0 609,0 0 32,26 1-193,0 0-95,0-1-385,1 1-160,1-2 0,23 2-192,-25 0 32,2-27-64,-1 0 32,0 0-161,-27 0-127,0 0-385,25-27-192,-25 27 449,0-27 320,27 2 31,-27 25 193,26-27 65,1 27-65,-27-26-33,27 26 66,-2-27 287,2 27 64,-1-27 225,1 27 288,0-26-1,-27 26-415,25 0-321,2 0 96,-27 0-128,26 0-96,1 0-32,1 0 97,-4 0 31,29 26 512,-25-26 417,-1 0 96,25 0-928,-25 0-322,-27 0 97,0 0-32,0 27 32,-27-27 0,-1 0 0,-23 0 0,23 27-32,-25-1 32,29 1 0,-4-2 0,28 2-64,-27 0-32,27-1 96,27 1 32,1-27 0,-4 0 32,29 0 97,-25-27 95,23 1 128,-23-1-128,-1 0 33,-1 2-193,-26-2 0,0 1-32,0 26-128,0-27-32,0 27 32,0 0 64,0 27 0,0-1 0,0-26 32,0 27 0,27-2 64,-27 2 0,25-27 64,2 0 64,26 0 353,-26 0-33,-2-27-31,2 2 95,0-2-127,-1-26-193,1 0-128,1 1-128,-4-28-32,3 0-192,-27 0-480,0 1 127,0 26-32,-27-1 289,3 2 64,24 26 64,-28 26 192,1 26 160,27 1 321,-26 26 127,26 26 65,0 0-129,0 29-287,26-30-65,1 28-32,1-26-96,-4-2 32,31-24 32,-29-1-96,25 0 0,-23-53-448,-1 26-641,-27-26-1089,0 28-2306,0-28-9800</inkml:trace>
  <inkml:trace contextRef="#ctx0" brushRef="#br1" timeOffset="213290.19">22193 15764 7719,'0'-27'1633,"0"27"-672,0 0-32,0 27 192,0 0-256,-27 26-224,27 26-65,0 1-63,-27 0 63,27-2-191,0 2 63,-26-1-224,26-26 64,0-26-31,0-2-97,0 2 64,-26-27 128,26 0 257,0 0-193,0-27-223,0 2-97,0-28 0,0-27-128,26 28 64,-26-28-128,26 28-321,1-55-287,0 28-225,-1-27 384,0 26 129,0 28 320,1 25 128,0 0 256,-27 1 128,26 26 33,0 26-129,-26 28 32,26-28 1,-26 53 63,27 1-192,-27-1-31,0 1-33,28 0 0,-28-2-288,27 2 160,-27-1-128,26-26-225,-2-26-159,4 25-97,-1-24-416,-27-3-1024,0-25-1603,0-25-7621</inkml:trace>
  <inkml:trace contextRef="#ctx0" brushRef="#br1" timeOffset="213456.2">22271 16161 13676,'-52'0'2371,"52"0"-2019,0-26 289,0 26 352,0 0-353,26 0-480,0-27-320,1 27-769,26 27-768,-27-27-1410,27 0-3684</inkml:trace>
  <inkml:trace contextRef="#ctx0" brushRef="#br1" timeOffset="214026.24">22881 15764 12203,'0'0'513,"0"0"-129,0 0 1922,26 0-672,26 0-866,3 0-255,22-27-65,30 27 129,-27-26-193,-1 26-288,-26-26-224,-1 26-192,-25 0-609,-27 0-352,0 0-449,-27 0 577,2 0-64,-2 0 704,0 26 449,1-26 64,-1 0 193,2 26 127,25 1 192,0 0 33,0 26-225,0 0-128,25-27 0,2 27-159,-1 0-66,-26 1-351,27-2 32,-27 1-65,-27 0-63,1-1 416,-1 2 96,-25-28 384,25 1 545,-26-2 128,1-25 64,25 0-128,-1 0-480,28 0 320,28 0-449,-1-25-32,25 25-63,1-27-129,26 27 160,1-26 1,-1 26-65,2 0-160,-30 0-160,3 0-128,-27 26-289,-27-26-544,27 27-928,-54-27-994,27 0-3043</inkml:trace>
  <inkml:trace contextRef="#ctx0" brushRef="#br1" timeOffset="214451.26">24363 16056 12619,'-26'0'353,"26"-27"448,26 27 1569,1 0-961,-2 0-640,2 0 0,26-26-289,-1 26-320,-25 0-320,26-27-160,-25 27-1666,-4 27-897,-24-27-2434</inkml:trace>
  <inkml:trace contextRef="#ctx0" brushRef="#br1" timeOffset="214589.27">24495 16135 992,'-80'26'9033,"55"1"-8136,25 0 608,25-27 833,2 0-864,26 0-673,-1 0-385,28 0-320,-28-27-480,1 27-1346,-25-27-1793</inkml:trace>
  <inkml:trace contextRef="#ctx0" brushRef="#br1" timeOffset="-214150.4199">25367 15711 9128,'-51'0'3716,"51"0"-3012,-28 0 898,56 0 480,-28 0-1217,51 0-225,4-26-95,23 26-129,29-26-224,-2-1 97,-26 27-193,2-27-96,-2 27-32,-52-26-353,-1 26-383,1 0-674,-54 0 129,1 26 32,-29 1 288,4 0 705,25 25 223,-29 1 65,28-26 97,2 26 127,-2 0-32,27-2-128,0 30-32,27-27-288,-2 24-193,2-24 1,0-2 224,-27 1 96,0-26 64,0-1 160,0 1 320,-54-2 513,29-25 32,-28 27-64,26-54-193,-25 27 161,25 0 128,1-25 32,26 25-96,0 0-160,26 0-449,26 0 64,2 0-223,-1 0-129,26 0 32,2 0-64,-29 0-96,1 0-289,-1 25-448,-25-25-608,0 0-577,-27-25-1217,0 25-3812</inkml:trace>
  <inkml:trace contextRef="#ctx0" brushRef="#br1" timeOffset="-213746.3899">26507 16003 10634,'-28'0'2017,"1"0"-1632,27 0 1024,27 0 193,-27 0-481,55 0-385,-29-27-255,53 27-1,-26 0-255,-1-28 223,2 28-928,-28 0-481,0 0-2371,-26 28-4099</inkml:trace>
  <inkml:trace contextRef="#ctx0" brushRef="#br1" timeOffset="-213603.3899">26479 16161 13644,'0'27'1506,"28"0"-962,25-27 802,-1 0-417,2 0-289,24 0-608,-24 0-448,-2-27-897,1 27-1026,2 0-2882</inkml:trace>
  <inkml:trace contextRef="#ctx0" brushRef="#br1" timeOffset="-213112.3599">27142 15791 224,'0'26'11467,"0"26"-11403,0 2 128,26-1 1377,-26 0-832,0 26-481,0 1-192,0-1 0,0 1-32,0-27 32,27-1-32,-27-24 97,0-3 447,0-25 161,27 27 160,-27-54-417,0 2-95,0-30 31,0 3-32,26-1-95,-26-26-289,0-1-32,26 2-545,0-29-448,-26 28-448,27-27 832,0 52 577,-1 28 352,-26 0 161,26 26 351,-26 0-95,26 0-289,-26 0-255,27 26-97,0 27 0,-27 0 64,28-1-96,-4 2-256,2-1 640,-26 27-448,28-28 192,-28 1-32,0 27 97,0-28-161,0 2-96,0-28 64,0 1-96,27-2-65,-27 2 65,0 1-288,0-28-545,0 25-1057,0-25-2626</inkml:trace>
  <inkml:trace contextRef="#ctx0" brushRef="#br1" timeOffset="-212959.3499">27248 16293 16783,'-53'-26'1153,"53"26"-1153,0 0 1218,53 26-225,-1-26-705,28 0-576,-1 0-801,0 0-2114,-25 0-8553</inkml:trace>
  <inkml:trace contextRef="#ctx0" brushRef="#br1" timeOffset="-210530.22">26560 16083 6598,'0'-27'2370,"0"-26"-1185,0 53 865,26-55-673,0 30 1,-26-1-33,27 26-512,-27-28-449,0 28-416,0 28 0,-27-2 32,1 27 0,0 0 32,-27 26-96,53-26 96,-28 1-32,28-2 64,28 1 0,25-26 96,-27-27 129,54 0 255,-28-27-95,1 0-225,0-25 96,-1-1-64,-52 0-96,27 1 1,-27-2-129,-27 28-417,1-29-383,-26 30 447,-2-1-31,2 26 224,-1 26-32,0-1 128,1 30 128,25 25-128,27-2 32,0-24 32,27-2 64,-1 1 32,53 0-32,0-53 64,-26 27 0,26-54 225,-26 1-129,2-1-64,-29-26-64,-2 1 32,-24-28 0,-24 28-127,24 25-130,-54-26-95,27 26-224,-26-1 96,1 3 31,-2 25 193,2 25-32,26 3 160,-1 25-32,27 1-96,-27-2 288,27 1 0,0-26 129,27 25-1,26-52-128,-1 26 64,2-26-224,-28 0 161,26 0-65,-52-26-64,27 0-224,-54-27-65,27 26-127,-52-26-128,-1 28-33,-26-2-416,-27 0-32,-1 1 481,2-1-193,-1-1-224,1 28 577,-2-25 128,2 25 192,0 0 224,23 25 289,4 3 95,24 25-191,2-53 159,26 27 33,26-27-193,0 0 257,53 0-225,26 0-320,-1-27 161,30-26-353,24-26-1,-26 26 322,-28-27-193,-24 1 0,-28 26-64,-26 0 32,-26 26-256,-28 27-65,-24 0 97,-28 53 192,25 1 0,-24 24-64,-1 2 128,1 26 64,25 27 161,1-28-257,53-25 128,26-1 288,26-52-160,26-27 129,28-27-289,26-26 32,26-26-128,-51-1-96,24 1 224,-53-2-544,-25 2 896,-27 1-736,0 24-320,-27 2-161,-25 26 160,-1 26 161,-26 26 384,25 0 0,-25 54 128,-1-2 64,1 29 1,26 25-161,1 1-32,25-27-32,27-28 128,27-23 192,52-55-64,53 0-128,0-28 0,1-51-32,26 26-128,-27-26 0,-27-1 64,-24 2 160,-30 24-352,-51-27-96,0 30 32,-51-2-513,-30 26-160,2 27 449,-1 27 416,2 26 128,-1 26 128,26 28 128,-2-2 32,55 27-63,0-27-161,55-25 352,-2-26 1,79-54-257,0 0-224,52-27 0,3-25 32,-3-28 32,-26-27 96,2 29-96,-54-2-32,-53 1-32,-26-1-96,-27 27-320,-54-1-1,2 29-159,-28 25 480,-25 0 160,0 53 416,23-2-31,-23 30-129,52-2-256,1 1 32,52-1 128,26-26 161,26-26-65,54-1-128,2-26-192,50 0-64,-26-26-96,0-28 96,-26 2 0,-54-1 32,2 26 32,-54-26-128,0 28-64,-28-2-289,-22-26 33,-32 26-193,4 27 417,-2 0 897,1 27-449,26 26 224,-26-1-448,52 28 64,-1-27 32,28-1-32,0 2 65,55-1-1,50-53-289,1 0-63,0-27-352,0-26-65,0 26 449,-52 1 256,-2-26 32,-26 25 96,-26 0 97,-26 1 63,-2 26-160,-23 0 96,-4 26 1,5 28-33,-5-2-192,55 1-224,0 0-929,55-26-1185,-5-2-4869</inkml:trace>
  <inkml:trace contextRef="#ctx0" brushRef="#br1" timeOffset="-209780.17">28439 15685 4548,'-80'-26'9417,"80"26"-8520,-25 0-65,25 0-287,0 26-97,25-26 33,28 26-225,26 0-128,1 1 0,25-27 161,-26 0-161,2 0 64,-2 0-160,-26 0-224,-26 0-225,-27 0-223,0 0-513,-53 0 288,26 0 320,-25 27 417,25-1 192,-26 26-32,25 2 192,4-1 33,-3 27-257,27-1 64,0-26-64,0 26-32,0-26 96,0 27-32,0-28 32,0-24 641,0-3 223,-28-25-223,2 0-64,-1 27-33,-25-27-31,25-27-161,27 27-63,-26 0 95,26 0 161,26-25-353,1 25-160,25-28 64,1 28-128,2 28 0,24-28-32,-26 25-32,-1-25-64,-25 27-545,26-27-576,-28 0-897,-25 0-1249,0 0-3524</inkml:trace>
  <inkml:trace contextRef="#ctx0" brushRef="#br1" timeOffset="-209101.13">29444 15844 13036,'0'53'416,"0"-27"-352,0-1 577,0 56 192,0-27-193,0 24-31,27-24-65,-27 24-31,-27-24-193,27-1-64,0-1 65,0-24-161,0-3 0,0-25 32,0 0 321,-25 0-33,25-25-288,0-30 129,0 3-193,0-1-64,0 0-96,25-26-321,29-26-255,-28 25-129,26-26 289,2 53 640,-1 0-256,-28-1 512,29 28-127,-26 26 31,-2 26-160,-26-26-96,24 54 32,-24-28 225,0 26-193,0 2 288,0-1-31,0 27-353,0-1 96,-24 27-160,24-27 96,0-26-224,0 26-96,0-26-481,0 1-480,0-29 320,0-25-929,24 28-1185,-24-28-1505</inkml:trace>
  <inkml:trace contextRef="#ctx0" brushRef="#br1" timeOffset="-208941.12">29444 16267 16783,'0'0'641,"0"0"-449,54 0 737,-1 0-384,-1-26-321,28 26-288,-1 0-1346,-25 0-2049,-3 0-3491</inkml:trace>
  <inkml:trace contextRef="#ctx0" brushRef="#br1" timeOffset="-208272.0799">30926 16293 8840,'0'-26'2210,"0"26"-961,0 0 1025,0-26-640,26 26-865,-26 0-225,28 26 97,-1 0-257,0 1-96,-27 26-95,24-26-65,-24-2-224,0 2 544,28 1-64,-28-3 161,26 2 63,-26-27 129,27 0 32,0 0-129,-2-27-351,2 2-33,26-30-64,26 3-96,29-28 0,-3 2-96,54-2-32,-2 1-192,2-1 576,-26 1-736,-1-1-577,-52 27-320,-28 26-1217,-25 27-1538,-27 0-3363</inkml:trace>
  <inkml:trace contextRef="#ctx0" brushRef="#br1" timeOffset="-205267.91">23489 14996 11691,'0'0'608,"0"0"-544,26 0 1794,1 0-353,1 0-896,23 0-353,30-27-160,-2 27-32,1 0-96,-2 0-1089,-24 0-1377,-2 0-4036</inkml:trace>
  <inkml:trace contextRef="#ctx0" brushRef="#br1" timeOffset="-204719.8799">26347 14891 3171,'-27'26'10185,"27"-26"-10537,27 0 736,0 0 1442,1 0-1121,22 0-385,32 0-160,-4-26-256,2 26-769,-1 0-1409,0 0-2306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21:38:12.1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6078 5007 6021,'-24'0'449,"24"0"512,0 0 1537,0 0-224,0 0-769,0 0-319,0 0-97,0 0-385,0 0-255,24 0-1,3 0 1,1 0-161,25 0 0,-1-27-64,28 27-31,-28 0-65,56 0-160,-30 0 160,-24 0-128,25-26-32,-26 26-321,-27 0-415,27 0-1058,-53 0-2306</inkml:trace>
  <inkml:trace contextRef="#ctx0" brushRef="#br0" timeOffset="3180.18">20319 4822 160</inkml:trace>
  <inkml:trace contextRef="#ctx0" brushRef="#br0" timeOffset="4529.25">20478 4743 4996,'0'0'545,"-27"0"448,27 0 384,0 0 257,0 0-225,0 0-576,0 0 160,0 0 256,0 0-160,0 0-288,0 0-129,27 0 65,-27 0-64,27 0-129,26 0-128,-28 0-31,57 0-161,-29-28-96,26 28 0,26 0-64,-25 0-64,25-27 32,-26 27-64,2 0 64,-2 0 32,0 0-128,1 0 64,-28 0-128,1 0 64,-26 0-32,-1 0 0,0 0 32,0 0-160,1 0 0,-27 27-257,0-27-31,0 0-353,0 0-384,0 0-481,0 0-704,0 0-3492</inkml:trace>
  <inkml:trace contextRef="#ctx0" brushRef="#br1" timeOffset="17367.99">11585 2966 928,'0'0'1250,"0"0"-706,0 0-416,0 0-128,0 0-128,0 0 32,0 0 96,0 0 64,0 0 160,0 0 289,0 0 63,0 0 193,0 0-96,0 0-33,0 0 1,0 0-33,0 0-223,0 0-129,0 0 192,0 0 1,0 0-129,0 0 65,0 0-97,0 0 0,0 0 0,-27 0 1,27 0 127,0 0 65,0 0-1,0 0-192,-26 0-32,26 0 33,0 0-97,-27 0-32,27 0 192,-25 0-95,-2 0 31,0 0-128,27-26-128,-53 26-32,28 0 0,-2 0 96,-26-26 64,26 26-64,-25 0 33,25 0 63,-27-27-64,3 27 32,23 0 32,-25 0-64,1-25 0,-2 25 1,2 0-1,-1 0-64,0 0-32,1-28 96,-2 28-96,0 0-32,-25 0 0,26 0 32,1 0-32,-28 0 0,28 0 0,-2 0 32,2 0 0,-1 28-32,-26-28 32,25 0-32,0 25 0,2-25 64,-28 27-64,28-27 32,-1 0-32,0 26-32,1-26 32,-3 26 0,4-26 0,-3 28 0,0-28 0,29 26 32,-55 1 0,53-27 0,-25 25 32,-1 1 0,1-26 0,-1 28-96,26-2 64,-25-26-32,-1 27 32,25 0 32,1-1-31,3 0 31,-4 0-64,-25 1 32,26 0 32,2-1-64,25 1 64,-27-2-32,0 29 64,27-26-96,0-3 96,-26 2-96,26-2 32,0 3 0,0-1 0,0-1-32,0 1 32,-27-2 0,27 2 0,0 0-64,0-1 64,0-26 0,0 27 0,27 0-96,-27-1 128,0 0-64,26-26 32,-26 26 0,27 1 0,-27 0-32,27-1 32,-27 1 64,25-27 0,2 25-96,-1 2 0,1 1 33,1-28 31,-4 25 32,3-25-64,27 27 32,-27-27 0,-3 27-32,31-27-32,-2 0 160,-1 25-160,-25-25 64,26 0 32,-1 0-32,1 0 0,-1 0-96,30 0 64,-32 0-64,5 0 64,-2 0-64,-1 0 64,2 0-128,24 0 160,-24 0-64,0 0 0,24 0 32,-24 0-32,-2 0 0,28 28-64,-28-28 160,28 0-128,-28 0-32,28 0 32,-1 0-64,0 27 96,-25-27 0,24 0-96,-24 0 96,0 0-96,-2 0 128,1 0-96,26 0 64,-26 0 0,26 0-32,-25 0-96,0 0 64,24 25 0,-24-25 0,-2 0-193,1 0 161,-1 0 64,1 0 0,2 0 32,-4 0 0,3 0 0,-3 0-64,4 0 64,-2 0 0,-1 0 0,1 0 0,1 0 32,-2 0-64,1 0 32,-1 0 0,3-25 32,-2 25-32,-1 0 0,28-27 0,-28 27 64,1-28-96,-1 3 32,2 25 0,-1-27 0,-28 0-32,29 27 32,0-25 32,-30-3-32,3 1 32,1 2-32,-1 25 0,-1-27 0,0 1 64,0-1-32,1 0 0,-27 1 64,27 0 0,-1 0-224,-26-1 192,27 0-32,-2 1 0,-25-1 33,27 0 63,-27 2-96,0-2 64,0 27 32,0-26 64,0-1-32,0-1 32,0 28-63,-27-25-226,27-2 97,0 2 97,-25-3-194,-2 1 226,27 0-161,-26 27 32,-1-25 32,0-2-32,1 1-129,-26-1 129,25 0-32,-28 27-224,5-26 512,22 0-224,-26 26-64,2-26 0,-1-1 96,1 0-64,-1 27-32,-26-26 64,-1-2-128,-25 2 128,-29 26 0,2-25 0,-26-2 33,-2 27 63,28-26 64,-27 26-192,27 0-481,-1 0-992,-25 26-1698,26-26-6534</inkml:trace>
  <inkml:trace contextRef="#ctx0" brushRef="#br1" timeOffset="20686.18">24951 2331 672,'0'-27'2050,"0"27"609,0 0 223,0-26-479,0 26-546,0 0-607,0 0-225,0-27-129,0 27-127,0 0-192,0-25-193,0 25-160,0-27 64,0 27 1,0-27-129,-26 1 32,26 26 0,-26-27-160,0 27 0,-28-27 0,28 2-96,0 25 32,-27 0 32,-2-27 32,31 27-32,-30-26 0,0 26 160,29 0-256,-2 0 64,1-27-32,-28 27 64,29 0-64,-2 0-32,1 27 32,-1-27 64,-25 0 0,25 0 0,1 26 0,-1-26-64,-1 27 64,4-2-64,-3-25 64,1 27-32,-2 0 32,1-1 0,0 1 0,2 0 0,25 25 0,-27-26 32,27 1 0,-26 28-64,-1-30-96,27 28 160,-27-27-32,27 27 0,-25 0 0,25-26 32,-27 25 96,27 1-128,-26 1 128,26-2-64,-27 1-128,27 0 128,0 1 0,0-1-32,-27-2 32,27 3-128,0 0 96,0-2 0,0 1 32,0 27-64,0-28 64,0 3-64,0-3 65,0 1-162,0 27 258,0-55-290,0 29 226,0-1-65,0 0 32,0-27 32,0 27 0,0 0 96,0-26-128,0 25-96,0 1 128,0-26-32,0 25-32,0-24 0,0 24-32,0-25 96,0 26 32,0-26-160,0-1 193,0 26-129,0-24-32,0-2 32,0 27 32,0-26-96,0-1 32,0 1 128,0-2-160,0 2 32,0 1 64,0-3-32,0-25 0,0 27-32,0 0 64,0-2-64,0 3 128,0-28-256,0 25 192,0 2 0,0-27-32,0 27 32,0-27-32,0 26 32,0 1-64,0 0 0,0-27 160,0 25-224,0 3 64,-25-3 0,25 3 0,0-2 64,0 0-64,0 1 32,0 0-96,0-1 96,0 1 32,0-2 1,0 2 127,0 0-224,0 26 32,0-53 64,25 27-32,-25-2-32,0 3 32,0-2 32,27 0-64,-27 1 64,0-2 0,27 3-32,-27-1-32,0-27 96,26 25-96,-26 3 32,27-2-32,-27 2 0,0-28 32,25 26-32,-25 0 0,27-26 64,-27 26 32,27 1-352,-1-27 608,1 27-223,-2-1-33,2-26-32,0 27-353,1-2 578,-2-25-514,25 27 225,-23-27-96,-1 27 96,-1-27 0,1 26 0,-2-26 0,2 27 32,26-27 0,-26 0-32,-2 0-32,2 0-32,0 0 32,-27 0-96,26 0 64,1 0 32,-2-27-32,2 27-64,-27 0 128,27-26-128,1 26 160,-2-27-160,-2 0 32,3 2 96,1-2-289,-1-26 514,-1 26-129,0 1-192,0-26-161,1-2 514,-27 26-289,27-52 32,-27 28-33,26-28-31,-26 28 64,26-28 0,-26 28 97,0-1-1,26-1 0,-26 2 32,0-1 32,0-27-96,27 27-64,-27-1 64,0-24-128,27-1 64,-27-28 32,0 27-160,0 0 160,26 2 0,-26 24 0,0 1 192,0 1-96,0-1-32,0 26 1,0-25-97,0-3 64,0 30-96,0-28 0,0-1 32,0 2 32,0-1-64,0 0 0,0-1 64,26 2-32,-26-1 96,0 25 32,0 3-64,26-27-32,-26 24 128,0-26-64,0 29 64,0-28-64,0-1-128,27 2 32,-27-1 32,0 0-64,27-1 32,-27 2 32,0-2 96,0 2-63,0 0-1,0-3-225,0 3 514,0-1-321,-27-1-64,27 2 64,0-26-96,-27 24-64,1-24 224,26 23-288,-26 2 416,26 26-160,-26 2-64,-1 25-96,27-27-545,-27 27-288,1 0-608,26 0-257,-52 27-1505,25-2-7335</inkml:trace>
  <inkml:trace contextRef="#ctx0" brushRef="#br2" timeOffset="24923.42">11956 4371 1473,'0'0'608,"0"0"930,0 0 896,0 0-704,0 0-769,0 0 0,0 0 128,0 0-160,-27-27-97,27 27-191,0 0 32,-27 0-1,2 0-63,25-26-1,-27 26-63,1 0-97,26 0-127,-27-27-161,-1 27-32,4 0-32,-31 0-32,29 0 128,-1-25 32,3 25 129,-31 0-65,29 0 64,-26 0-31,-2 0-33,1 0-192,1 0 0,-1 0-32,1-27 64,-30 27-32,32 0 1,-5 0-1,-24 0-32,26 0 128,-26 0 0,26 0-96,0-28-64,-26 28 32,24 0 0,-23 0-96,-2 0 96,1 0-64,26-25 32,-26 25 32,26 0 0,1 0-31,-2 0-66,2 0 66,-2 25-1,0-25-64,2 0 32,-1 28 0,-26-28-33,26 27 33,0-27 0,1 0-32,-3 25 32,4 2 65,-3-27-130,0 26 97,2-26-128,-1 27 128,1 0 0,-1-1 33,-1-26-98,2 27 33,-1-2 33,25 3-33,-23-2 0,-3 0 0,27 1 0,3 0 0,-4-1 0,1 1 0,1-2 96,-1 2-96,2 1 32,-2-3-96,27 2 32,-27 0 96,27-2-32,-26 3-32,26-3-96,-27 2 128,27 26 64,0-26-96,0 0 0,0-2 32,0 3 32,0-3-64,0 3 64,27-2-32,-27 0-64,26-26 64,-26 27 0,27 0 0,-27-1 64,27 1-64,-2-2 0,-25 2 0,27 0 96,-1-1-224,1-26 192,1 27-32,-4 0-64,3-2 64,27 3-64,-27-2 32,25-26-32,-25 26 32,26 1 32,-1-2-64,1-25 0,-1 28 32,28-28 33,-28 27-97,30-27 64,-5 0-64,-22 25-33,23-25 33,-24 0 32,24 0-64,-24 0 64,24 0-32,4 28 64,-32-28-64,32 0-192,-30 0 320,28 0-64,-28 26-64,1-26 0,26 0 32,1 0-64,-28 28 0,29-28 32,-2 0 0,-26 0-96,26 0 64,1 0 0,-2 0 0,4 0 64,-4-28 0,1 28-64,1 0 160,-28 0-64,28-26-96,-1 26 32,-26 0 64,26 0-64,2-28 64,-2 28-128,-26 0 64,26 0-65,-26-25 1,26 25 128,-26 0-128,26-27 96,-25 27 32,-3 0-32,30-28 64,-29 28-64,28-25 64,-28-2 1,2 1-194,-1 0 33,-1-2 0,3 3 64,-5-2-64,-23 0 224,28 1-320,-29-1 288,26-25-96,-25 25 0,26-26 96,-26 0-96,-27 27 0,25-27 32,-25 0 0,27-1 32,-27 28 161,0-28-289,0 29 256,-27-28-128,27 26 32,-25-25 0,-28 24-32,26-24-64,-52-1-64,-2 26 32,-24-26-32,-1 27 64,-52-27 96,26 26-64,-28 1 224,28-1-224,-27 27 0,-1-27-96,28 1 32,0 26-160,27 0-320,-1 0-353,1 0-160,0 26-1025,23 1-2723</inkml:trace>
  <inkml:trace contextRef="#ctx0" brushRef="#br2" timeOffset="27494.57">26222 2172 864,'0'0'1538,"0"0"928,0 0-608,0 0-321,0 0-191,0 0-546,0 0-575,0 0-129,28 0-96,-28 0 64,0 0 96,0 0 320,0 0 129,0 0-129,0-26-63,0 26-33,-28 0-96,28 0-192,-27-27-31,27 27-1,-26 0-64,-1-27 0,2 27 0,-29 0-32,28 0 0,-1 0 0,2 0-1,-2 0 33,0 27-64,1-27 32,26 27 64,-28-27-32,4 26 32,-3-26-32,0 27 97,27 0-1,-28-2 64,2 2 32,26-1 0,-24 1 64,-4 28-160,1-30-128,27 28 161,-27-27-1,1 2-96,26 24 32,-26-26 0,26 26 0,0-25 32,-26 26-64,26-26 32,-27 25-32,27 3 64,-27-3 0,27 0 64,-26 2 33,26-2-33,0-26 0,-26 28-32,26 0 32,0-2 0,-26 1 1,26 0-65,0-1-32,0 30 32,0-30 32,-27 28 32,27-27-32,0 26-64,0 1 0,0-28-64,0 28-96,0-2 192,-27-23-64,27 24 32,0 1 0,-26-28 65,26 1-129,0 27 128,-26-27 128,26-1-96,0 2-160,0-1 32,0-1-32,0 1 32,0 1 0,0-1 0,26-1 64,-26 1 96,0 1 97,0-29-33,26 28-96,-26 1-96,0-1 0,27-26-64,-27 26 32,0-28 0,27 2 64,-27 0-160,26-1 192,-26 1-96,0 25 65,26-24-1,-26-28 64,0 26-128,26 0 0,-26 1-32,0-2-64,27 3 128,-27-1 0,0-27-96,27 25 0,-27 3 96,0-2-32,0 2 64,26-2-96,-26-26 0,0 26 32,26 0-64,-26 1-64,26-27 288,-26 27-352,27-1 96,0 1-32,-27-27 160,28 25-192,-28-25 128,0 0 64,24 27-96,-24-27 32,26 27 32,-26-27 0,28 26-128,-28-26 96,27 0-32,0 0-32,-3 27 64,4-27-96,-2 0 0,1 0 31,0 0 33,-2 0-96,2 0 128,-27 0-128,26 0 32,1-27 64,0 27 64,-2-26 0,2 26 64,-1-27-32,1 0 0,1-25 0,-28 26-64,27-1 193,-3-26-161,2 1-32,2 24 0,-1-26 32,0 2 32,-27-1 0,25 0-32,2-1-32,-27-25 128,26-1-224,-26 2 96,0-2 128,27 1 0,-27-1 160,0 0 1,0 28-1,27-28-128,-27 28-96,0-28-32,25 0 64,-25 1-96,27-1 96,-27 0-64,0-25-64,26-2 32,-26-25-128,0 52 128,27-25 0,-27 25 32,0 28 64,0-28 161,0 27-65,27 1 160,-27-3-256,0 3 0,0-1-64,0-27-64,0 28 0,0-28 32,0 1-64,0-2 0,0 2 64,0 26-64,-27-26 128,27 26 0,0 26 64,-27-25 32,27 25 33,0-26-97,-26 0 160,26 27-224,-27-2 64,2-22-64,-2-5-160,27 2 384,-27 26-256,1 2 32,-1-29-96,2 28 32,-2 26-96,0-27-128,-1 27-289,2 0-576,2 27-256,-3-27-32,-28 26-481,29 1-1089,-1 25-4484</inkml:trace>
  <inkml:trace contextRef="#ctx0" brushRef="#br3" timeOffset="34799.99">7880 2358 7847,'0'53'256,"0"-53"97,26 0 928,-26 0 32,27 25-416,-27-25-353,27 0 97,-27 0 320,25 0-96,-25 0-385,0 28-192,27-28-192,-27 0 1,0 0-97,0 0-289,26 0-1088,-26 26-1153,27-26-2467</inkml:trace>
  <inkml:trace contextRef="#ctx0" brushRef="#br3" timeOffset="34994">8170 2675 4228,'0'27'2978,"27"-27"-1472,-27 0 31,0 26 257,28-26-257,-28 0-448,0 0-384,24 27-257,-24-27-287,27 0-161,-1 27-257,-26-27-671,28 25-738,-1-25-736,-3 27-1314,-24-27-2338</inkml:trace>
  <inkml:trace contextRef="#ctx0" brushRef="#br3" timeOffset="35118">8462 2940 1345,'27'54'4100,"-2"-28"-1762,-25-26-160,27 27-256,0-27-993,-27 25-449,26-25-320,1 26-160,0-26-801,-27 28-2818</inkml:trace>
  <inkml:trace contextRef="#ctx0" brushRef="#br3" timeOffset="35311.01">8913 3284 9256,'24'54'4452,"-24"-28"-4291,28-26 768,-28 0 480,0 0-608,27 27-577,-1-27-128,1 25-256,-2-25-353,2 0-928,0 27-705,-1-27-1153,1 27-1474</inkml:trace>
  <inkml:trace contextRef="#ctx0" brushRef="#br3" timeOffset="35449.01">9282 3550 4644,'27'25'1409,"-2"3"289,-25-28 288,27 27-673,0-27-865,-27 26-223,28-26-65,-28 0-128,26 27-1057,-2-27-2947</inkml:trace>
  <inkml:trace contextRef="#ctx0" brushRef="#br3" timeOffset="35600.03">9680 3842 10730,'26'26'480,"1"0"-128,-27-26 641,25 0-768,-25 26-1090,27-26-1986,0 27-3459</inkml:trace>
  <inkml:trace contextRef="#ctx0" brushRef="#br3" timeOffset="35773.04">9972 4027 9160,'26'52'1474,"-26"-52"-161,24 28 1025,-24-3-512,28-25-1282,-1 27-416,-27 0-32,27-2 1,-1-25-386,-26 28-1056,26-1-1025,0-27-2595</inkml:trace>
  <inkml:trace contextRef="#ctx0" brushRef="#br3" timeOffset="35932.05">10288 4476 10409,'26'54'897,"-26"-28"-641,0 1 994,27 0-193,-27-27-545,27 26-224,-1-26-224,0 27-32,0-27-320,1 0-673,0 0-832,1 0-2083</inkml:trace>
  <inkml:trace contextRef="#ctx0" brushRef="#br3" timeOffset="36069.06">10633 4822 10473,'27'25'1666,"-3"3"-1410,-24-28 865,28 25 96,-28-25-992,26 0-738,1 27-960,0-27-1762</inkml:trace>
  <inkml:trace contextRef="#ctx0" brushRef="#br3" timeOffset="36256.07">10976 5166 7014,'26'53'545,"-26"-26"-321,27-27 1506,-27 0-513,28 26-1121,-1-26-160,-27 27-64,24-27 31,2 25-287,2-25-417,-28 27-736,27-27-129,0 27-512</inkml:trace>
  <inkml:trace contextRef="#ctx0" brushRef="#br3" timeOffset="36393.08">11348 5458 2850,'25'25'5509,"2"3"-5124,-1-28 223,-26 26 642,27-26-386,0 26-415,-2-26-321,2 0-96,-1 0-480,1 27-3428</inkml:trace>
  <inkml:trace contextRef="#ctx0" brushRef="#br3" timeOffset="36574.08">11877 5882 10794,'25'53'833,"2"-26"-705,0-27 288,-1 25 225,1 2-769,-27-27-705,27 0-320,-2 27 160,-25-27-833,27 26-1601,-1-26-961</inkml:trace>
  <inkml:trace contextRef="#ctx0" brushRef="#br3" timeOffset="36705.08">12220 6121 7366,'0'26'353,"28"-26"-545,-28 26 320,0-26 0,26 0-1345,-26 0-1410,0 28 161</inkml:trace>
  <inkml:trace contextRef="#ctx0" brushRef="#br3" timeOffset="36855.1">12458 6253 9320,'0'28'3396,"0"-28"-3300,0 25-192,27-25 320,-27 0-448,0 0-3140</inkml:trace>
  <inkml:trace contextRef="#ctx0" brushRef="#br3" timeOffset="39712.25">8012 3338 1569,'0'26'2466,"0"-26"-2370,0 0 1474,0 0 608,0 0-705,0 0-255,0 0 127,0 0 32,0 0-320,0 0-224,0 0-32,0 0-97,0 0-223,0 0-97,0 0-192,-27 0 97,27-26-65,0 26 64,-25-27-128,25 0-32,-27 1 0,27 0-128,-27 0 97,27-28-194,0 28 97,27-28 0,0 2 0,-2-28 0,2 27-96,-1-27 96,28 28 0,-2-1-32,1-26 96,-1 26 65,1 1-194,26 24 65,-24-26 0,23 29 65,2 0-162,-1-3 258,1 1-1,-1 27-256,26-27 96,-24 27 0,25 0-32,-53 27 0,26-27 96,-26 0-160,-28 0 128,2 0-64,0 0 32,1 27-129,-2-27-191,-26 0-160,0 0-1,0 0-416,-26-27-1601,-2 27-2050,28 0-5156</inkml:trace>
  <inkml:trace contextRef="#ctx0" brushRef="#br3" timeOffset="40022.28">9202 2067 12587,'-25'0'321,"25"-27"928,0 27 1217,0 0-1120,0 0-962,25 0-160,2 0 321,26 27-225,-1-27-224,2 25-96,0 2 96,-3 26 0,-23-26-352,-1 0 544,-1-2-288,-26 2 64,0-1 64,0 1 129,-26 0-1,26 1-64,-27-3-96,-1 0-160,1 3-288,3-28-353,-2 26-416,-2 2-160,1-3-865,27 2-865,-27-1-4100</inkml:trace>
  <inkml:trace contextRef="#ctx0" brushRef="#br3" timeOffset="40577.32">7404 3020 6950,'25'-26'929,"-25"26"-705,0 0 1826,0 0-128,0 0-1089,27 26 704,-27-26-63,53 52-417,-26 2-321,25-1-159,1 0-385,2-27-64,-5 27 64,5 0 161,-4-26 127,3-2 257,0-25 128,-2 0-33,-26-25-63,28 25-64,-29-27-161,2-26-255,-27 26-289,26 1-129,-26 26-1120,27-26-1217,-27 26-2114,0 0-9418</inkml:trace>
  <inkml:trace contextRef="#ctx0" brushRef="#br2" timeOffset="54878.13">7456 7895 928,'-27'0'801,"27"0"-577,0 0-224,0 0-224,-25 0-224,25 0-161,0 0 353,-27 0 256,27 0 416,0 0 737,0 0 577,-27 0-96,27 0-65,0 0-128,-26 0-223,26 0-258,0 0-191,-28 0 64,28 0-128,0 0 63,0 0-127,0 0-129,0 0-31,28 0-161,-28 0-64,26 0-95,1 0-33,25-26-32,-25 26 0,26 0-32,26 0 64,2 0-32,-4 0-64,29-26 32,2 26-64,-3 0 64,27 0-64,1 0 32,-1 0-64,0 26 64,0-26-32,-26 0 96,27 0-96,-28 0 0,2 0 33,-2 0-1,-26 0-32,26-26 32,-23 26-32,-30 0 32,28 0-32,-27 0 64,-1 0 32,1 0-32,-1 0-32,2 0 0,-26 0-128,-28 26-353,0-26-928,0 0-1346,0 26-3651</inkml:trace>
  <inkml:trace contextRef="#ctx0" brushRef="#br2" timeOffset="56992.25">18097 3575 8680,'0'0'448,"0"0"-544,26 28 1057,-26-1 480,26-1-95,0 53-161,1-26-320,0 27-289,-27-1-160,26 26-191,0-25-161,-26-1 64,26-24-64,-26 23 32,27-51-288,-27 26-353,27-26-704,-27-2-1121,0-25-3972</inkml:trace>
  <inkml:trace contextRef="#ctx0" brushRef="#br2" timeOffset="57431.28">18149 3735 14894,'-52'-52'480,"52"25"257,0 27 320,26-26-417,26-1-415,2 27-65,51-28 0,-26 28 256,2-25-320,-28 50-192,-1-25 32,2 28-256,-28 25-257,0-1 129,-26-25 192,-26 26 160,26 1 96,-26-2 0,-1-26 32,27 28-32,0-1 0,0-1 0,0-24 0,27 24 64,-1-25 0,0 26-64,0-1 0,1-25 64,0-1-64,-27 1 32,0 0 64,0-1 160,0 1 289,-27-2 95,-26-25 65,1 28-321,-2-28-127,2 26-129,26-26-160,-29 0-641,28 0-672,1 26-1314,26-26-3074</inkml:trace>
  <inkml:trace contextRef="#ctx0" brushRef="#br2" timeOffset="57741.3">19182 4052 17040,'-27'0'961,"27"0"-641,0 0 1634,27 0-673,0 0-640,25 0-385,1 0 64,-1 0-96,1 0-256,2 0 96,-31 0-384,3 0-865,-27 0-1089,26 0-865,-52 0-1730</inkml:trace>
  <inkml:trace contextRef="#ctx0" brushRef="#br2" timeOffset="57979.31">19261 4211 6534,'0'28'8039,"0"-28"-8391,0 0 1633,26 27 737,1-27-961,0 0-448,25 25-1,1-25-31,-1 0-417,1 0-96,2 0-256,-28 0-801,-3 0-1089,4 0-3555</inkml:trace>
  <inkml:trace contextRef="#ctx0" brushRef="#br2" timeOffset="59954.42">18202 3708 2626,'0'-25'256,"0"25"1057,0 0 257,0 0-705,0 0-417,0 0-160,0-27 769,0 27 289,0 0-161,0 0 64,0 0-64,0 0-416,0 0-257,0 0-223,0 0-225,27-26 0,-1 26-64,0 0 0,27 0-32,-26 0-32,25 0 32,-26 0 0,1 0-32,28 0 64,-3 0 0,-26 0-32,1 26-33,26-26-31,-27 27-128,-26-27 32,26 25-96,-26-25 96,27 27 95,-27 0 97,0-1 0,0 1 0,0 0 0,0-1 32,-27 0-32,27-26-64,0 26 64,-26 1 0,26 0 32,-26-27 0,26 26-32,-26 1 33,26-27-1,-27 25-32,27-25 32,-27 27 32,1-27 0,0 0-32,0 28-32,-1-28 0,-1 0-32,-25 25 32,29-25 0,-4 0 0,1 0 0,0 0 32,1 0-32,0 0 96,26 0-64,-26 0-64,26 0 160,0 0-128,0 0 0,0 0 32,0 0 32,0 0 32,0 0-32,26 0 32,-26 0 96,26 0-95,0 0-1,1 0-64,0 27 64,25-27-96,1 0 0,-25 0 0,25 27-96,-1-27-64,-25 25 63,0 3 65,25-28-128,-26 27-64,1-2 64,-27 2 0,27-1 32,-27-26-33,26 27 33,-26 0 160,-26-1 64,26 1 321,-27-2-1,0 3 129,1-2 31,-26-26-95,25 26-1,0-26-95,-25 27-33,26-27-64,-29 0-32,28 0-95,-23 0 95,22 0-160,1 0-96,0 0-96,1 0-64,0 0-385,26-27-448,-26 27-1441,26 0-4068</inkml:trace>
  <inkml:trace contextRef="#ctx0" brushRef="#br2" timeOffset="61888.53">7852 9378 1537,'0'0'224,"0"0"737,0 0 1089,0 0-256,0 0-769,0 0-321,0 0 257,0 0-160,0 0-224,0 0-65,0 0 65,0 0-1,0 28 65,28-28-1,-28 0-255,26 0-65,-26 0-160,27 0-64,-27 0 32,27 0-64,-2 0 33,2 0-1,-1 0 0,1 0 32,0 0-96,25 0 0,1 0-32,-1 0 96,1 0-96,2 0 0,-3 0 32,1 0-32,-1 0 0,2 0 0,26 0 0,-28 0 32,29 0-32,-30 25 32,30-25-32,-2 0 0,-1 0 32,29-25-32,-28 25 0,26 0 0,-24 0 0,-2 0 0,0 0 0,1 0 0,-2 0 32,2 25 32,26-25-64,-28 0 64,4 0-32,-30 0 64,28-25-32,-2 25 1,-24 0 31,-2 0 96,1 0-128,2 0-64,-31 0 0,2 0-160,2 0-673,-28 25-1217,-28-25-5669</inkml:trace>
  <inkml:trace contextRef="#ctx0" brushRef="#br4" timeOffset="68083.89">9838 6094 9064,'-26'0'2402,"26"-27"-2017,0 27 255,0 0 481,26 0-544,2-26-257,-4 26-31,30 0 63,0 0 96,-30 0-320,31 26-128,-28-26-96,-1 27 64,0 0 0,-26-1-96,0 0 96,0-26 64,-26 28 64,0-3 0,-1 2 96,0 1 65,-25-3 159,26 2-96,26-27-127,-28 0-129,28 26 0,28-26 64,-2 26-32,-2 2 32,4-28-96,26 0 0,-28 26-64,26-26 32,-25 0-160,0 0-321,-1 26-255,0-26-257,0 0-224,1 0-545,0 0-1537,-27 0-4228</inkml:trace>
  <inkml:trace contextRef="#ctx0" brushRef="#br4" timeOffset="68481.89">10660 6147 8199,'0'-26'1057,"0"26"1057,0 0 32,0 0-993,24 0-320,-24 0 32,28 0-64,-2 26-161,1-26-415,26 26 319,-27 2-352,27-28 0,0 25-127,-27 2-1,27 1 0,-25-28 32,-1 25-385,-3-25-31,-24 0-352,26 27-706,-26-27-672,0 0-832,-26 0-5606</inkml:trace>
  <inkml:trace contextRef="#ctx0" brushRef="#br4" timeOffset="68718.92">11029 6067 6630,'0'0'608,"0"0"-992,0 0 1889,0 27 481,-27 0-737,1-1 65,0 28-353,0-2-545,-1-24-320,0 24-64,27-26 0,-26 0-96,26 2-448,-26-2-641,26-26-1570,26 26-5060</inkml:trace>
  <inkml:trace contextRef="#ctx0" brushRef="#br4" timeOffset="69345.95">11426 6041 9577,'0'0'288,"0"0"1345,0 0 481,27-27-1025,0 27-64,25-27 225,1 27-193,-25 0-449,23 0-640,3 0 352,-27 0-352,-3 0 0,4 0-64,-1 0-128,-27 0-96,0 27-1,0-27 257,0 27-32,-27-27 64,-1 26 32,28 1 0,0-27 0,-24 27 96,24-27-224,24 26 32,4 0 128,-1 2 32,26-3-96,-28 2 96,2 1-320,0-3 224,-1 2-128,-26-1 128,0-26 64,0 26 0,0-26 224,-53 28 128,26-28-63,-25 26-129,-1-26-96,1 0-64,-3 26-32,2-26-641,1 0-1376,25 26-2340</inkml:trace>
  <inkml:trace contextRef="#ctx0" brushRef="#br4" timeOffset="71719.1">24659 6491 13388,'-50'-26'1474,"22"26"-1474,28 0 480,0 0 641,0-26-512,28 26-577,22 0-96,5 0 32,24 26 0,1-26-257,-2 26-159,-24 0-65,-2 2-63,-26-2 159,1 1 65,-27-27 160,0 25 160,-27 2 64,1 0 96,0-27 0,0 26-96,26 1-32,-27-27-32,27 27 96,0-1-32,27-26 64,-1 26-64,0 0 0,0 1 0,1 0-32,0 1 65,-27-28 95,0 25 288,0-25 129,0 27 95,-54-27 1,28 0-289,-26 0-224,-2 0-63,-24 0-97,24 0 32,2 0-129,26 0-703,26 25-866,0-25-1345,0 0-6053</inkml:trace>
  <inkml:trace contextRef="#ctx0" brushRef="#br4" timeOffset="72023.11">25507 6703 14798,'-26'-26'64,"26"26"1281,0 0 481,0 0-1282,26 26-256,1-26 225,0 27-161,25 0-64,1-1-159,2 0 63,-31 0-192,30 1 32,-27-27-96,0 27-353,-3 1-704,-24-28-512,0 25-962,0-25-1697</inkml:trace>
  <inkml:trace contextRef="#ctx0" brushRef="#br4" timeOffset="72247.13">25826 6650 9641,'0'0'512,"0"0"1,-27 0 1024,-1 27-160,2-1-320,2 28-64,-31-2 256,28 1-448,-25 2-416,26-3-321,-28-27-64,54 2-417,0 1-544,0-2-928,0-26-1475,27 0-7174</inkml:trace>
  <inkml:trace contextRef="#ctx0" brushRef="#br4" timeOffset="72671.15">26010 6571 13356,'53'0'-64,"-26"-26"1441,0 26 737,25 0-1249,29 0-96,-30 0 160,3 26 0,0-26-161,-2 27-671,-26-2 31,-26 2-256,27 0 63,-27-1-223,0 1 32,-27 26 160,1-27 96,-1 0 96,2 1-64,-2-27 160,0 27 128,27 1-31,-28-28-33,28 25-96,0 2 96,28-27-63,-1 25 95,0-25 0,25 27-224,1-27-32,-1 0-128,1 0 64,26 0-32,-52 0-352,26 0-481,-25 0-1025,-28 0-2114,0 0-9833</inkml:trace>
  <inkml:trace contextRef="#ctx0" brushRef="#br4" timeOffset="75880.34">6768 11499 1665,'0'0'2947,"0"0"-2114,0 0 1249,0 0 672,0 0-672,0 0-416,0 0-225,0 0-224,0 0-384,0 0-352,0 0-97,0 0 64,26 0 1,1 0-193,0 0 32,25-28 33,1 28-33,0 0-64,-1 0-128,30-25 0,-32 25 0,32 0 0,-30 0-96,1 0 0,-1 0 32,-25 0-64,-1 0-64,1 0-384,-27 0-417,0 0-608,0 25-930,-27-25-2465</inkml:trace>
  <inkml:trace contextRef="#ctx0" brushRef="#br4" timeOffset="77085.39">10368 11605 10121,'0'0'288,"0"0"-127,0 0 2529,0 0-800,0 0-1314,0 0-127,0 0 255,26 0-223,0 0-193,27-27 0,2 27-127,23 0-33,0 0 0,-24 0 0,26 0-128,-1 0 32,0 0-32,-26 0 0,26 0 0,-25 0 192,0 0-320,-29 0-352,2 0-1314,-27 0-3107</inkml:trace>
  <inkml:trace contextRef="#ctx0" brushRef="#br4" timeOffset="80699.61">18097 5563 5733,'-54'27'288,"28"-2"449,26-25-129,0 0 417,0 28 97,0-28 319,0 0-160,26-28-224,1 28-384,-27-25-193,27-2-224,-1 1-159,26 0-33,-25-2-64,26 3 0,-27-2 32,27-26 32,-26-1-64,1 29 0,-4-28-160,2-1-353,-26 28-448,0 0-576,0-2-705,0 3-1090,-26-3-896</inkml:trace>
  <inkml:trace contextRef="#ctx0" brushRef="#br4" timeOffset="80951.63">18255 5087 1345,'-53'0'3043,"53"0"-417,0 0-288,0 0-576,0 0-833,27 0-256,-1-28-225,0 28-64,54-25-159,-28-2 63,29 27 96,-28-27-64,-1 1-223,2 26-65,-28-27-64,0 27 32,0 0-129,-26 0-63,27 0 64,-27 27 32,0-27 192,0 26-32,0 28-32,0-29-32,0 28-32,0-25-352,27 24-1058,-1 2-2145</inkml:trace>
  <inkml:trace contextRef="#ctx0" brushRef="#br4" timeOffset="82214.7">6370 5590 3106,'27'-53'897,"-27"53"1025,27-26 673,-27 26-545,0-28-481,0 28-256,0 0-672,0 28-385,-27-2-64,0 27 129,1 27-129,0-1-96,26-25-64,-26 25 0,-1-26 0,0-26 64,27 25-288,-26-25-160,26-1-225,0 1-480,-26 0-865,26-1-2434</inkml:trace>
  <inkml:trace contextRef="#ctx0" brushRef="#br4" timeOffset="82589.72">6028 5777 9192,'0'0'2274,"0"0"-1953,26 0-161,-26-28 577,24 28-257,3-26-288,28-2-160,-29 3 64,26-30-32,2 30 0,-2-28 32,1 27-128,0-2 64,-25 3 33,-28 25 31,24-27 224,-24 27-256,0 0 128,0 27 225,27-27-33,-27 25-192,0 3-96,27-2-96,-27 0-160,28 1-481,-2-2-704,-2 3-1409,31-1-5414</inkml:trace>
  <inkml:trace contextRef="#ctx0" brushRef="#br4" timeOffset="87239.98">5709 12321 13292,'27'0'929,"-27"0"-1281,0 26 736,0 26 1057,26 2-544,-26 25-448,0 27-225,0 26 128,-26-25 1,26 0-257,0-29-64,0 2 32,26-26-32,-26-29-96,27 2-225,-27-1-383,0-26-257,0-26-833,-27-1-2690</inkml:trace>
  <inkml:trace contextRef="#ctx0" brushRef="#br4" timeOffset="87608.01">5577 12506 14189,'80'0'1537,"-55"-26"-1280,55 26-257,-1 0 288,26 26 833,-23-26-160,-5 0-609,4 26-288,-29 2-64,-25 24 0,0-26 0,-54 28-192,0 24 288,1-23-128,-26-3-160,-3 0 480,4-24-256,25 24-32,26-25-96,26-1 64,25 1 96,4-27 0,23 27-64,2-1-96,-28 0 96,2 2-128,-28-3 32,-26 2 128,-26-27 128,-28 26 96,2 1 129,-28 0-161,-25-2-160,26 3 0,-29-3-416,30 2-705,-1-27-1057,26 28-1634</inkml:trace>
  <inkml:trace contextRef="#ctx0" brushRef="#br4" timeOffset="88366.05">6848 12984 8584,'0'25'5605,"0"-25"-5573,0 0 320,0 27 1762,0-1-897,0 28-768,0-28 63,0 28 1,0-2-161,0-26-224,26 28-128,-26-29 128,0 3-320,26-3-288,-26 2-225,0 1-96,26-28-416,-26 0-673,0 0-608,27 0-4677</inkml:trace>
  <inkml:trace contextRef="#ctx0" brushRef="#br4" timeOffset="88791.07">7112 13062 9064,'0'-26'2979,"28"26"-2595,-28 0 1506,0 0 480,24 0-1121,-24 0-448,26 26-480,2-26-225,-1 0 192,24 0-224,-23 27 96,-2-27-32,1 0-96,-27 27-32,27-1-32,-27 0 32,0 2 0,0-3-32,-27 2 64,27-1 32,-27-26-128,27 27 160,-26 0 0,26-27 97,0 25-97,0-25 32,0 28 32,0-28-64,26 25 64,1-25-128,0 0 64,25 0-96,-26 0 64,1 0-32,26 0-128,-27 0-320,0 0-609,-26 0-1217,27 0-2338</inkml:trace>
  <inkml:trace contextRef="#ctx0" brushRef="#br4" timeOffset="89979.14">8541 12745 15534,'-27'0'1025,"27"0"-993,0 0 641,0 0 1024,0 0-608,0 0-576,54 0 160,-28 0-1,28 25-287,-2-25 63,1 0-192,-1 0-160,3 0 65,-2 0-194,-1-25-479,-25 25-833,-27 0-961,0 0-1602,-27 0-5349</inkml:trace>
  <inkml:trace contextRef="#ctx0" brushRef="#br4" timeOffset="90144.15">8594 13009 15790,'-26'53'1826,"52"-26"-1634,1-27 129,25 0 1344,1 0-159,2 0-802,-4-27-608,30 27 129,-29 0-386,-25 0-703,-1 0-1667,1 0-2754</inkml:trace>
  <inkml:trace contextRef="#ctx0" brushRef="#br4" timeOffset="94594.4">26461 2278 1121,'0'0'993,"0"0"-609,0 0-64,0 0 33,0 0-97,0 0 288,0 0 321,26 0 224,-26 0 288,0-27-95,0 27 95,27 0-96,-27-25-256,0 25-32,0 0 32,0-27-160,0 27-128,0-27-161,-27 27-95,1-26-225,-1 26-96,2-27-64,-2 27-32,0-27 32,-27 27-96,3 0 96,-30-25 32,2 25-32,-1 0 1,1 0-65,25 25 32,-24 2 0,0 0-96,23-1 0,-24 28 32,26-2 96,26 1-192,-25 2 0,26-5-1,-1 4 97,0-1 33,27 0-1,0-1 32,27 28 0,-27-1-32,53-24 32,-27 23-32,27-24-96,-26-1 96,51-2-32,-24 3 128,24-27-192,4 0 192,-4-1-32,1 0-32,28-26 32,-29 0 0,28 0 96,-25-26 1,-2-27 63,-26 0 0,26 25-32,-26-50 97,-1 24-1,1-25-96,2 26 417,-31-26-161,-24 26-127,0-26-129,0 26 96,-24-27-128,-4 26 129,-52-24-161,28 24-64,-28 1 416,1 1-416,1 25-128,-4 1-160,5 26-288,-31 26-866,56 1-1184,-28 0-1089,28 25-5254</inkml:trace>
  <inkml:trace contextRef="#ctx0" brushRef="#br4" timeOffset="99065.66">9442 4530 1953,'24'0'2210,"-24"0"-31,0 0-33,0 0-385,0 0-704,0 0-192,0-26 128,-24 26 32,24 0-128,0-28 64,-26 28-257,26-25 97,0 25-192,-28-27-193,1 27-128,0-26-63,2 26-161,-28 0-32,-26 0-64,26 26 32,-26-26 0,26 27 32,-26-2 32,26 3-96,-2-2 0,-24 27 32,26 0-64,1-26 64,-1 25-32,26 1-97,0 1 97,2-1 64,25-1-64,0 1 64,0 1-32,0-1 97,52 0-129,-25-1 32,26 2 32,26-1 64,2-1-32,-2 1 32,-2-26-64,56 0 0,-26-2-32,-2-25 96,1 0-32,-1 0 0,2-25 64,-27-2 0,25-26 0,-24-1 65,-30-24-65,30 24 0,-57-26 0,31 2 64,-55-2 0,0 1 33,0-1 31,-27 0 0,-25 28 96,-29-28-31,2 27 31,-1 27-96,2-27-64,-2 26-128,1-26 1,24 26-162,5 27 65,-5-26 0,28 26-224,2 0-256,-2 0-449,1 26-320,-1 1 127,0 0-191,27-1-1057,-25 1-1858</inkml:trace>
  <inkml:trace contextRef="#ctx0" brushRef="#br4" timeOffset="100255.73">10341 12480 9993,'-27'-27'1057,"27"27"-192,0 0-481,0 0-32,0 27 257,0 25-96,0 1-193,0 54 0,0-2 32,0 2-159,0 25-97,0-26 32,0 0-96,0-1 96,0-52-64,-26 2 96,26-30 577,0 2 0,-26-27-33,26 0-191,0-27-257,-26-26 0,26 1-128,0-1-96,26-27-32,0 0 32,0 1-96,28-26 32,-28-2-256,26 0 160,-25 2 64,28 25 96,-31 1-256,2 26 416,2-1-288,-1 28 160,-27 0-96,27 26 32,-27 0 160,0 0-160,24 26 96,-24 0 0,28 28 32,-28-1 32,26 1 1,-26 24-33,27 2-64,-27-1-32,27 1-32,-1 0 96,-26-28-64,26 1 32,0 1-64,-26-2 64,27-24-96,0 24 64,-27-26-288,26 1-545,-26-27-288,26 27-737,-26-2-704,0-25-2691</inkml:trace>
  <inkml:trace contextRef="#ctx0" brushRef="#br4" timeOffset="100429.7399">10528 13062 15118,'0'0'1377,"0"0"-1473,24 0 384,2 0 321,2-26-321,26 26-224,-2 0-64,-26-27-288,28 27-609,-2 27-1281,-26-27-2851</inkml:trace>
  <inkml:trace contextRef="#ctx0" brushRef="#br4" timeOffset="100947.77">11268 13062 9993,'0'0'2691,"0"0"-2531,26 0 1537,-26 0 225,27 0-1057,0 0-449,25 0-63,-26 0-161,1 0-224,-27 27 0,27-27 64,-27 27-64,0-1 32,0 0 0,-27 2 0,0 24 0,1-26 0,26-26 96,-27 27-64,27-27 96,0 27-128,0-27 64,0 0 96,0 0 64,27 25-63,-1-25-161,1 0 0,0 28-32,-27-28-65,52 0-95,-26 0-160,1 0 32,1 0-257,-4 0-448,3 0-897,-27 0-1185,26 0-6790</inkml:trace>
  <inkml:trace contextRef="#ctx0" brushRef="#br4" timeOffset="101251.7899">11956 13062 11851,'0'0'-64,"0"0"256,0 0 2114,0 27-961,0-27-480,-27 27 96,27 25 96,0-24-288,0-3-321,0 2-192,27 26-127,-27-26-65,26-2 0,1 3-257,-27 24-447,27-24-417,-27-3-417,0 2-960,0-27-2402</inkml:trace>
  <inkml:trace contextRef="#ctx0" brushRef="#br4" timeOffset="106862.11">13597 12612 18321,'-27'0'544,"27"0"-800,27 0 865,0 0 288,25 0-257,1 0-352,26 0 65,-26 0-257,26 0-96,-25 26 0,0-26-320,-30 0-673,30 27-609,-27-27-992,0 0-3044</inkml:trace>
  <inkml:trace contextRef="#ctx0" brushRef="#br4" timeOffset="107027.12">13729 12877 15726,'-27'27'193,"54"-2"127,26-25 705,-1 0-353,2 0-511,-2-25-738,2 25-256,24 0-672,-24 0-1250,-27-27-8487</inkml:trace>
  <inkml:trace contextRef="#ctx0" brushRef="#br4" timeOffset="107416.14">14496 12399 12908,'26'0'352,"2"-26"577,26 26 1409,-29 0-1025,28 26-512,1 1-384,-2 0-161,1 0 64,-26-1-256,25 28-32,-26-29 64,1 28-96,-27 1-64,0-1 32,-27-1 96,1 28-32,-26-28 32,25 3 129,0-3 223,1-26 225,-1-26-289,27 27 32,27 0 33,-1-27-65,28 26-96,-2-26-128,1 0-64,26 0-96,-25 0-256,-3 0-705,4 26-1185,-29-26-1794,1 0-9288</inkml:trace>
  <inkml:trace contextRef="#ctx0" brushRef="#br4" timeOffset="109287.25">5921 14361 8359,'-27'-27'801,"27"1"192,0 26 1313,0 0-288,0 0-993,0 0-448,0 26 256,0 1-1,0 0-63,27 25-32,-27 28-65,25 0-191,-25 26-161,27 26-192,-27 0-128,0-26 32,27 0-96,-27-27 96,28-26-64,-28 1-256,26-1 128,-26-53-64,0 25-193,0-25-255,0-25-225,-26 25-577,26-27-864,-28 1-1185,28-28-4933</inkml:trace>
  <inkml:trace contextRef="#ctx0" brushRef="#br4" timeOffset="109690.27">5841 14572 15822,'27'-52'1346,"-1"25"-962,1 27 545,25-27-96,29 27-64,-30-26-385,30 26-352,-29 0 0,2 0-32,-2 26-64,1 1-32,-26 0-385,-27 25-159,0 1 63,-27 0 193,0-25 128,27 24 159,-26-25 130,0 26-33,0-26 32,26 25-97,0 1 162,26 1-97,26-2 0,-25 1 0,26 0-97,-1-27 130,2 2-290,-26-3 161,-2 0 64,-52 3 0,-2 26 320,1-28 129,-52 1-65,26-27 65,-26 0-257,26 25-160,0-25 64,27 27-513,-27-27-383,53 0-1282,0 0-1986,27 0-7654</inkml:trace>
  <inkml:trace contextRef="#ctx0" brushRef="#br4" timeOffset="110289.3">6980 15024 15983,'-27'-27'576,"27"27"-480,0 0 1378,27-27-289,25 27-673,-26 0-352,28 0-128,-2 0 0,2 0-192,-27 27 96,0 0-416,-3-2-97,4 2 193,-28 26 96,0-26 192,0-1 64,-28 0 64,28 2 32,0-3 0,0 0-96,0 3 64,28-1-128,-28-27 32,26 27-353,1-1-352,0 1 353,-27-2 256,0 2 160,0 0 160,-27-27 352,0 26 97,-27 1 96,-24-27-289,24 0-128,-25 0-448,26 27 384,1-27-608,25 0-1153,0 0-1538,27 0-2691</inkml:trace>
  <inkml:trace contextRef="#ctx0" brushRef="#br4" timeOffset="110772.33">7696 15102 11691,'-27'0'2690,"27"0"-2594,0 0 1410,0 0 576,27-26-1121,23 26-513,-22 0 64,26 26-31,-2 1-417,-26-27-32,1 27 0,0-1-160,-2 0-64,-25 2-33,0-3 1,-25 0 128,-2 3 128,0 26-32,-27-28 128,30 26 161,-3-52 95,0 27 32,27-27-127,0 0-129,0 27 64,27-27 64,0 0-96,25 26 1,1-26-193,-1 0-32,1 0-257,-26-26-223,25 26-513,-25 26-1345,-1-26-1858</inkml:trace>
  <inkml:trace contextRef="#ctx0" brushRef="#br4" timeOffset="114935.57">26355 4927 2690,'27'-27'993,"-27"2"544,0 25 866,0 0-481,0-28-417,0 28-416,0 0-160,0 0-224,0-25-33,0 25-95,0 0 31,-27-27 161,27 27-96,0 0-193,-28-27-320,2 27 32,2-25-160,-31 25 97,28-28-97,-26 28 96,1 0-32,-28 0-192,28 0 96,-29 28 64,3-3 32,24 2 0,-25 0 0,26-2 160,-26 28-224,26-26 64,1 26-160,25 1 96,-26-1 0,27 0 33,26 26-33,0-26-32,0 26 64,0 1-32,26 0-64,0-28 64,28 28-96,-28-28-65,26 30 258,28-30-193,-28 1-65,30-26 97,-4-1-32,28 1 64,-1-2-128,2-25 96,-29 0 64,28-25 96,2-28-416,-30 26 736,1-26-448,1 1 65,-28-2-33,1 1 128,2-2 32,-31 3-64,3-28 288,-27 1-63,0 26 95,-27-26 97,3-1-1,-31 0-256,2 27 1,1 1-1,-1-1-96,-26-1-96,26 29-128,-26-3-32,-2 3-32,30 25-256,-30 0-641,29 25-1025,25 3-1057,-26-3-3587</inkml:trace>
  <inkml:trace contextRef="#ctx0" brushRef="#br4" timeOffset="116073.63">9442 14758 14573,'-54'0'1410,"54"0"-802,-27 0 737,27-26 65,-27 26 95,27 0-864,0 0-417,27 26 192,0-26-127,27 27-33,-3-27-128,4 0-128,-3 0-320,1 27-705,0-27-801,-1 26-929,-25-26-1601</inkml:trace>
  <inkml:trace contextRef="#ctx0" brushRef="#br4" timeOffset="116195.64">9493 15024 14381,'-77'78'1890,"77"-78"-1666,0 0 64,26 0 65,-2 0-225,31 0-833,24 0-1665,1 0-2659</inkml:trace>
  <inkml:trace contextRef="#ctx0" brushRef="#br4" timeOffset="116679.67">10712 14890 1569,'53'-52'13965,"-53"26"-14061,-27-1-32,-27 0 512,3 1 97,-4 26-33,-23 26-480,-2 1 32,1 0 96,0 51-96,53-24 64,-28 26 64,54-2-31,0-24-97,54-2 32,-2-24 32,1-28-64,52 25 96,-23-50 128,-4-3 32,0 2 129,-24-27-225,0 26 448,-28-26-159,0 1 63,-26 25-288,0-26-95,-26 26-33,0-25-64,26 26 0,-27 26 64,0 0-64,27 26 128,0 26 288,0 2-127,0 51 351,0 2-159,0-2-33,27 28-288,0-27-160,-1-1 65,0 2-65,0-29-321,-26-24-127,27-28-257,-27 1-480,0-2-1025,0 3-961,0 26-4164</inkml:trace>
  <inkml:trace contextRef="#ctx0" brushRef="#br4" timeOffset="118568.78">16058 14413 10089,'0'-25'1281,"0"25"-544,0 0 448,0 0 160,0 0-768,-26 25-353,26 28 225,0 1 127,26 51-95,-26 2-33,-26 26-224,26 26-192,-27-1 32,0-26-32,27 0 160,-25-52-31,25-26 383,0-29-31,-27-25 63,27 0 161,0 0-64,0-25-577,0-2-32,-26-53 0,26 1-96,0-1 0,0 2 320,26-2-320,-26-27-32,27 2 64,-27 26-449,25-28 65,2 27-96,0-26 127,-1 27 257,-26 26 96,28 26 64,-4 2 225,3 25-225,-27 0 256,27 0-128,1 25-96,-2 2 32,-2 26 32,3 0-63,1 26-97,-2 2 160,-26-2-224,27 1 64,-27 25 160,27-26-128,-2 28-64,2-27 32,-1-30 64,1 5-192,0-2-161,-2-26-63,2-2-289,-1-25-127,-26 27-802,0 0-800,0-27-1442</inkml:trace>
  <inkml:trace contextRef="#ctx0" brushRef="#br4" timeOffset="118735.79">16110 15341 14573,'-24'-27'1346,"-4"27"-770,28-28 289,28 28-289,23 0 1,4-25-321,-5 25-256,31 0-96,-27-25-576,-2 25-770,1 0-2017</inkml:trace>
  <inkml:trace contextRef="#ctx0" brushRef="#br4" timeOffset="119261.82">16985 15236 5349,'-27'0'8199,"27"0"-7718,0 0 480,0 0-32,27 25-97,26-25-127,-1 0-545,1 0-128,-1 25 32,2 3-64,-26-1 32,-2 0-128,-26-1 160,0 26-96,0 2 160,-26-28 545,-2 1 224,1 25-289,0-52-223,2 27-161,25-27-288,0 0 192,0 26-96,52-26-288,-25 0-641,27 0-512,-3 0-641,4 0-1345,-2-26-7496</inkml:trace>
  <inkml:trace contextRef="#ctx0" brushRef="#br4" timeOffset="119650.84">17699 15208 12459,'0'0'3331,"0"0"-3363,0-26 673,52 26 704,-25 0-704,28 0-353,-5 0-288,5 26-32,-28-26-32,-1 28-160,-26-3 128,0 0-225,-26 3 225,-1 26 96,-1-28 129,1 1-162,3 25 130,24-25 95,0-27-128,24 26 192,-24 1-192,55 0 96,-28-2-160,25 2 96,-26-27-64,1 26-128,0 1 160,-27 0-32,0-1 193,-27 0 191,-26-26 225,1 0-161,-3 26-224,-22-26-352,-5 28 32,30-28 64,-28 26-576,55-26-417,-28 26-929,26-26-1794,0-26-8263</inkml:trace>
  <inkml:trace contextRef="#ctx0" brushRef="#br4" timeOffset="120718.9">12881 4530 12043,'28'-26'737,"-28"26"-417,0-28 1249,0 28-191,-28-25-546,28 25-383,-27-27 31,3 1-95,-2 26-161,-29 0-128,3 0 32,-28 0-288,1 26 128,-26 26-32,-3-24 0,31 51 32,-2-26 32,-2 26 32,29 1-64,-2 0 64,28-1-96,26 1 96,0-2 0,26 2-32,28 0-96,-2-1 32,29-26 128,24 1 32,27-29 0,0 3 0,0-28 0,28-28 64,-2 3-32,-25-29 65,0-26 159,-27 28-160,-28-28-32,-24-25 257,-2 25-97,-52 0 96,0 0-95,-26 1-65,-54-1 192,2 28-127,-28-1 31,-27 26-96,0 1-64,-1 26-160,29 0-96,0 0-320,51 0-865,2 26-353,26 1-127,-1 0-1122,54-1-2658</inkml:trace>
  <inkml:trace contextRef="#ctx0" brushRef="#br4" timeOffset="121538.95">18995 14890 11562,'-50'27'2979,"50"-27"-2338,0 0 416,0 0 224,0 0-224,24 0-448,2 0-225,29 0-384,-4-27 32,3 27-288,25-25-513,-26 25-672,-26 0-1442,0 0-3299</inkml:trace>
  <inkml:trace contextRef="#ctx0" brushRef="#br4" timeOffset="121689.96">19050 15049 15534,'-27'80'993,"27"-53"-544,27-1 479,24-26 194,3 0-930,0 0-384,-2 0-865,28 0-1025,-2 0-1346,-23 0-8295</inkml:trace>
  <inkml:trace contextRef="#ctx0" brushRef="#br4" timeOffset="122214.99">20665 14785 576,'77'-53'15311,"-49"27"-15151,-56-2 192,4-25 865,-29 28-448,-2-3-417,-24 28-384,-1 0 385,2 0-161,-1 53-96,-1 0-128,28 1 160,-3-1-224,29 0 64,26 26-32,26-26-64,29-26 64,24 25 32,-1-25 96,2-27 0,-1 0 64,1 0 64,-1-27 32,-25 2 64,-3-2 193,-23-26 192,-1-1-225,-27 2 0,0 26-159,0-28-97,-27 2-192,27-1 96,-28 0-160,28 25 64,0 28 96,-24 0-224,24 0-96,0 28 256,0 25 192,0 26 32,-27 1 289,27-2-97,0 29-32,0-2-191,27 1-386,-3 0 546,-24-26-321,28-1-256,-1 1 64,-1-28-129,1 1-415,-27 1-193,0-28-352,25-26-609,-25 26-1089,0-26-3587</inkml:trace>
  <inkml:trace contextRef="#ctx0" brushRef="#br4" timeOffset="122382.99">21537 15526 13580,'0'27'5670,"-26"-27"-10411,0 0-7975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54B7C-3765-4C54-BFFB-AF0F9E5CD73A}" type="datetimeFigureOut">
              <a:rPr lang="en-PK" smtClean="0"/>
              <a:t>02/08/2024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B184-553C-46F9-8AFE-9D5D19FC08D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425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15B3-FE4C-B361-6F2C-8D77DE5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3C65-18FD-F8B7-A85B-B1CD3CDF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F8E2-6420-D766-F50F-363AF8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0E47-0BCC-44B1-87F8-60043C44388A}" type="datetime8">
              <a:rPr lang="en-PK" smtClean="0"/>
              <a:t>02/08/2024 11:31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4CA4-AF02-74AB-68F8-923DD1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F1C1-DB70-D609-BD11-61AF24D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81DE4-9743-BA80-AE9C-2E9CDA876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068" y="94658"/>
            <a:ext cx="1183531" cy="132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234D6-A0D0-D91A-5921-EB4C23C3E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81476" y="90376"/>
            <a:ext cx="1322456" cy="13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92A1-3AAB-2FEA-381E-B83CEC4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07B1-3E99-862B-E19E-3C63827D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496291"/>
            <a:ext cx="9301019" cy="468067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E566-379A-EC50-7A4D-38896D6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9C5-D8C8-41CB-A69D-455A8A6EC13F}" type="datetime8">
              <a:rPr lang="en-PK" smtClean="0"/>
              <a:t>02/08/2024 11:31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93A-7771-F60E-0A8A-B110D2E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C618-0F64-36F4-469C-28DC3A2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BCFE8-13DA-BBBA-7551-BCB0EE563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67" y="232405"/>
            <a:ext cx="878734" cy="98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02FE0-7E0A-1787-C1FF-539323589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1764" y="230815"/>
            <a:ext cx="981880" cy="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40FC-97A2-18FA-C133-D7B405EC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EE3A-2AF8-E2D7-3D85-9416CC95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C492-D523-0936-A478-66392CCB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B859-6FAB-4C29-B3D3-0B60894CD1FD}" type="datetimeFigureOut">
              <a:rPr lang="en-PK" smtClean="0"/>
              <a:t>02/08/2024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CD26-81AA-5009-7990-A94CC1D3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988B-DABB-4AF4-42CB-765B555C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937D-0158-4678-B077-B2F7B30EE3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13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1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10DF-066A-4B2C-E3A7-6D4D3D88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591A-EC15-58CE-F422-C92015C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F50-48D2-CA37-54DE-F8F5131A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326-76EA-4948-AB32-D226EBBC4794}" type="datetime8">
              <a:rPr lang="en-PK" smtClean="0"/>
              <a:t>02/08/2024 11:31 am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3972-0C00-F1E7-BC54-0FF2345E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378-18C1-7B87-A7EF-482059F1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D3C-0331-4B68-8D41-F67FB04583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32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3.xml"/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12" Type="http://schemas.openxmlformats.org/officeDocument/2006/relationships/image" Target="../media/image21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11" Type="http://schemas.openxmlformats.org/officeDocument/2006/relationships/customXml" Target="../ink/ink2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0.png"/><Relationship Id="rId4" Type="http://schemas.openxmlformats.org/officeDocument/2006/relationships/tags" Target="../tags/tag10.xml"/><Relationship Id="rId9" Type="http://schemas.openxmlformats.org/officeDocument/2006/relationships/image" Target="../media/image19.png"/><Relationship Id="rId1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2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5.png"/><Relationship Id="rId2" Type="http://schemas.openxmlformats.org/officeDocument/2006/relationships/tags" Target="../tags/tag12.xml"/><Relationship Id="rId16" Type="http://schemas.openxmlformats.org/officeDocument/2006/relationships/image" Target="../media/image2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4.png"/><Relationship Id="rId5" Type="http://schemas.openxmlformats.org/officeDocument/2006/relationships/tags" Target="../tags/tag15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33.png"/><Relationship Id="rId18" Type="http://schemas.openxmlformats.org/officeDocument/2006/relationships/image" Target="../media/image37.e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32.png"/><Relationship Id="rId17" Type="http://schemas.openxmlformats.org/officeDocument/2006/relationships/customXml" Target="../ink/ink4.xml"/><Relationship Id="rId2" Type="http://schemas.openxmlformats.org/officeDocument/2006/relationships/tags" Target="../tags/tag19.xml"/><Relationship Id="rId16" Type="http://schemas.openxmlformats.org/officeDocument/2006/relationships/image" Target="../media/image36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36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41.png"/><Relationship Id="rId2" Type="http://schemas.openxmlformats.org/officeDocument/2006/relationships/tags" Target="../tags/tag26.xml"/><Relationship Id="rId16" Type="http://schemas.openxmlformats.org/officeDocument/2006/relationships/image" Target="../media/image43.emf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40.png"/><Relationship Id="rId5" Type="http://schemas.openxmlformats.org/officeDocument/2006/relationships/tags" Target="../tags/tag29.xml"/><Relationship Id="rId15" Type="http://schemas.openxmlformats.org/officeDocument/2006/relationships/customXml" Target="../ink/ink5.xml"/><Relationship Id="rId10" Type="http://schemas.openxmlformats.org/officeDocument/2006/relationships/image" Target="../media/image39.png"/><Relationship Id="rId4" Type="http://schemas.openxmlformats.org/officeDocument/2006/relationships/tags" Target="../tags/tag28.xml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12A8F-46BA-E4AF-C378-A09DE987D1C9}"/>
              </a:ext>
            </a:extLst>
          </p:cNvPr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/>
              <a:t>in Artificial Intelligence, Data Science, and Blockchain</a:t>
            </a:r>
            <a:endParaRPr lang="en-A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577E-9A45-3F11-D6DA-328E4757A354}"/>
              </a:ext>
            </a:extLst>
          </p:cNvPr>
          <p:cNvSpPr txBox="1"/>
          <p:nvPr/>
        </p:nvSpPr>
        <p:spPr>
          <a:xfrm>
            <a:off x="2823424" y="3554693"/>
            <a:ext cx="65451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Module 1: AI Fundamentals</a:t>
            </a:r>
          </a:p>
          <a:p>
            <a:pPr algn="ctr"/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5: Probability, Statistics, and Linear Algebra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5D5F4-1F36-E06E-32C1-FB4E0B6812F8}"/>
              </a:ext>
            </a:extLst>
          </p:cNvPr>
          <p:cNvSpPr/>
          <p:nvPr/>
        </p:nvSpPr>
        <p:spPr>
          <a:xfrm flipV="1">
            <a:off x="2977204" y="2995979"/>
            <a:ext cx="6237605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D008-C041-EC14-5186-A2DAEC2CD8B7}"/>
              </a:ext>
            </a:extLst>
          </p:cNvPr>
          <p:cNvSpPr txBox="1"/>
          <p:nvPr/>
        </p:nvSpPr>
        <p:spPr>
          <a:xfrm>
            <a:off x="4105881" y="5263557"/>
            <a:ext cx="3980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Instructor: Dr Adnan </a:t>
            </a:r>
            <a:r>
              <a:rPr lang="en-AU" sz="2400" dirty="0" err="1"/>
              <a:t>Ul</a:t>
            </a:r>
            <a:r>
              <a:rPr lang="en-AU" sz="2400" dirty="0"/>
              <a:t>-Hasan</a:t>
            </a:r>
          </a:p>
          <a:p>
            <a:pPr algn="ctr"/>
            <a:r>
              <a:rPr lang="en-AU" sz="2000" dirty="0"/>
              <a:t>Team Lead, Deep Learning Lab, NCAI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77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A038-6AAA-AB7B-A9E0-209A775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2B73-80CF-CDAD-BD6A-7F30024E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that event B has already occurred, what is the probability  that event A will occur?</a:t>
            </a:r>
          </a:p>
          <a:p>
            <a:r>
              <a:rPr lang="en-US" dirty="0"/>
              <a:t>Given that event B has already occurred, reduces the sample  space of A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Toss a balanced die once and record the number on the top  face.</a:t>
            </a:r>
          </a:p>
          <a:p>
            <a:pPr lvl="1"/>
            <a:r>
              <a:rPr lang="en-US" dirty="0"/>
              <a:t>Let A be the event that a 2 shows on the top face.</a:t>
            </a:r>
          </a:p>
          <a:p>
            <a:pPr lvl="1"/>
            <a:r>
              <a:rPr lang="en-US" dirty="0"/>
              <a:t>Let B be the event that the number on the top face is even.</a:t>
            </a:r>
          </a:p>
          <a:p>
            <a:pPr lvl="1"/>
            <a:r>
              <a:rPr lang="en-US" dirty="0"/>
              <a:t>What is P(A)?</a:t>
            </a:r>
          </a:p>
          <a:p>
            <a:pPr lvl="1"/>
            <a:r>
              <a:rPr lang="en-US" dirty="0"/>
              <a:t>What is the Probability of the event A if we are told that the  number on the top face is even, that is, we know that the event B has occurred?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1418-3494-E7F2-D934-8E47C32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27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950A-6EF0-2E0B-8A4E-AA5FAB5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B48-7EBC-9D72-F514-01EDF11A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or reduced sample space is</a:t>
            </a:r>
          </a:p>
          <a:p>
            <a:pPr lvl="1"/>
            <a:r>
              <a:rPr lang="en-US" dirty="0"/>
              <a:t>S={2, 4, 6}</a:t>
            </a:r>
          </a:p>
          <a:p>
            <a:endParaRPr lang="en-US" dirty="0"/>
          </a:p>
          <a:p>
            <a:r>
              <a:rPr lang="en-US" dirty="0"/>
              <a:t>Notice that the new sample space consists only of the  outcomes in B.</a:t>
            </a:r>
          </a:p>
          <a:p>
            <a:endParaRPr lang="en-US" dirty="0"/>
          </a:p>
          <a:p>
            <a:r>
              <a:rPr lang="en-US" dirty="0"/>
              <a:t>P(A occurs given that B has occurred) = 1/3</a:t>
            </a:r>
          </a:p>
          <a:p>
            <a:endParaRPr lang="en-US" dirty="0"/>
          </a:p>
          <a:p>
            <a:r>
              <a:rPr lang="en-US" dirty="0"/>
              <a:t>Notation: P(A|B) = 1/3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1ECA0-405F-0D56-C096-E540D6CB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37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AF3F-979A-D679-5F89-F35C0F1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39C4-59C2-EB3A-8C0F-28A00AC2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way to update our beliefs about an event based on new evidence</a:t>
            </a:r>
          </a:p>
          <a:p>
            <a:pPr lvl="1"/>
            <a:r>
              <a:rPr lang="en-US" dirty="0"/>
              <a:t>To update model’s parameters based on data</a:t>
            </a:r>
          </a:p>
          <a:p>
            <a:r>
              <a:rPr lang="en-US" dirty="0"/>
              <a:t>P(A|B) = P(B|A) * P(A) / P(B)</a:t>
            </a:r>
          </a:p>
          <a:p>
            <a:pPr lvl="1"/>
            <a:r>
              <a:rPr lang="en-US" dirty="0"/>
              <a:t>P(A|B) is the probability of A given B, </a:t>
            </a:r>
          </a:p>
          <a:p>
            <a:pPr lvl="1"/>
            <a:r>
              <a:rPr lang="en-US" dirty="0"/>
              <a:t>P(B|A) is the probability of B given A, </a:t>
            </a:r>
          </a:p>
          <a:p>
            <a:pPr lvl="1"/>
            <a:r>
              <a:rPr lang="en-US" dirty="0"/>
              <a:t>P(A) is the prior probability of A, and </a:t>
            </a:r>
          </a:p>
          <a:p>
            <a:pPr lvl="1"/>
            <a:r>
              <a:rPr lang="en-US" dirty="0"/>
              <a:t>P(B) is the prior probability of B</a:t>
            </a:r>
          </a:p>
          <a:p>
            <a:r>
              <a:rPr lang="en-US" dirty="0"/>
              <a:t>Bayesian Inference</a:t>
            </a:r>
          </a:p>
          <a:p>
            <a:pPr lvl="1"/>
            <a:r>
              <a:rPr lang="en-US" dirty="0"/>
              <a:t>Bayesian inference is a way of updating our beliefs about model parameters based on data. It involves specifying a prior distribution for the parameters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993D-E1E5-BEF4-5BF0-01A8B63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8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3DFF-9E6C-F64C-D2BE-1B22CE1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9515-C627-EBEB-BF80-6C13DA4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us say P(Fire) means how often there is fire, and P(Smoke) means how often we see smoke, then: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Fire|Smoke</a:t>
            </a:r>
            <a:r>
              <a:rPr lang="en-US" dirty="0"/>
              <a:t>) means how often there is fire when we can see smoke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Smoke|Fire</a:t>
            </a:r>
            <a:r>
              <a:rPr lang="en-US" dirty="0"/>
              <a:t>) means how often we can see smoke when there is fire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dangerous fires are rare (1%)</a:t>
            </a:r>
          </a:p>
          <a:p>
            <a:pPr lvl="1"/>
            <a:r>
              <a:rPr lang="en-US" dirty="0"/>
              <a:t>smoke is common (10%) due to barbecues,</a:t>
            </a:r>
          </a:p>
          <a:p>
            <a:pPr lvl="1"/>
            <a:r>
              <a:rPr lang="en-US" dirty="0"/>
              <a:t>90% of dangerous fires make smoke</a:t>
            </a:r>
          </a:p>
          <a:p>
            <a:r>
              <a:rPr lang="en-US" dirty="0"/>
              <a:t>Probability of dangerous Fire when there is Smoke: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Fire|Smoke</a:t>
            </a:r>
            <a:r>
              <a:rPr lang="en-US" dirty="0"/>
              <a:t>) = P(Fire) P(</a:t>
            </a:r>
            <a:r>
              <a:rPr lang="en-US" dirty="0" err="1"/>
              <a:t>Smoke|Fire</a:t>
            </a:r>
            <a:r>
              <a:rPr lang="en-US" dirty="0"/>
              <a:t>)/P(Smoke) </a:t>
            </a:r>
          </a:p>
          <a:p>
            <a:pPr lvl="1"/>
            <a:r>
              <a:rPr lang="en-US" dirty="0"/>
              <a:t>= 1% x 90%/10% </a:t>
            </a:r>
          </a:p>
          <a:p>
            <a:pPr lvl="1"/>
            <a:r>
              <a:rPr lang="en-US" dirty="0"/>
              <a:t>= 9%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CF95-26B1-8213-83D0-2B8C1BB6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29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5342" y="640993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717072" y="640156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9092856" y="640156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9297545" y="6382790"/>
            <a:ext cx="429464" cy="118103"/>
            <a:chOff x="4397705" y="302000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60874" y="302253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397705" y="302888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878045" y="6380115"/>
            <a:ext cx="429464" cy="123469"/>
            <a:chOff x="4672368" y="301873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761269" y="303523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2368" y="302888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8569" y="302253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458547" y="6380115"/>
            <a:ext cx="429464" cy="123469"/>
            <a:chOff x="4947031" y="301873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5023232" y="302253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7031" y="302888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232" y="306063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1200099" y="6388138"/>
            <a:ext cx="107365" cy="107365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1581963" y="6382789"/>
            <a:ext cx="504620" cy="120787"/>
            <a:chOff x="5478573" y="302000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05301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5961" y="302652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1104" y="302253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72" name="object 72"/>
          <p:cNvSpPr/>
          <p:nvPr/>
        </p:nvSpPr>
        <p:spPr>
          <a:xfrm>
            <a:off x="2985" y="461541"/>
            <a:ext cx="12173956" cy="259020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5759996" y="0"/>
                </a:moveTo>
                <a:lnTo>
                  <a:pt x="0" y="0"/>
                </a:lnTo>
                <a:lnTo>
                  <a:pt x="0" y="122389"/>
                </a:lnTo>
                <a:lnTo>
                  <a:pt x="5759996" y="122389"/>
                </a:lnTo>
                <a:lnTo>
                  <a:pt x="575999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6" name="object 76"/>
          <p:cNvSpPr txBox="1"/>
          <p:nvPr/>
        </p:nvSpPr>
        <p:spPr>
          <a:xfrm>
            <a:off x="57982" y="6465291"/>
            <a:ext cx="3082745" cy="211380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26841">
              <a:spcBef>
                <a:spcPts val="127"/>
              </a:spcBef>
            </a:pPr>
            <a:r>
              <a:rPr sz="1268" spc="-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CS229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21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32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Review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5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Spring</a:t>
            </a:r>
            <a:r>
              <a:rPr sz="1268" spc="5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2022</a:t>
            </a:r>
            <a:endParaRPr sz="1268" dirty="0">
              <a:latin typeface="Verdana"/>
              <a:cs typeface="Verdan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4294967295"/>
          </p:nvPr>
        </p:nvSpPr>
        <p:spPr>
          <a:xfrm>
            <a:off x="6058425" y="4177722"/>
            <a:ext cx="9211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PK"/>
            </a:defPPr>
            <a:lvl1pPr marL="0" algn="l" defTabSz="1219170" rtl="0" eaLnBrk="1" latinLnBrk="0" hangingPunct="1">
              <a:defRPr sz="8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41">
              <a:spcBef>
                <a:spcPts val="127"/>
              </a:spcBef>
            </a:pPr>
            <a:r>
              <a:rPr lang="en-US" spc="-7"/>
              <a:t>Nandita</a:t>
            </a:r>
            <a:r>
              <a:rPr lang="en-US" spc="-20"/>
              <a:t> </a:t>
            </a:r>
            <a:r>
              <a:rPr lang="en-US" spc="-27"/>
              <a:t>Bhaskhar</a:t>
            </a:r>
            <a:endParaRPr spc="-43" dirty="0"/>
          </a:p>
        </p:txBody>
      </p:sp>
      <p:sp>
        <p:nvSpPr>
          <p:cNvPr id="78" name="object 78"/>
          <p:cNvSpPr txBox="1"/>
          <p:nvPr/>
        </p:nvSpPr>
        <p:spPr>
          <a:xfrm>
            <a:off x="11482425" y="6590283"/>
            <a:ext cx="493881" cy="211380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26841">
              <a:spcBef>
                <a:spcPts val="127"/>
              </a:spcBef>
            </a:pP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</a:rPr>
              <a:t>7</a:t>
            </a:r>
            <a:r>
              <a:rPr sz="1268" spc="-201" dirty="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sz="1268" spc="159" dirty="0">
                <a:solidFill>
                  <a:srgbClr val="F2F2F2"/>
                </a:solidFill>
                <a:latin typeface="Verdana"/>
                <a:cs typeface="Verdana"/>
              </a:rPr>
              <a:t>/</a:t>
            </a:r>
            <a:r>
              <a:rPr sz="1268" spc="-201" dirty="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</a:rPr>
              <a:t>49</a:t>
            </a:r>
            <a:endParaRPr sz="1268">
              <a:latin typeface="Verdana"/>
              <a:cs typeface="Verdana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95C8AB0-FD16-9A53-1A4F-00E6449A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" y="461540"/>
            <a:ext cx="12134876" cy="57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944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5342" y="6409934"/>
            <a:ext cx="91261" cy="6442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8717072" y="640156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9092856" y="6401561"/>
            <a:ext cx="53683" cy="80524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5" name="object 5"/>
          <p:cNvGrpSpPr/>
          <p:nvPr/>
        </p:nvGrpSpPr>
        <p:grpSpPr>
          <a:xfrm>
            <a:off x="9297545" y="6382790"/>
            <a:ext cx="429464" cy="118103"/>
            <a:chOff x="4397705" y="302000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60874" y="302253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397705" y="302888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878045" y="6380115"/>
            <a:ext cx="429464" cy="123469"/>
            <a:chOff x="4672368" y="301873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761269" y="303523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2368" y="302888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8569" y="302253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458547" y="6380115"/>
            <a:ext cx="429464" cy="123469"/>
            <a:chOff x="4947031" y="301873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5023232" y="302253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7031" y="302888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232" y="306063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6" name="object 16"/>
          <p:cNvSpPr/>
          <p:nvPr/>
        </p:nvSpPr>
        <p:spPr>
          <a:xfrm>
            <a:off x="11200099" y="6388138"/>
            <a:ext cx="107365" cy="107365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grpSp>
        <p:nvGrpSpPr>
          <p:cNvPr id="17" name="object 17"/>
          <p:cNvGrpSpPr/>
          <p:nvPr/>
        </p:nvGrpSpPr>
        <p:grpSpPr>
          <a:xfrm>
            <a:off x="11581963" y="6382789"/>
            <a:ext cx="504620" cy="120787"/>
            <a:chOff x="5478573" y="302000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05301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5961" y="302652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1104" y="302253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72" name="object 72"/>
          <p:cNvSpPr/>
          <p:nvPr/>
        </p:nvSpPr>
        <p:spPr>
          <a:xfrm>
            <a:off x="2985" y="461541"/>
            <a:ext cx="12173956" cy="259020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5759996" y="0"/>
                </a:moveTo>
                <a:lnTo>
                  <a:pt x="0" y="0"/>
                </a:lnTo>
                <a:lnTo>
                  <a:pt x="0" y="122389"/>
                </a:lnTo>
                <a:lnTo>
                  <a:pt x="5759996" y="122389"/>
                </a:lnTo>
                <a:lnTo>
                  <a:pt x="575999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6" name="object 76"/>
          <p:cNvSpPr txBox="1"/>
          <p:nvPr/>
        </p:nvSpPr>
        <p:spPr>
          <a:xfrm>
            <a:off x="57982" y="6465291"/>
            <a:ext cx="3082745" cy="211380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26841">
              <a:spcBef>
                <a:spcPts val="127"/>
              </a:spcBef>
            </a:pPr>
            <a:r>
              <a:rPr sz="1268" spc="-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CS229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21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Probability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32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Review</a:t>
            </a:r>
            <a:r>
              <a:rPr sz="1268" spc="4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5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Spring</a:t>
            </a:r>
            <a:r>
              <a:rPr sz="1268" spc="5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  <a:hlinkClick r:id="rId2" action="ppaction://hlinksldjump"/>
              </a:rPr>
              <a:t>2022</a:t>
            </a:r>
            <a:endParaRPr sz="1268" dirty="0">
              <a:latin typeface="Verdana"/>
              <a:cs typeface="Verdan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4294967295"/>
          </p:nvPr>
        </p:nvSpPr>
        <p:spPr>
          <a:xfrm>
            <a:off x="6058425" y="4177722"/>
            <a:ext cx="9211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PK"/>
            </a:defPPr>
            <a:lvl1pPr marL="0" algn="l" defTabSz="1219170" rtl="0" eaLnBrk="1" latinLnBrk="0" hangingPunct="1">
              <a:defRPr sz="800" b="0" i="0" kern="1200">
                <a:solidFill>
                  <a:srgbClr val="F2F2F2"/>
                </a:solidFill>
                <a:latin typeface="Verdana"/>
                <a:ea typeface="+mn-ea"/>
                <a:cs typeface="Verdana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41">
              <a:spcBef>
                <a:spcPts val="127"/>
              </a:spcBef>
            </a:pPr>
            <a:r>
              <a:rPr lang="en-US" spc="-7"/>
              <a:t>Nandita</a:t>
            </a:r>
            <a:r>
              <a:rPr lang="en-US" spc="-20"/>
              <a:t> </a:t>
            </a:r>
            <a:r>
              <a:rPr lang="en-US" spc="-27"/>
              <a:t>Bhaskhar</a:t>
            </a:r>
            <a:endParaRPr spc="-43" dirty="0"/>
          </a:p>
        </p:txBody>
      </p:sp>
      <p:sp>
        <p:nvSpPr>
          <p:cNvPr id="78" name="object 78"/>
          <p:cNvSpPr txBox="1"/>
          <p:nvPr/>
        </p:nvSpPr>
        <p:spPr>
          <a:xfrm>
            <a:off x="11482425" y="6590283"/>
            <a:ext cx="493881" cy="211380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26841">
              <a:spcBef>
                <a:spcPts val="127"/>
              </a:spcBef>
            </a:pP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</a:rPr>
              <a:t>7</a:t>
            </a:r>
            <a:r>
              <a:rPr sz="1268" spc="-201" dirty="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sz="1268" spc="159" dirty="0">
                <a:solidFill>
                  <a:srgbClr val="F2F2F2"/>
                </a:solidFill>
                <a:latin typeface="Verdana"/>
                <a:cs typeface="Verdana"/>
              </a:rPr>
              <a:t>/</a:t>
            </a:r>
            <a:r>
              <a:rPr sz="1268" spc="-201" dirty="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sz="1268" spc="-73" dirty="0">
                <a:solidFill>
                  <a:srgbClr val="F2F2F2"/>
                </a:solidFill>
                <a:latin typeface="Verdana"/>
                <a:cs typeface="Verdana"/>
              </a:rPr>
              <a:t>49</a:t>
            </a:r>
            <a:endParaRPr sz="1268">
              <a:latin typeface="Verdana"/>
              <a:cs typeface="Verdana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844FF58-6006-436D-D295-94378C75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384"/>
            <a:ext cx="12192000" cy="53152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43AF5E2-7293-B427-8F01-669632B49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767" y="6162814"/>
            <a:ext cx="5516397" cy="3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932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7ED8-D790-36A3-5148-AC533778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CDC4-AFF8-C8D5-F134-2C924BBB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two or more events occurring together</a:t>
            </a:r>
          </a:p>
          <a:p>
            <a:pPr lvl="1"/>
            <a:r>
              <a:rPr lang="en-US" dirty="0"/>
              <a:t>to model the relationship between multiple variables. </a:t>
            </a:r>
          </a:p>
          <a:p>
            <a:pPr lvl="1"/>
            <a:r>
              <a:rPr lang="en-US" dirty="0"/>
              <a:t>Joint probability can be calculated using the product rule.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predict the likelihood of car accidents</a:t>
            </a:r>
          </a:p>
          <a:p>
            <a:pPr lvl="1"/>
            <a:r>
              <a:rPr lang="en-US" dirty="0"/>
              <a:t>given the </a:t>
            </a:r>
            <a:r>
              <a:rPr lang="en-US" u="sng" dirty="0"/>
              <a:t>weather conditions </a:t>
            </a:r>
            <a:r>
              <a:rPr lang="en-US" dirty="0"/>
              <a:t>and </a:t>
            </a:r>
            <a:r>
              <a:rPr lang="en-US" u="sng" dirty="0"/>
              <a:t>the time of day</a:t>
            </a:r>
            <a:r>
              <a:rPr lang="en-US" dirty="0"/>
              <a:t>, what is the probability that a car accident will occur? </a:t>
            </a:r>
          </a:p>
          <a:p>
            <a:pPr lvl="1"/>
            <a:r>
              <a:rPr lang="en-US" dirty="0"/>
              <a:t>By calculating the joint probability of these variables, we can build a model to predict the likelihood of car accidents.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CFD0-14F9-88DC-50A8-CBAC15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35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166C-77A3-520C-49C9-E6DAB00E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13D0-F37E-ED16-4E2C-53479DD5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random variable is a variable whose value is determined by chance</a:t>
            </a:r>
          </a:p>
          <a:p>
            <a:pPr lvl="1"/>
            <a:r>
              <a:rPr lang="en-US" dirty="0"/>
              <a:t>Examples of random variables: the number of website visits, the temperature, and the stock price.</a:t>
            </a:r>
          </a:p>
          <a:p>
            <a:r>
              <a:rPr lang="en-US" dirty="0"/>
              <a:t>Important Terminologies</a:t>
            </a:r>
          </a:p>
          <a:p>
            <a:pPr lvl="1"/>
            <a:r>
              <a:rPr lang="en-US" u="sng" dirty="0"/>
              <a:t>Expected Value</a:t>
            </a:r>
            <a:r>
              <a:rPr lang="en-US" dirty="0"/>
              <a:t>: Average value that random variable takes over many trials</a:t>
            </a:r>
          </a:p>
          <a:p>
            <a:pPr lvl="1"/>
            <a:r>
              <a:rPr lang="en-US" u="sng" dirty="0"/>
              <a:t>Variance and Standard Deviation</a:t>
            </a:r>
            <a:r>
              <a:rPr lang="en-US" dirty="0"/>
              <a:t>: how spread out the distribution is?</a:t>
            </a:r>
          </a:p>
          <a:p>
            <a:pPr lvl="1"/>
            <a:r>
              <a:rPr lang="en-US" u="sng" dirty="0"/>
              <a:t>Covariance and Correlation:</a:t>
            </a:r>
            <a:r>
              <a:rPr lang="en-US" dirty="0"/>
              <a:t> measure the relationship between two variables</a:t>
            </a:r>
          </a:p>
          <a:p>
            <a:pPr lvl="1"/>
            <a:r>
              <a:rPr lang="en-US" u="sng" dirty="0"/>
              <a:t>Central Limit Theorem</a:t>
            </a:r>
            <a:r>
              <a:rPr lang="en-US" dirty="0"/>
              <a:t>: distribution of the sample means approaches a normal distribution as the sample size increases, regardless of the underlying distribution of the population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895B7-4333-39F9-7D4F-5A1C8B7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57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98FD-7BD4-3D38-04A8-B6139F25FC7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Statistics in Data Science and 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7E7E-24F1-9CE9-4824-D35B089C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496291"/>
            <a:ext cx="11072446" cy="46806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Statistics is the foundation of machine </a:t>
            </a:r>
            <a:r>
              <a:rPr lang="en-US" dirty="0" smtClean="0"/>
              <a:t>learning and data science,</a:t>
            </a:r>
            <a:r>
              <a:rPr lang="en-US" dirty="0"/>
              <a:t> allowing for the extraction of useful insights from data across multiple domains. </a:t>
            </a:r>
            <a:endParaRPr lang="en-US" dirty="0" smtClean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Machine </a:t>
            </a:r>
            <a:r>
              <a:rPr lang="en-US" dirty="0"/>
              <a:t>learning algorithms can use statistical techniques and methodologies to learn from data, generate predictions, and solve complicated problems successfully</a:t>
            </a:r>
            <a:endParaRPr lang="LID4096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8BE6-965D-FA9B-0012-6C6B5B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52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C241-A4B6-6A28-3294-79CEDF03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9A49-FCE4-E01F-6156-518AF636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0324A-CC5E-F400-C86F-0B81A81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19</a:t>
            </a:fld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37177-3E8B-2A55-F7FC-93EBC15F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89" y="2418963"/>
            <a:ext cx="6137780" cy="2835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6541F-E22F-9A5F-6172-8E3586786730}"/>
              </a:ext>
            </a:extLst>
          </p:cNvPr>
          <p:cNvSpPr txBox="1"/>
          <p:nvPr/>
        </p:nvSpPr>
        <p:spPr>
          <a:xfrm>
            <a:off x="5257800" y="5361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make predictions about the behavior of a system based on a small sample size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14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</a:t>
            </a:fld>
            <a:endParaRPr lang="en-PK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604395" y="714559"/>
            <a:ext cx="8489173" cy="685170"/>
          </a:xfrm>
          <a:prstGeom prst="rect">
            <a:avLst/>
          </a:prstGeom>
        </p:spPr>
        <p:txBody>
          <a:bodyPr vert="horz" wrap="square" lIns="0" tIns="7984" rIns="0" bIns="0" rtlCol="0" anchor="ctr">
            <a:spAutoFit/>
          </a:bodyPr>
          <a:lstStyle/>
          <a:p>
            <a:pPr marL="8405">
              <a:spcBef>
                <a:spcPts val="63"/>
              </a:spcBef>
            </a:pPr>
            <a:r>
              <a:rPr spc="-3" dirty="0"/>
              <a:t>Why</a:t>
            </a:r>
            <a:r>
              <a:rPr spc="-7" dirty="0"/>
              <a:t> </a:t>
            </a:r>
            <a:r>
              <a:rPr spc="-3" dirty="0"/>
              <a:t>worry</a:t>
            </a:r>
            <a:r>
              <a:rPr spc="-7" dirty="0"/>
              <a:t> </a:t>
            </a:r>
            <a:r>
              <a:rPr spc="-3" dirty="0"/>
              <a:t>about</a:t>
            </a:r>
            <a:r>
              <a:rPr spc="-7" dirty="0"/>
              <a:t> </a:t>
            </a:r>
            <a:r>
              <a:rPr spc="-3" dirty="0"/>
              <a:t>the math?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1308" y="1453865"/>
            <a:ext cx="10058399" cy="4764031"/>
          </a:xfrm>
          <a:prstGeom prst="rect">
            <a:avLst/>
          </a:prstGeom>
        </p:spPr>
        <p:txBody>
          <a:bodyPr vert="horz" wrap="square" lIns="0" tIns="69757" rIns="0" bIns="0" rtlCol="0">
            <a:spAutoFit/>
          </a:bodyPr>
          <a:lstStyle/>
          <a:p>
            <a:pPr marL="8405">
              <a:spcBef>
                <a:spcPts val="549"/>
              </a:spcBef>
            </a:pPr>
            <a:r>
              <a:rPr sz="2800" dirty="0">
                <a:latin typeface="Arial MT"/>
                <a:cs typeface="Arial MT"/>
              </a:rPr>
              <a:t>These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intuitions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allow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to:</a:t>
            </a:r>
          </a:p>
          <a:p>
            <a:pPr marL="537911" indent="-226931">
              <a:spcBef>
                <a:spcPts val="483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Choose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right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algorithm(s) for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</a:t>
            </a:r>
          </a:p>
          <a:p>
            <a:pPr marL="537911" marR="250465" indent="-226931">
              <a:spcBef>
                <a:spcPts val="490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Make good choices on parameter settings, </a:t>
            </a:r>
            <a:r>
              <a:rPr sz="2800" spc="-506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validation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strategies</a:t>
            </a:r>
          </a:p>
          <a:p>
            <a:pPr marL="537911" indent="-226931">
              <a:spcBef>
                <a:spcPts val="490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Recognize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over-</a:t>
            </a:r>
            <a:r>
              <a:rPr sz="2800" spc="-1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underfitting</a:t>
            </a:r>
          </a:p>
          <a:p>
            <a:pPr marL="537911" indent="-226931">
              <a:spcBef>
                <a:spcPts val="483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Troubleshoot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poor</a:t>
            </a:r>
            <a:r>
              <a:rPr sz="2800" spc="-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ambiguous results</a:t>
            </a:r>
          </a:p>
          <a:p>
            <a:pPr marL="537911" marR="645073" indent="-226931" algn="just">
              <a:spcBef>
                <a:spcPts val="490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Put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appropriate bounds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confidence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 </a:t>
            </a:r>
            <a:r>
              <a:rPr sz="2800" spc="-506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uncertainty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</a:p>
          <a:p>
            <a:pPr marL="537911" marR="699705" indent="-226931" algn="just">
              <a:spcBef>
                <a:spcPts val="486"/>
              </a:spcBef>
              <a:buClr>
                <a:srgbClr val="0C7A9C"/>
              </a:buClr>
              <a:buChar char="–"/>
              <a:tabLst>
                <a:tab pos="537911" algn="l"/>
              </a:tabLst>
            </a:pPr>
            <a:r>
              <a:rPr sz="2800" dirty="0">
                <a:latin typeface="Arial MT"/>
                <a:cs typeface="Arial MT"/>
              </a:rPr>
              <a:t>Do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better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job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coding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algorithms</a:t>
            </a:r>
            <a:r>
              <a:rPr sz="2800" spc="-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 </a:t>
            </a:r>
            <a:r>
              <a:rPr sz="2800" spc="-5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incorporating them into more complex </a:t>
            </a:r>
            <a:r>
              <a:rPr sz="2800" spc="-506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41633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40A3-C367-604F-A44A-B5CF445E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Polling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E762-C66F-BD61-9866-CE13E015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small set of population</a:t>
            </a:r>
          </a:p>
          <a:p>
            <a:r>
              <a:rPr lang="en-US" dirty="0"/>
              <a:t>Take a survey</a:t>
            </a:r>
          </a:p>
          <a:p>
            <a:r>
              <a:rPr lang="en-US" dirty="0"/>
              <a:t>Extrapolate the results on small sample to the whole population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1B5F-33E7-3DC1-606B-7278DDE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92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77E-ACCA-9450-897A-0D1B43D2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E674-1F46-D53A-C55A-50D8FF64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Tendency: Typical values of the data</a:t>
            </a:r>
          </a:p>
          <a:p>
            <a:pPr lvl="1"/>
            <a:r>
              <a:rPr lang="en-US" dirty="0"/>
              <a:t>Measured by Mean, Median, Mode</a:t>
            </a:r>
          </a:p>
          <a:p>
            <a:r>
              <a:rPr lang="en-US" dirty="0"/>
              <a:t>Variability: How spread out a set of data is.</a:t>
            </a:r>
          </a:p>
          <a:p>
            <a:pPr lvl="1"/>
            <a:r>
              <a:rPr lang="en-US" dirty="0"/>
              <a:t>Measured by Range, Variance, Standard Deviation</a:t>
            </a:r>
          </a:p>
          <a:p>
            <a:r>
              <a:rPr lang="en-US" dirty="0"/>
              <a:t>Regression Analysis</a:t>
            </a:r>
          </a:p>
          <a:p>
            <a:pPr lvl="1"/>
            <a:r>
              <a:rPr lang="en-US" dirty="0"/>
              <a:t>a statistical method for modeling the relationship between two or more variables.</a:t>
            </a:r>
          </a:p>
          <a:p>
            <a:pPr lvl="1"/>
            <a:r>
              <a:rPr lang="en-US" dirty="0"/>
              <a:t>Linear regression, logistic regression, and polynomial regression.</a:t>
            </a:r>
          </a:p>
          <a:p>
            <a:r>
              <a:rPr lang="en-US" dirty="0"/>
              <a:t>Bayesian Inference</a:t>
            </a:r>
          </a:p>
          <a:p>
            <a:pPr lvl="1"/>
            <a:r>
              <a:rPr lang="en-US" dirty="0"/>
              <a:t>updating our beliefs about a system based on new data.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84B6E-FC3C-BD97-5852-03AA7A4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45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2599-C4DB-E8BD-A2A4-0D6DAD4C97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Linear Algebra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143C-1BFA-0F7B-3BEF-CC79277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496291"/>
            <a:ext cx="10849708" cy="46806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Linear Algebra is a branch of mathematics that deals with linear equations and their representations in vector spaces.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involves the study of </a:t>
            </a:r>
            <a:r>
              <a:rPr lang="en-US" dirty="0"/>
              <a:t>vectors</a:t>
            </a:r>
            <a:r>
              <a:rPr lang="en-US" dirty="0"/>
              <a:t>, matrices, and linear transformations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Dimensionality reduction techniques</a:t>
            </a:r>
          </a:p>
          <a:p>
            <a:pPr marL="0" indent="0" algn="ctr">
              <a:lnSpc>
                <a:spcPct val="200000"/>
              </a:lnSpc>
              <a:buNone/>
            </a:pP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5B7F-9829-38C7-6173-AB85467F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35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D61E-88A6-2264-2198-5A84C4A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A927-8DAC-F2B5-9C3F-29F283ED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A vector is a quantity that has both magnitude and direction.</a:t>
            </a:r>
          </a:p>
          <a:p>
            <a:r>
              <a:rPr lang="en-US" sz="5100" dirty="0"/>
              <a:t>In linear algebra, a vector can be represented as an ordered list of numbers, or as a column or row matrix.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two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([4, 5, 6])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Add the two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v3 = v1 + v2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print(v3)  # Output: [5 7 9]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FA675-FEE3-26F1-C036-ADE4A251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4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8608-FA21-E14E-71AC-1FB75F3B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76B5-69AD-3829-2D74-C8776AEB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5" y="1496291"/>
            <a:ext cx="6082146" cy="4680672"/>
          </a:xfrm>
        </p:spPr>
        <p:txBody>
          <a:bodyPr/>
          <a:lstStyle/>
          <a:p>
            <a:r>
              <a:rPr lang="en-US" dirty="0"/>
              <a:t>A linear transformation is a function that maps one vector space to another in a way that preserves certain properties, such as linearity and distance. </a:t>
            </a:r>
          </a:p>
          <a:p>
            <a:r>
              <a:rPr lang="en-US" dirty="0"/>
              <a:t>Linear transformations can be represented as matrices, and they can be used to perform operations such as rotations, translations, and scaling.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197E9-9749-624C-51AE-C27A31CF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24</a:t>
            </a:fld>
            <a:endParaRPr lang="en-PK"/>
          </a:p>
        </p:txBody>
      </p:sp>
      <p:pic>
        <p:nvPicPr>
          <p:cNvPr id="2054" name="Picture 6" descr="Change of basis - Wikipedia">
            <a:extLst>
              <a:ext uri="{FF2B5EF4-FFF2-40B4-BE49-F238E27FC236}">
                <a16:creationId xmlns:a16="http://schemas.microsoft.com/office/drawing/2014/main" id="{56DF24B9-C908-4D2A-BFBE-63E02CE7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053105"/>
            <a:ext cx="3962400" cy="330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863-0605-4479-281D-32AD79F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24C6-33C8-DF18-1844-8AE41276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rectangular array of numbers. </a:t>
            </a:r>
          </a:p>
          <a:p>
            <a:r>
              <a:rPr lang="en-US" dirty="0"/>
              <a:t>Matrices can be used to represent systems of linear equations, transformations of geometric shapes, and many other mathematical concepts. </a:t>
            </a:r>
          </a:p>
          <a:p>
            <a:r>
              <a:rPr lang="en-US" dirty="0"/>
              <a:t>Matrices can be added and multiplied together, and they can be transposed or inverted.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CBAF-136B-70C5-F002-3316D263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70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5731603"/>
            <a:ext cx="11887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Dimension of matrix: number of rows x number of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376376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Matrix: </a:t>
            </a:r>
            <a:r>
              <a:rPr lang="en-US" sz="3733" dirty="0"/>
              <a:t>Rectangular array of numbers: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6240" y="1525440"/>
              <a:ext cx="10873440" cy="494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840" y="1514280"/>
                <a:ext cx="10881360" cy="49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4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Matrix Elements </a:t>
            </a:r>
            <a:r>
              <a:rPr lang="en-US" sz="3733" dirty="0"/>
              <a:t>(entries of matrix)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4373"/>
            <a:ext cx="2995168" cy="17825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35200" y="3016647"/>
            <a:ext cx="78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  ,   entry” in the       row,        column.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25428"/>
            <a:ext cx="981456" cy="411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92" y="3107633"/>
            <a:ext cx="429768" cy="3474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3126737"/>
            <a:ext cx="493776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172839"/>
            <a:ext cx="109728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172839"/>
            <a:ext cx="1676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8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Vector: </a:t>
            </a:r>
            <a:r>
              <a:rPr lang="en-US" sz="3200" dirty="0"/>
              <a:t>An n x 1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369" y="72898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n-dimensional vector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" y="3320217"/>
            <a:ext cx="1304544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133477"/>
            <a:ext cx="1614932" cy="17825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892800" y="3219847"/>
            <a:ext cx="0" cy="3037189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4400" y="302726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1-indexed </a:t>
            </a:r>
            <a:r>
              <a:rPr lang="en-US" sz="3200" dirty="0" err="1"/>
              <a:t>vs</a:t>
            </a:r>
            <a:r>
              <a:rPr lang="en-US" sz="3200" dirty="0"/>
              <a:t> 0-indexed: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27" y="3754247"/>
            <a:ext cx="1408176" cy="17825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27" y="3740023"/>
            <a:ext cx="1408176" cy="17825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71595" y="3225801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047840" y="733920"/>
              <a:ext cx="9338400" cy="1918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8840" y="724920"/>
                <a:ext cx="9354600" cy="19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189600" y="1125600"/>
              <a:ext cx="11654400" cy="5341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240" y="1118400"/>
                <a:ext cx="11673840" cy="5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1717440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House sizes: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362183"/>
            <a:ext cx="712469" cy="15981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65" y="2451742"/>
            <a:ext cx="3627120" cy="4084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8000" y="4257440"/>
            <a:ext cx="172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Matrix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955066"/>
            <a:ext cx="2151888" cy="19446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59200" y="4359040"/>
            <a:ext cx="172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Matrix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5361466"/>
            <a:ext cx="3791712" cy="9753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34" y="4554254"/>
            <a:ext cx="2668269" cy="178257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76800" y="1704168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Have 3 competing hypotheses: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89015" y="2321086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64" y="3077668"/>
            <a:ext cx="3313176" cy="40843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98113" y="2947013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65" y="3704591"/>
            <a:ext cx="3627120" cy="40843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989015" y="3573936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" y="381000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 smtClean="0"/>
              <a:t>Example: house price prediction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2803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DBD9-C30F-CBE1-F07E-F02CE0C0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524F-B0EE-E032-8302-3911F49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relevance to Data Science and Machine Learning.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CB0-F225-73C2-FA28-EFEB3076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71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381000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Identity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695" y="4131480"/>
            <a:ext cx="6604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For any matrix    ,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15" y="4851400"/>
            <a:ext cx="3467100" cy="341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21" y="1078627"/>
            <a:ext cx="66040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Denoted     (or          ).</a:t>
            </a:r>
          </a:p>
          <a:p>
            <a:r>
              <a:rPr lang="en-US" sz="3733" dirty="0"/>
              <a:t>Examples of identity matrices: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95" y="1275402"/>
            <a:ext cx="220472" cy="3235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1" y="1275402"/>
            <a:ext cx="942340" cy="4018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9605" y="2497289"/>
            <a:ext cx="6095996" cy="1744315"/>
            <a:chOff x="914400" y="1733550"/>
            <a:chExt cx="4849394" cy="1387611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892" y="1733550"/>
              <a:ext cx="582930" cy="5486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606" y="1733550"/>
              <a:ext cx="954977" cy="82124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632" y="1733551"/>
              <a:ext cx="1296162" cy="109385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14400" y="2190750"/>
              <a:ext cx="1191032" cy="39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2 x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6432" y="2419350"/>
              <a:ext cx="1191032" cy="39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3 x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2484" y="2721208"/>
              <a:ext cx="1191032" cy="399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/>
                <a:t>4 x 4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43" y="4296392"/>
            <a:ext cx="327152" cy="341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/>
              <p14:cNvContentPartPr/>
              <p14:nvPr/>
            </p14:nvContentPartPr>
            <p14:xfrm>
              <a:off x="94560" y="0"/>
              <a:ext cx="11721120" cy="6524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840" y="-8280"/>
                <a:ext cx="11742360" cy="65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3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Matrix Transpose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313688"/>
            <a:ext cx="2575560" cy="975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2800" y="1092200"/>
            <a:ext cx="6604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990600"/>
            <a:ext cx="2307336" cy="14599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2800" y="2418506"/>
            <a:ext cx="66040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Let     be an m x n matrix, and let </a:t>
            </a:r>
          </a:p>
          <a:p>
            <a:r>
              <a:rPr lang="en-US" sz="3733" dirty="0"/>
              <a:t>Then     is an n x m matrix, and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17" y="2539942"/>
            <a:ext cx="1738884" cy="394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4758"/>
            <a:ext cx="2083816" cy="48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593281"/>
            <a:ext cx="327152" cy="34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4" y="3182557"/>
            <a:ext cx="341376" cy="3271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Ink 3"/>
              <p14:cNvContentPartPr/>
              <p14:nvPr/>
            </p14:nvContentPartPr>
            <p14:xfrm>
              <a:off x="2676960" y="953760"/>
              <a:ext cx="7661280" cy="5046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8320" y="943320"/>
                <a:ext cx="7681440" cy="5062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6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74D8-B13E-F91D-F81D-FAA92EBC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Linear Algebra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B30-5059-677B-96B6-F861A578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Recommender Systems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F9B8-8D9B-183F-179C-472F5D9D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09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Machine Learning? - by Rahul Dogra - AI World Today">
            <a:extLst>
              <a:ext uri="{FF2B5EF4-FFF2-40B4-BE49-F238E27FC236}">
                <a16:creationId xmlns:a16="http://schemas.microsoft.com/office/drawing/2014/main" id="{CB50F785-7A0F-4846-E1CB-F53A7F49E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7266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FAC8F-2656-E731-B553-983A6F80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Happy Learning!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80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53EB-B2E4-5E87-2AA4-31DE530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1AD-9875-BCFE-6F39-50468ECE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496291"/>
            <a:ext cx="11254153" cy="5225184"/>
          </a:xfrm>
        </p:spPr>
        <p:txBody>
          <a:bodyPr>
            <a:normAutofit/>
          </a:bodyPr>
          <a:lstStyle/>
          <a:p>
            <a:r>
              <a:rPr lang="en-US" dirty="0"/>
              <a:t>It is an important element in predictive analysis allowing you to explore the computational math behind your outcome.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a simple example, let's look at tossing a coin: either heads (H) or tails (T). Your probability will be the number of ways an event can occur divided by the total number of possible outcomes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we want to find the probability of heads, it would be 1 (Head) / 2 (Heads and Tails) = 0.5.</a:t>
            </a:r>
          </a:p>
          <a:p>
            <a:pPr lvl="1"/>
            <a:r>
              <a:rPr lang="en-US" dirty="0"/>
              <a:t>If we want to find the probability of tails, it would be 1 (Tails) / 2 (Heads and Tails) = 0.5.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6C62-FB75-3FD8-0A5B-B771BD9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61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53EB-B2E4-5E87-2AA4-31DE530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Fundamentals of 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1AD-9875-BCFE-6F39-50468ECE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Probability and how it is defined?</a:t>
            </a:r>
          </a:p>
          <a:p>
            <a:pPr lvl="1"/>
            <a:r>
              <a:rPr lang="en-US" dirty="0"/>
              <a:t>Sample space, events, outcomes</a:t>
            </a:r>
          </a:p>
          <a:p>
            <a:r>
              <a:rPr lang="en-US" dirty="0"/>
              <a:t>Axioms of Probability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{A} ≥ 0 | </a:t>
            </a:r>
            <a:r>
              <a:rPr lang="en-US" dirty="0" err="1"/>
              <a:t>Pr</a:t>
            </a:r>
            <a:r>
              <a:rPr lang="en-US" dirty="0"/>
              <a:t>{S}=1 | If 𝐴1 ∩ 𝐴2 = Ø, Then,	</a:t>
            </a:r>
            <a:r>
              <a:rPr lang="en-US" dirty="0" err="1"/>
              <a:t>Pr</a:t>
            </a:r>
            <a:r>
              <a:rPr lang="en-US" dirty="0"/>
              <a:t>{𝐴1 𝖴 𝐴2} = </a:t>
            </a:r>
            <a:r>
              <a:rPr lang="en-US" dirty="0" err="1"/>
              <a:t>Pr</a:t>
            </a:r>
            <a:r>
              <a:rPr lang="en-US" dirty="0"/>
              <a:t>{𝐴1} + </a:t>
            </a:r>
            <a:r>
              <a:rPr lang="en-US" dirty="0" err="1"/>
              <a:t>Pr</a:t>
            </a:r>
            <a:r>
              <a:rPr lang="en-US" dirty="0"/>
              <a:t>{𝐴2}</a:t>
            </a:r>
          </a:p>
          <a:p>
            <a:r>
              <a:rPr lang="en-US" dirty="0"/>
              <a:t>Mutual Exclusivity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{𝐴</a:t>
            </a:r>
            <a:r>
              <a:rPr lang="en-US" baseline="-25000" dirty="0"/>
              <a:t>1</a:t>
            </a:r>
            <a:r>
              <a:rPr lang="en-US" dirty="0"/>
              <a:t>  𝖴 𝐴</a:t>
            </a:r>
            <a:r>
              <a:rPr lang="en-US" baseline="-25000" dirty="0"/>
              <a:t>2</a:t>
            </a:r>
            <a:r>
              <a:rPr lang="en-US" dirty="0"/>
              <a:t>} = </a:t>
            </a:r>
            <a:r>
              <a:rPr lang="en-US" dirty="0" err="1"/>
              <a:t>Pr</a:t>
            </a:r>
            <a:r>
              <a:rPr lang="en-US" dirty="0"/>
              <a:t>{𝐴</a:t>
            </a:r>
            <a:r>
              <a:rPr lang="en-US" baseline="-25000" dirty="0"/>
              <a:t>1</a:t>
            </a:r>
            <a:r>
              <a:rPr lang="en-US" dirty="0"/>
              <a:t>} + </a:t>
            </a:r>
            <a:r>
              <a:rPr lang="en-US" dirty="0" err="1"/>
              <a:t>Pr</a:t>
            </a:r>
            <a:r>
              <a:rPr lang="en-US" dirty="0"/>
              <a:t>{𝐴</a:t>
            </a:r>
            <a:r>
              <a:rPr lang="en-US" baseline="-25000" dirty="0"/>
              <a:t>2</a:t>
            </a:r>
            <a:r>
              <a:rPr lang="en-US" dirty="0"/>
              <a:t>} – </a:t>
            </a:r>
            <a:r>
              <a:rPr lang="en-US" dirty="0" err="1"/>
              <a:t>Pr</a:t>
            </a:r>
            <a:r>
              <a:rPr lang="en-US" dirty="0"/>
              <a:t>{𝐴</a:t>
            </a:r>
            <a:r>
              <a:rPr lang="en-US" baseline="-25000" dirty="0"/>
              <a:t>1</a:t>
            </a:r>
            <a:r>
              <a:rPr lang="en-US" dirty="0"/>
              <a:t>  ∩ 𝐴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r>
              <a:rPr lang="en-US" dirty="0"/>
              <a:t>Conditional Probability</a:t>
            </a:r>
          </a:p>
          <a:p>
            <a:pPr lvl="1"/>
            <a:r>
              <a:rPr lang="en-US" dirty="0"/>
              <a:t>P(A occurs given that B has occurred)</a:t>
            </a:r>
          </a:p>
          <a:p>
            <a:r>
              <a:rPr lang="en-US" dirty="0"/>
              <a:t>Joint Probability</a:t>
            </a:r>
          </a:p>
          <a:p>
            <a:pPr lvl="1"/>
            <a:r>
              <a:rPr lang="en-US" dirty="0"/>
              <a:t>The probability of two or more events occurring together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6C62-FB75-3FD8-0A5B-B771BD9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948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5044-7E51-D07C-D5BB-AF61B11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5E63-EE06-C45D-33DE-922E10BC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function that gives the probabilities of occurrence of different possible outcomes for an experiment.</a:t>
            </a:r>
          </a:p>
          <a:p>
            <a:r>
              <a:rPr lang="en-US" dirty="0"/>
              <a:t>Used in data science and machine learning to:</a:t>
            </a:r>
          </a:p>
          <a:p>
            <a:pPr lvl="1"/>
            <a:r>
              <a:rPr lang="en-US" dirty="0"/>
              <a:t>Model real-world phenomenon </a:t>
            </a:r>
          </a:p>
          <a:p>
            <a:pPr lvl="1"/>
            <a:r>
              <a:rPr lang="en-US" dirty="0"/>
              <a:t>Predictions</a:t>
            </a:r>
          </a:p>
          <a:p>
            <a:r>
              <a:rPr lang="en-US" dirty="0"/>
              <a:t>Types of PDs:</a:t>
            </a:r>
          </a:p>
          <a:p>
            <a:pPr lvl="1"/>
            <a:r>
              <a:rPr lang="en-US" dirty="0"/>
              <a:t>Continuous PDs: Normal</a:t>
            </a:r>
          </a:p>
          <a:p>
            <a:pPr lvl="1"/>
            <a:r>
              <a:rPr lang="en-US" dirty="0"/>
              <a:t>Discrete PDs: Poisson, Binomial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D5E6-C580-F487-D18B-2DC34BF0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80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9413-CBA6-DCEF-86CD-3BD363DB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55DC-1893-354B-A0F9-D1221F7C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normally distributed phenomenon</a:t>
            </a:r>
          </a:p>
          <a:p>
            <a:pPr lvl="1"/>
            <a:r>
              <a:rPr lang="en-US" dirty="0"/>
              <a:t>Heights</a:t>
            </a:r>
          </a:p>
          <a:p>
            <a:pPr lvl="1"/>
            <a:r>
              <a:rPr lang="en-US" dirty="0"/>
              <a:t>Weights</a:t>
            </a:r>
          </a:p>
          <a:p>
            <a:pPr lvl="1"/>
            <a:r>
              <a:rPr lang="en-US" dirty="0"/>
              <a:t>IQs</a:t>
            </a:r>
          </a:p>
          <a:p>
            <a:pPr lvl="1"/>
            <a:r>
              <a:rPr lang="en-US" dirty="0"/>
              <a:t>Dice rolling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It is symmetric around the mean.</a:t>
            </a:r>
          </a:p>
          <a:p>
            <a:pPr lvl="1"/>
            <a:r>
              <a:rPr lang="en-US" dirty="0"/>
              <a:t>It has a bell-shaped curve.</a:t>
            </a:r>
          </a:p>
          <a:p>
            <a:pPr lvl="1"/>
            <a:r>
              <a:rPr lang="en-US" dirty="0"/>
              <a:t>The mean and standard deviation fully describe the distribution.</a:t>
            </a:r>
          </a:p>
          <a:p>
            <a:pPr lvl="1"/>
            <a:r>
              <a:rPr lang="en-US" dirty="0"/>
              <a:t>It is a continuous distribution.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A02B-C2F4-17D7-D192-79D72E96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7</a:t>
            </a:fld>
            <a:endParaRPr lang="en-PK"/>
          </a:p>
        </p:txBody>
      </p:sp>
      <p:pic>
        <p:nvPicPr>
          <p:cNvPr id="1026" name="Picture 2" descr="9.5: The Normal Distribution - Statistics LibreTexts">
            <a:extLst>
              <a:ext uri="{FF2B5EF4-FFF2-40B4-BE49-F238E27FC236}">
                <a16:creationId xmlns:a16="http://schemas.microsoft.com/office/drawing/2014/main" id="{092FE187-B034-4F2F-14C6-DCEAC5A1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29" y="2069431"/>
            <a:ext cx="4316630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B75E-9F77-C844-2FAB-974475D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AFA6-B6FC-DCF9-B2B0-7EF40181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the number of successes in a fixed number of trials</a:t>
            </a:r>
          </a:p>
          <a:p>
            <a:pPr lvl="1"/>
            <a:r>
              <a:rPr lang="en-US" dirty="0"/>
              <a:t>whether a customer will make a purchase or not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It is a discrete distribution.</a:t>
            </a:r>
          </a:p>
          <a:p>
            <a:pPr lvl="1"/>
            <a:r>
              <a:rPr lang="en-US" dirty="0"/>
              <a:t>It has two parameters, which are the number of trials and the probability of success.</a:t>
            </a:r>
          </a:p>
          <a:p>
            <a:pPr lvl="1"/>
            <a:r>
              <a:rPr lang="en-US" dirty="0"/>
              <a:t>The mean equals the product of the number of trials and the probability of success.</a:t>
            </a:r>
          </a:p>
          <a:p>
            <a:pPr lvl="1"/>
            <a:r>
              <a:rPr lang="en-US" dirty="0"/>
              <a:t>It is often used to model binary outcomes.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FC325-92EE-53F9-C2DC-B4E46CF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14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96BF-66F0-EB1E-5F74-208FA1E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C0AC-B883-B9CE-1E15-AF408F69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the number of times an event occurs in a given time period</a:t>
            </a:r>
          </a:p>
          <a:p>
            <a:pPr lvl="1"/>
            <a:r>
              <a:rPr lang="en-US" dirty="0"/>
              <a:t>the number of website visits or </a:t>
            </a:r>
          </a:p>
          <a:p>
            <a:pPr lvl="1"/>
            <a:r>
              <a:rPr lang="en-US" dirty="0"/>
              <a:t>the number of defects in a product</a:t>
            </a:r>
          </a:p>
          <a:p>
            <a:r>
              <a:rPr lang="en-US" dirty="0"/>
              <a:t>Properties </a:t>
            </a:r>
          </a:p>
          <a:p>
            <a:pPr lvl="1"/>
            <a:r>
              <a:rPr lang="en-US" dirty="0"/>
              <a:t>It is a discrete distribution.</a:t>
            </a:r>
          </a:p>
          <a:p>
            <a:pPr lvl="1"/>
            <a:r>
              <a:rPr lang="en-US" dirty="0"/>
              <a:t>It has a single parameter, which is the mean.</a:t>
            </a:r>
          </a:p>
          <a:p>
            <a:pPr lvl="1"/>
            <a:r>
              <a:rPr lang="en-US" dirty="0"/>
              <a:t>The variance equals the mean.</a:t>
            </a:r>
          </a:p>
          <a:p>
            <a:pPr lvl="1"/>
            <a:r>
              <a:rPr lang="en-US" dirty="0"/>
              <a:t>It is often used to model rare events.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EC304-8265-5465-B45B-DB3CACC4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15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0 \\&#10;y_1 \\&#10;y_2 \\&#10;y_3\end{bmatrix}$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 &amp; 2104\\&#10;1 &amp; 1416\\&#10;1 &amp; 1534\\&#10;1 &amp; 852\end{bmatrix}&#10;\times&#10;$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&#10;-40 &amp; 200 &amp; -150\\&#10;0.25 &amp; 0.1 &amp; 0.4\end{bmatrix}=&#10;$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  486 &amp;  410 &amp;  692\\&#10;   314 &amp;  342 &amp;  416\\&#10;   344 &amp;  353 &amp;  464\\&#10;   173 &amp;  285 &amp;  191&#10;\end{bmatrix}&#10;$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200 + 0.1x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150 + 0.4x&#10;$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cdot I = I\cdot A = A&#10;$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ij} =$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_{n\times n}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\\&#10;0&amp;1\end{bmatrix}&#10;$&#10;\end{document}"/>
  <p:tag name="IGUANATEXSIZE" val="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\\&#10;0&amp;1&amp;0\\&#10;0&amp;0&amp;1\end{bmatrix}&#10;$&#10;\end{document}"/>
  <p:tag name="IGUANATEXSIZE" val="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&amp;0\\&#10;0&amp;1&amp;0&amp;0\\&#10;0&amp;0&amp;1&amp;0\\&#10;0&amp;0&amp;0&amp;1\end{bmatrix}&#10;$&#10;\end{document}"/>
  <p:tag name="IGUANATEXSIZE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&#10;\begin{bmatrix} &#10;1 &amp; 2 &amp; 0\\&#10;3 &amp; 5 &amp; 9\end{bmatrix}&#10;$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^T = &#10;\begin{bmatrix} &#10;1 &amp; 3\\&#10;2 &amp; 5\\&#10;0 &amp; 9 \end{bmatrix}&#10;$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 = A^T.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_{ij} = A_{ji}.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&#10;$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&#10;$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^{th}$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 = i^{th}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460 \\&#10;232 \\&#10;315 \\&#10;178\end{bmatrix}$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1 \\&#10;y_2 \\&#10;y_3 \\&#10;y_4\end{bmatrix}$&#10;\end{document}"/>
  <p:tag name="IGUANATEXSIZE" val="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1695</Words>
  <Application>Microsoft Office PowerPoint</Application>
  <PresentationFormat>Widescreen</PresentationFormat>
  <Paragraphs>243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MT</vt:lpstr>
      <vt:lpstr>Calibri</vt:lpstr>
      <vt:lpstr>Calibri Light</vt:lpstr>
      <vt:lpstr>Courier New</vt:lpstr>
      <vt:lpstr>Tw Cen MT</vt:lpstr>
      <vt:lpstr>Verdana</vt:lpstr>
      <vt:lpstr>Wingdings</vt:lpstr>
      <vt:lpstr>Office Theme</vt:lpstr>
      <vt:lpstr>PowerPoint Presentation</vt:lpstr>
      <vt:lpstr>Why worry about the math?</vt:lpstr>
      <vt:lpstr>Outline</vt:lpstr>
      <vt:lpstr>Probability</vt:lpstr>
      <vt:lpstr>Fundamentals of Probability</vt:lpstr>
      <vt:lpstr>Probability Distributions</vt:lpstr>
      <vt:lpstr>Normal Distribution</vt:lpstr>
      <vt:lpstr>Binomial Distribution</vt:lpstr>
      <vt:lpstr>Poisson Distribution</vt:lpstr>
      <vt:lpstr>Conditional Probability</vt:lpstr>
      <vt:lpstr>Conditional Probability</vt:lpstr>
      <vt:lpstr>Bayes' Theorem</vt:lpstr>
      <vt:lpstr>Example</vt:lpstr>
      <vt:lpstr>PowerPoint Presentation</vt:lpstr>
      <vt:lpstr>PowerPoint Presentation</vt:lpstr>
      <vt:lpstr>Joint Probability</vt:lpstr>
      <vt:lpstr>Random Variables</vt:lpstr>
      <vt:lpstr>Statistics in Data Science and ML</vt:lpstr>
      <vt:lpstr>Population vs Sample</vt:lpstr>
      <vt:lpstr>Political Polling</vt:lpstr>
      <vt:lpstr>Important Terms</vt:lpstr>
      <vt:lpstr>Linear Algebra</vt:lpstr>
      <vt:lpstr>Vectors</vt:lpstr>
      <vt:lpstr>Linear Transformation</vt:lpstr>
      <vt:lpstr>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Linear Algebra</vt:lpstr>
      <vt:lpstr>Happy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Khuram Shahzad</cp:lastModifiedBy>
  <cp:revision>58</cp:revision>
  <dcterms:created xsi:type="dcterms:W3CDTF">2023-05-28T17:43:48Z</dcterms:created>
  <dcterms:modified xsi:type="dcterms:W3CDTF">2024-08-02T09:26:44Z</dcterms:modified>
</cp:coreProperties>
</file>