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F38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F38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F38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F38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9852" y="231647"/>
            <a:ext cx="879347" cy="98297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52403" y="230124"/>
            <a:ext cx="981455" cy="9860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4310" y="291846"/>
            <a:ext cx="70802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F38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310" y="1569260"/>
            <a:ext cx="8818245" cy="430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image" Target="../media/image73.jpeg"/><Relationship Id="rId7" Type="http://schemas.openxmlformats.org/officeDocument/2006/relationships/image" Target="../media/image72.png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jpeg"/><Relationship Id="rId3" Type="http://schemas.openxmlformats.org/officeDocument/2006/relationships/image" Target="../media/image68.png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88.png"/><Relationship Id="rId22" Type="http://schemas.openxmlformats.org/officeDocument/2006/relationships/image" Target="../media/image87.png"/><Relationship Id="rId21" Type="http://schemas.openxmlformats.org/officeDocument/2006/relationships/image" Target="../media/image86.png"/><Relationship Id="rId20" Type="http://schemas.openxmlformats.org/officeDocument/2006/relationships/image" Target="../media/image85.png"/><Relationship Id="rId2" Type="http://schemas.openxmlformats.org/officeDocument/2006/relationships/image" Target="../media/image67.png"/><Relationship Id="rId19" Type="http://schemas.openxmlformats.org/officeDocument/2006/relationships/image" Target="../media/image84.png"/><Relationship Id="rId18" Type="http://schemas.openxmlformats.org/officeDocument/2006/relationships/image" Target="../media/image83.jpeg"/><Relationship Id="rId17" Type="http://schemas.openxmlformats.org/officeDocument/2006/relationships/image" Target="../media/image82.png"/><Relationship Id="rId16" Type="http://schemas.openxmlformats.org/officeDocument/2006/relationships/image" Target="../media/image81.png"/><Relationship Id="rId15" Type="http://schemas.openxmlformats.org/officeDocument/2006/relationships/image" Target="../media/image80.png"/><Relationship Id="rId14" Type="http://schemas.openxmlformats.org/officeDocument/2006/relationships/image" Target="../media/image79.png"/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1" Type="http://schemas.openxmlformats.org/officeDocument/2006/relationships/image" Target="../media/image76.png"/><Relationship Id="rId10" Type="http://schemas.openxmlformats.org/officeDocument/2006/relationships/image" Target="../media/image75.png"/><Relationship Id="rId1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0.png"/><Relationship Id="rId1" Type="http://schemas.openxmlformats.org/officeDocument/2006/relationships/image" Target="../media/image8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sap.com/hk/products/technology-platform/what-is-big-data.html" TargetMode="Externa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38.png"/><Relationship Id="rId25" Type="http://schemas.openxmlformats.org/officeDocument/2006/relationships/image" Target="../media/image37.png"/><Relationship Id="rId24" Type="http://schemas.openxmlformats.org/officeDocument/2006/relationships/image" Target="../media/image36.png"/><Relationship Id="rId23" Type="http://schemas.openxmlformats.org/officeDocument/2006/relationships/image" Target="../media/image35.png"/><Relationship Id="rId22" Type="http://schemas.openxmlformats.org/officeDocument/2006/relationships/image" Target="../media/image34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14.pn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drewconway.com/zia/2013/3/26/the-data-science-venn-diagram" TargetMode="External"/><Relationship Id="rId1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52" y="94488"/>
              <a:ext cx="1184148" cy="13228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1716" y="89915"/>
              <a:ext cx="1322831" cy="13274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8635" y="1806955"/>
            <a:ext cx="8635365" cy="1005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0000"/>
                </a:solidFill>
                <a:latin typeface="+mj-lt"/>
                <a:cs typeface="+mj-lt"/>
              </a:rPr>
              <a:t>High</a:t>
            </a:r>
            <a:r>
              <a:rPr sz="4000" b="1" spc="-12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+mj-lt"/>
                <a:cs typeface="+mj-lt"/>
              </a:rPr>
              <a:t>Impact</a:t>
            </a:r>
            <a:r>
              <a:rPr sz="4000" b="1" spc="-12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+mj-lt"/>
                <a:cs typeface="+mj-lt"/>
              </a:rPr>
              <a:t>Skills</a:t>
            </a:r>
            <a:r>
              <a:rPr sz="4000" b="1" spc="-125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4000" b="1" dirty="0">
                <a:solidFill>
                  <a:srgbClr val="000000"/>
                </a:solidFill>
                <a:latin typeface="+mj-lt"/>
                <a:cs typeface="+mj-lt"/>
              </a:rPr>
              <a:t>Development</a:t>
            </a:r>
            <a:r>
              <a:rPr sz="4000" b="1" spc="-11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+mj-lt"/>
                <a:cs typeface="+mj-lt"/>
              </a:rPr>
              <a:t>Program</a:t>
            </a:r>
            <a:endParaRPr sz="4000">
              <a:latin typeface="+mj-lt"/>
              <a:cs typeface="+mj-lt"/>
            </a:endParaRPr>
          </a:p>
          <a:p>
            <a:pPr marL="2540" algn="ctr">
              <a:lnSpc>
                <a:spcPct val="100000"/>
              </a:lnSpc>
              <a:spcBef>
                <a:spcPts val="65"/>
              </a:spcBef>
            </a:pPr>
            <a:r>
              <a:rPr sz="2400" b="1" dirty="0">
                <a:solidFill>
                  <a:srgbClr val="000000"/>
                </a:solidFill>
                <a:latin typeface="+mj-lt"/>
                <a:cs typeface="+mj-lt"/>
              </a:rPr>
              <a:t>in</a:t>
            </a:r>
            <a:r>
              <a:rPr sz="2400" b="1" spc="-6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lt"/>
                <a:cs typeface="+mj-lt"/>
              </a:rPr>
              <a:t>Artificial</a:t>
            </a:r>
            <a:r>
              <a:rPr sz="2400" b="1" spc="-6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lt"/>
                <a:cs typeface="+mj-lt"/>
              </a:rPr>
              <a:t>Intelligence,</a:t>
            </a:r>
            <a:r>
              <a:rPr sz="2400" b="1" spc="-4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lt"/>
                <a:cs typeface="+mj-lt"/>
              </a:rPr>
              <a:t>Data</a:t>
            </a:r>
            <a:r>
              <a:rPr sz="2400" b="1" spc="-45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lt"/>
                <a:cs typeface="+mj-lt"/>
              </a:rPr>
              <a:t>Science,</a:t>
            </a:r>
            <a:r>
              <a:rPr sz="2400" b="1" spc="-6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400" b="1" dirty="0">
                <a:solidFill>
                  <a:srgbClr val="000000"/>
                </a:solidFill>
                <a:latin typeface="+mj-lt"/>
                <a:cs typeface="+mj-lt"/>
              </a:rPr>
              <a:t>and</a:t>
            </a:r>
            <a:r>
              <a:rPr sz="2400" b="1" spc="-60" dirty="0">
                <a:solidFill>
                  <a:srgbClr val="000000"/>
                </a:solidFill>
                <a:latin typeface="+mj-lt"/>
                <a:cs typeface="+mj-lt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+mj-lt"/>
                <a:cs typeface="+mj-lt"/>
              </a:rPr>
              <a:t>Blockchain</a:t>
            </a:r>
            <a:endParaRPr sz="2400">
              <a:latin typeface="+mj-lt"/>
              <a:cs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8150" y="3568700"/>
            <a:ext cx="5955665" cy="81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 panose="020F0502020204030204" charset="0"/>
                <a:cs typeface="Calibri" panose="020F0502020204030204" charset="0"/>
              </a:rPr>
              <a:t>Module</a:t>
            </a:r>
            <a:r>
              <a:rPr sz="2800" b="1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1" spc="-70" dirty="0">
                <a:latin typeface="Calibri" panose="020F0502020204030204" charset="0"/>
                <a:cs typeface="Calibri" panose="020F0502020204030204" charset="0"/>
              </a:rPr>
              <a:t>2</a:t>
            </a:r>
            <a:r>
              <a:rPr sz="2800" b="1" dirty="0">
                <a:latin typeface="Calibri" panose="020F0502020204030204" charset="0"/>
                <a:cs typeface="Calibri" panose="020F0502020204030204" charset="0"/>
              </a:rPr>
              <a:t>:</a:t>
            </a:r>
            <a:r>
              <a:rPr sz="2800" b="1" spc="-6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b="1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800" b="1" spc="-6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b="1" dirty="0">
                <a:latin typeface="Calibri" panose="020F0502020204030204" charset="0"/>
                <a:cs typeface="Calibri" panose="020F0502020204030204" charset="0"/>
              </a:rPr>
              <a:t>Science</a:t>
            </a:r>
            <a:r>
              <a:rPr sz="2800" b="1" spc="-5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 b="1" spc="-10" dirty="0">
                <a:latin typeface="Calibri" panose="020F0502020204030204" charset="0"/>
                <a:cs typeface="Calibri" panose="020F0502020204030204" charset="0"/>
              </a:rPr>
              <a:t>Fundamentals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 panose="020F0502020204030204" charset="0"/>
                <a:cs typeface="Calibri" panose="020F0502020204030204" charset="0"/>
              </a:rPr>
              <a:t>Lecture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1:</a:t>
            </a:r>
            <a:r>
              <a:rPr sz="2400" spc="-4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Introduction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to</a:t>
            </a:r>
            <a:r>
              <a:rPr sz="2400" spc="-5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Data</a:t>
            </a:r>
            <a:r>
              <a:rPr sz="2400" spc="-35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400" spc="-10" dirty="0">
                <a:latin typeface="Calibri" panose="020F0502020204030204" charset="0"/>
                <a:cs typeface="Calibri" panose="020F0502020204030204" charset="0"/>
              </a:rPr>
              <a:t>Science</a:t>
            </a:r>
            <a:endParaRPr sz="2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7895" y="2996183"/>
            <a:ext cx="6236335" cy="45720"/>
          </a:xfrm>
          <a:custGeom>
            <a:avLst/>
            <a:gdLst/>
            <a:ahLst/>
            <a:cxnLst/>
            <a:rect l="l" t="t" r="r" b="b"/>
            <a:pathLst>
              <a:path w="6236334" h="45719">
                <a:moveTo>
                  <a:pt x="6236208" y="0"/>
                </a:moveTo>
                <a:lnTo>
                  <a:pt x="0" y="0"/>
                </a:lnTo>
                <a:lnTo>
                  <a:pt x="0" y="45720"/>
                </a:lnTo>
                <a:lnTo>
                  <a:pt x="6236208" y="45720"/>
                </a:lnTo>
                <a:lnTo>
                  <a:pt x="6236208" y="0"/>
                </a:lnTo>
                <a:close/>
              </a:path>
            </a:pathLst>
          </a:custGeom>
          <a:solidFill>
            <a:srgbClr val="7E5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9" name="object 7"/>
          <p:cNvSpPr txBox="1"/>
          <p:nvPr/>
        </p:nvSpPr>
        <p:spPr>
          <a:xfrm>
            <a:off x="3105150" y="4686300"/>
            <a:ext cx="595566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altLang="" sz="2800" b="1" dirty="0">
                <a:latin typeface="Calibri" panose="020F0502020204030204" charset="0"/>
                <a:cs typeface="Calibri" panose="020F0502020204030204" charset="0"/>
              </a:rPr>
              <a:t>Maham Jahangir</a:t>
            </a:r>
            <a:endParaRPr lang="en-US" altLang="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for </a:t>
            </a:r>
            <a:r>
              <a:rPr spc="-25" dirty="0"/>
              <a:t>me?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64310" y="1603959"/>
            <a:ext cx="192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Demand!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6911" y="6477609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5" dirty="0">
                <a:solidFill>
                  <a:srgbClr val="878787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83252" y="1168906"/>
            <a:ext cx="7360920" cy="56890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476" y="6206744"/>
            <a:ext cx="424180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" panose="020B0604020202020204"/>
                <a:cs typeface="Arial" panose="020B0604020202020204"/>
              </a:rPr>
              <a:t>2022</a:t>
            </a:r>
            <a:r>
              <a:rPr sz="105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latin typeface="Arial" panose="020B0604020202020204"/>
                <a:cs typeface="Arial" panose="020B0604020202020204"/>
              </a:rPr>
              <a:t>Workplace</a:t>
            </a:r>
            <a:r>
              <a:rPr sz="105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latin typeface="Arial" panose="020B0604020202020204"/>
                <a:cs typeface="Arial" panose="020B0604020202020204"/>
              </a:rPr>
              <a:t>Learning</a:t>
            </a:r>
            <a:r>
              <a:rPr sz="105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latin typeface="Arial" panose="020B0604020202020204"/>
                <a:cs typeface="Arial" panose="020B0604020202020204"/>
              </a:rPr>
              <a:t>Report [https://learning.linkedin.com/content/dam/me/learning/resources/pdfs/li nkedIn-learning-workplace-learning-report-2022.pdf]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for </a:t>
            </a:r>
            <a:r>
              <a:rPr spc="-25" dirty="0"/>
              <a:t>me?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64310" y="1648155"/>
            <a:ext cx="9063355" cy="4151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SzPct val="117000"/>
              <a:buChar char="•"/>
              <a:tabLst>
                <a:tab pos="469265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Tools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and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Techniques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926465" lvl="1" indent="-456565">
              <a:lnSpc>
                <a:spcPct val="100000"/>
              </a:lnSpc>
              <a:spcBef>
                <a:spcPts val="510"/>
              </a:spcBef>
              <a:buClr>
                <a:srgbClr val="000000"/>
              </a:buClr>
              <a:buSzPct val="120000"/>
              <a:buFont typeface="Wingdings" panose="05000000000000000000"/>
              <a:buChar char=""/>
              <a:tabLst>
                <a:tab pos="926465" algn="l"/>
              </a:tabLst>
            </a:pPr>
            <a:r>
              <a:rPr sz="200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Big</a:t>
            </a:r>
            <a:r>
              <a:rPr sz="2000" spc="-3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000" spc="-45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Advanced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Analytics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505"/>
              </a:spcBef>
              <a:buSzPct val="118000"/>
              <a:buChar char="•"/>
              <a:tabLst>
                <a:tab pos="1384300" algn="l"/>
              </a:tabLst>
            </a:pPr>
            <a:r>
              <a:rPr sz="1700" dirty="0">
                <a:latin typeface="Arial" panose="020B0604020202020204"/>
                <a:cs typeface="Arial" panose="020B0604020202020204"/>
              </a:rPr>
              <a:t>DS</a:t>
            </a:r>
            <a:r>
              <a:rPr sz="17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Leads</a:t>
            </a:r>
            <a:r>
              <a:rPr sz="17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the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change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841500" lvl="3" indent="-457200">
              <a:lnSpc>
                <a:spcPct val="100000"/>
              </a:lnSpc>
              <a:spcBef>
                <a:spcPts val="510"/>
              </a:spcBef>
              <a:buSzPct val="120000"/>
              <a:buChar char="•"/>
              <a:tabLst>
                <a:tab pos="184150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Exponential</a:t>
            </a:r>
            <a:r>
              <a:rPr sz="15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growth</a:t>
            </a:r>
            <a:r>
              <a:rPr sz="15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of</a:t>
            </a:r>
            <a:r>
              <a:rPr sz="15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-20" dirty="0">
                <a:latin typeface="Arial" panose="020B0604020202020204"/>
                <a:cs typeface="Arial" panose="020B0604020202020204"/>
              </a:rPr>
              <a:t>data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841500" lvl="3" indent="-457200">
              <a:lnSpc>
                <a:spcPct val="100000"/>
              </a:lnSpc>
              <a:spcBef>
                <a:spcPts val="505"/>
              </a:spcBef>
              <a:buSzPct val="120000"/>
              <a:buChar char="•"/>
              <a:tabLst>
                <a:tab pos="1841500" algn="l"/>
              </a:tabLst>
            </a:pPr>
            <a:r>
              <a:rPr sz="1500" dirty="0">
                <a:latin typeface="Arial" panose="020B0604020202020204"/>
                <a:cs typeface="Arial" panose="020B0604020202020204"/>
              </a:rPr>
              <a:t>Availability</a:t>
            </a:r>
            <a:r>
              <a:rPr sz="15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of</a:t>
            </a:r>
            <a:r>
              <a:rPr sz="15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advanced</a:t>
            </a:r>
            <a:r>
              <a:rPr sz="15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latin typeface="Arial" panose="020B0604020202020204"/>
                <a:cs typeface="Arial" panose="020B0604020202020204"/>
              </a:rPr>
              <a:t>analytics</a:t>
            </a:r>
            <a:r>
              <a:rPr sz="15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500" spc="-10" dirty="0">
                <a:latin typeface="Arial" panose="020B0604020202020204"/>
                <a:cs typeface="Arial" panose="020B0604020202020204"/>
              </a:rPr>
              <a:t>tools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384300" marR="1073785" lvl="2" indent="-457835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SzPct val="118000"/>
              <a:buChar char="•"/>
              <a:tabLst>
                <a:tab pos="1384300" algn="l"/>
              </a:tabLst>
            </a:pP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E.g.</a:t>
            </a:r>
            <a:r>
              <a:rPr sz="1700" spc="-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Netflix's</a:t>
            </a:r>
            <a:r>
              <a:rPr sz="1700" spc="-6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recommendation</a:t>
            </a:r>
            <a:r>
              <a:rPr sz="1700" spc="-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engine,</a:t>
            </a:r>
            <a:r>
              <a:rPr sz="1700" spc="-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which</a:t>
            </a:r>
            <a:r>
              <a:rPr sz="1700" spc="-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leverages</a:t>
            </a:r>
            <a:r>
              <a:rPr sz="1700" spc="-6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700" spc="-5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Science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techniques,</a:t>
            </a:r>
            <a:r>
              <a:rPr sz="17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700" spc="-5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estimated</a:t>
            </a:r>
            <a:r>
              <a:rPr sz="1700" spc="-1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7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save</a:t>
            </a:r>
            <a:r>
              <a:rPr sz="1700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700" spc="-2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company</a:t>
            </a:r>
            <a:r>
              <a:rPr sz="17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$1</a:t>
            </a:r>
            <a:r>
              <a:rPr sz="17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billion</a:t>
            </a:r>
            <a:r>
              <a:rPr sz="1700" spc="-6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per</a:t>
            </a:r>
            <a:r>
              <a:rPr sz="17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year.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00000"/>
              </a:lnSpc>
              <a:spcBef>
                <a:spcPts val="1445"/>
              </a:spcBef>
              <a:buFont typeface="Arial" panose="020B0604020202020204"/>
              <a:buChar char="•"/>
            </a:pPr>
            <a:endParaRPr sz="1700">
              <a:latin typeface="Arial" panose="020B0604020202020204"/>
              <a:cs typeface="Arial" panose="020B0604020202020204"/>
            </a:endParaRPr>
          </a:p>
          <a:p>
            <a:pPr marL="926465" lvl="1" indent="-456565">
              <a:lnSpc>
                <a:spcPct val="100000"/>
              </a:lnSpc>
              <a:buSzPct val="120000"/>
              <a:buFont typeface="Wingdings" panose="05000000000000000000"/>
              <a:buChar char=""/>
              <a:tabLst>
                <a:tab pos="92646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AI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Machine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Learning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84300" marR="5080" lvl="2" indent="-457835">
              <a:lnSpc>
                <a:spcPct val="100000"/>
              </a:lnSpc>
              <a:spcBef>
                <a:spcPts val="505"/>
              </a:spcBef>
              <a:buSzPct val="118000"/>
              <a:buChar char="•"/>
              <a:tabLst>
                <a:tab pos="1384300" algn="l"/>
              </a:tabLst>
            </a:pPr>
            <a:r>
              <a:rPr sz="1700" dirty="0">
                <a:latin typeface="Arial" panose="020B0604020202020204"/>
                <a:cs typeface="Arial" panose="020B0604020202020204"/>
              </a:rPr>
              <a:t>DS</a:t>
            </a:r>
            <a:r>
              <a:rPr sz="17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forms</a:t>
            </a:r>
            <a:r>
              <a:rPr sz="17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the</a:t>
            </a:r>
            <a:r>
              <a:rPr sz="17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foundation</a:t>
            </a:r>
            <a:r>
              <a:rPr sz="17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of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Artificial</a:t>
            </a:r>
            <a:r>
              <a:rPr sz="1700" spc="-6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Intelligence</a:t>
            </a:r>
            <a:r>
              <a:rPr sz="1700" spc="-4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(AI)</a:t>
            </a:r>
            <a:r>
              <a:rPr sz="17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and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Machine</a:t>
            </a:r>
            <a:r>
              <a:rPr sz="1700" spc="-5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Learning</a:t>
            </a:r>
            <a:r>
              <a:rPr sz="1700" spc="-3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20" dirty="0">
                <a:latin typeface="Arial" panose="020B0604020202020204"/>
                <a:cs typeface="Arial" panose="020B0604020202020204"/>
              </a:rPr>
              <a:t>(ML)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applications.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384300" marR="419100" lvl="2" indent="-457835">
              <a:lnSpc>
                <a:spcPct val="100000"/>
              </a:lnSpc>
              <a:spcBef>
                <a:spcPts val="505"/>
              </a:spcBef>
              <a:buSzPct val="118000"/>
              <a:buChar char="•"/>
              <a:tabLst>
                <a:tab pos="1384300" algn="l"/>
              </a:tabLst>
            </a:pPr>
            <a:r>
              <a:rPr sz="1700" dirty="0">
                <a:latin typeface="Arial" panose="020B0604020202020204"/>
                <a:cs typeface="Arial" panose="020B0604020202020204"/>
              </a:rPr>
              <a:t>AI</a:t>
            </a:r>
            <a:r>
              <a:rPr sz="17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and</a:t>
            </a:r>
            <a:r>
              <a:rPr sz="17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ML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algorithms</a:t>
            </a:r>
            <a:r>
              <a:rPr sz="17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are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used</a:t>
            </a:r>
            <a:r>
              <a:rPr sz="17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in</a:t>
            </a:r>
            <a:r>
              <a:rPr sz="17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self-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driving</a:t>
            </a:r>
            <a:r>
              <a:rPr sz="17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cars</a:t>
            </a:r>
            <a:r>
              <a:rPr sz="1700" dirty="0">
                <a:latin typeface="Arial" panose="020B0604020202020204"/>
                <a:cs typeface="Arial" panose="020B0604020202020204"/>
              </a:rPr>
              <a:t>,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virtual</a:t>
            </a:r>
            <a:r>
              <a:rPr sz="1700" spc="-2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assistants</a:t>
            </a:r>
            <a:r>
              <a:rPr sz="1700" dirty="0">
                <a:latin typeface="Arial" panose="020B0604020202020204"/>
                <a:cs typeface="Arial" panose="020B0604020202020204"/>
              </a:rPr>
              <a:t>,</a:t>
            </a:r>
            <a:r>
              <a:rPr sz="17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natural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1700" spc="-3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processing</a:t>
            </a:r>
            <a:r>
              <a:rPr sz="1700" dirty="0">
                <a:latin typeface="Arial" panose="020B0604020202020204"/>
                <a:cs typeface="Arial" panose="020B0604020202020204"/>
              </a:rPr>
              <a:t>,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image</a:t>
            </a:r>
            <a:r>
              <a:rPr sz="1700" spc="-45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recognition</a:t>
            </a:r>
            <a:r>
              <a:rPr sz="1700" dirty="0">
                <a:latin typeface="Arial" panose="020B0604020202020204"/>
                <a:cs typeface="Arial" panose="020B0604020202020204"/>
              </a:rPr>
              <a:t>,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and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many</a:t>
            </a:r>
            <a:r>
              <a:rPr sz="17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other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areas.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291846"/>
            <a:ext cx="5246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8590" algn="l"/>
              </a:tabLst>
            </a:pPr>
            <a:r>
              <a:rPr dirty="0"/>
              <a:t>What’s</a:t>
            </a:r>
            <a:r>
              <a:rPr spc="-150" dirty="0"/>
              <a:t> </a:t>
            </a:r>
            <a:r>
              <a:rPr spc="-25" dirty="0"/>
              <a:t>in</a:t>
            </a:r>
            <a:r>
              <a:rPr dirty="0"/>
              <a:t>	it</a:t>
            </a:r>
            <a:r>
              <a:rPr spc="-1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5" dirty="0"/>
              <a:t>me?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14602" y="1569260"/>
            <a:ext cx="8385175" cy="12115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370"/>
              </a:spcBef>
              <a:buChar char="•"/>
              <a:tabLst>
                <a:tab pos="4191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Industry</a:t>
            </a:r>
            <a:r>
              <a:rPr sz="2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Applications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876300" marR="5080" lvl="1" indent="-381000">
              <a:lnSpc>
                <a:spcPts val="2590"/>
              </a:lnSpc>
              <a:spcBef>
                <a:spcPts val="560"/>
              </a:spcBef>
              <a:buClr>
                <a:srgbClr val="000000"/>
              </a:buClr>
              <a:buChar char="•"/>
              <a:tabLst>
                <a:tab pos="876300" algn="l"/>
              </a:tabLst>
            </a:pPr>
            <a:r>
              <a:rPr sz="2400" dirty="0">
                <a:solidFill>
                  <a:srgbClr val="6FAC46"/>
                </a:solidFill>
                <a:latin typeface="Arial" panose="020B0604020202020204"/>
                <a:cs typeface="Arial" panose="020B0604020202020204"/>
              </a:rPr>
              <a:t>solve</a:t>
            </a:r>
            <a:r>
              <a:rPr sz="2400" spc="-80" dirty="0">
                <a:solidFill>
                  <a:srgbClr val="6FAC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complex</a:t>
            </a:r>
            <a:r>
              <a:rPr sz="2400" spc="-8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problems</a:t>
            </a:r>
            <a:r>
              <a:rPr sz="2400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solidFill>
                  <a:srgbClr val="6FAC46"/>
                </a:solidFill>
                <a:latin typeface="Arial" panose="020B0604020202020204"/>
                <a:cs typeface="Arial" panose="020B0604020202020204"/>
              </a:rPr>
              <a:t>improve</a:t>
            </a:r>
            <a:r>
              <a:rPr sz="2400" spc="-70" dirty="0">
                <a:solidFill>
                  <a:srgbClr val="6FAC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decision-</a:t>
            </a:r>
            <a:r>
              <a:rPr sz="2400" dirty="0">
                <a:solidFill>
                  <a:srgbClr val="4471C4"/>
                </a:solidFill>
                <a:latin typeface="Arial" panose="020B0604020202020204"/>
                <a:cs typeface="Arial" panose="020B0604020202020204"/>
              </a:rPr>
              <a:t>making</a:t>
            </a:r>
            <a:r>
              <a:rPr sz="2400" dirty="0">
                <a:latin typeface="Arial" panose="020B0604020202020204"/>
                <a:cs typeface="Arial" panose="020B0604020202020204"/>
              </a:rPr>
              <a:t>,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dirty="0">
                <a:solidFill>
                  <a:srgbClr val="C55A11"/>
                </a:solidFill>
                <a:latin typeface="Arial" panose="020B0604020202020204"/>
                <a:cs typeface="Arial" panose="020B0604020202020204"/>
              </a:rPr>
              <a:t>drive</a:t>
            </a:r>
            <a:r>
              <a:rPr sz="2400" spc="-60" dirty="0">
                <a:solidFill>
                  <a:srgbClr val="C55A1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6FAC46"/>
                </a:solidFill>
                <a:latin typeface="Arial" panose="020B0604020202020204"/>
                <a:cs typeface="Arial" panose="020B0604020202020204"/>
              </a:rPr>
              <a:t>innovation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55" y="4290418"/>
            <a:ext cx="209550" cy="821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latin typeface="Arial" panose="020B0604020202020204"/>
                <a:cs typeface="Arial" panose="020B0604020202020204"/>
              </a:rPr>
              <a:t>Healthcare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9348" y="4005008"/>
            <a:ext cx="1638935" cy="2263775"/>
            <a:chOff x="629348" y="4005008"/>
            <a:chExt cx="1638935" cy="2263775"/>
          </a:xfrm>
        </p:grpSpPr>
        <p:sp>
          <p:nvSpPr>
            <p:cNvPr id="6" name="object 6"/>
            <p:cNvSpPr/>
            <p:nvPr/>
          </p:nvSpPr>
          <p:spPr>
            <a:xfrm>
              <a:off x="642366" y="4018026"/>
              <a:ext cx="1612900" cy="2237740"/>
            </a:xfrm>
            <a:custGeom>
              <a:avLst/>
              <a:gdLst/>
              <a:ahLst/>
              <a:cxnLst/>
              <a:rect l="l" t="t" r="r" b="b"/>
              <a:pathLst>
                <a:path w="1612900" h="2237740">
                  <a:moveTo>
                    <a:pt x="1612392" y="0"/>
                  </a:moveTo>
                  <a:lnTo>
                    <a:pt x="0" y="0"/>
                  </a:lnTo>
                  <a:lnTo>
                    <a:pt x="0" y="2237232"/>
                  </a:lnTo>
                  <a:lnTo>
                    <a:pt x="1612392" y="2237232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2366" y="4018026"/>
              <a:ext cx="1612900" cy="2237740"/>
            </a:xfrm>
            <a:custGeom>
              <a:avLst/>
              <a:gdLst/>
              <a:ahLst/>
              <a:cxnLst/>
              <a:rect l="l" t="t" r="r" b="b"/>
              <a:pathLst>
                <a:path w="1612900" h="2237740">
                  <a:moveTo>
                    <a:pt x="0" y="2237232"/>
                  </a:moveTo>
                  <a:lnTo>
                    <a:pt x="1612392" y="2237232"/>
                  </a:lnTo>
                  <a:lnTo>
                    <a:pt x="1612392" y="0"/>
                  </a:lnTo>
                  <a:lnTo>
                    <a:pt x="0" y="0"/>
                  </a:lnTo>
                  <a:lnTo>
                    <a:pt x="0" y="22372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50519" y="4261230"/>
            <a:ext cx="1356360" cy="15538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0" marR="507365" indent="-114300">
              <a:lnSpc>
                <a:spcPts val="1340"/>
              </a:lnSpc>
              <a:spcBef>
                <a:spcPts val="325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disease prediction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marR="288290" indent="-114300">
              <a:lnSpc>
                <a:spcPts val="1360"/>
              </a:lnSpc>
              <a:spcBef>
                <a:spcPts val="1190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personalized medicine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marR="5080" indent="-114300">
              <a:lnSpc>
                <a:spcPts val="1340"/>
              </a:lnSpc>
              <a:spcBef>
                <a:spcPts val="1195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optimizing healthcare </a:t>
            </a:r>
            <a:r>
              <a:rPr sz="1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delivery</a:t>
            </a:r>
            <a:r>
              <a:rPr sz="13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systems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6324" y="3576828"/>
            <a:ext cx="673735" cy="673735"/>
            <a:chOff x="306324" y="3576828"/>
            <a:chExt cx="673735" cy="67373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9278" y="3589782"/>
              <a:ext cx="647700" cy="6477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9278" y="3589782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647700"/>
                  </a:moveTo>
                  <a:lnTo>
                    <a:pt x="647700" y="6477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668113" y="4288998"/>
            <a:ext cx="209550" cy="6121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latin typeface="Arial" panose="020B0604020202020204"/>
                <a:cs typeface="Arial" panose="020B0604020202020204"/>
              </a:rPr>
              <a:t>Finance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05264" y="4005008"/>
            <a:ext cx="1637030" cy="2263775"/>
            <a:chOff x="3005264" y="4005008"/>
            <a:chExt cx="1637030" cy="2263775"/>
          </a:xfrm>
        </p:grpSpPr>
        <p:sp>
          <p:nvSpPr>
            <p:cNvPr id="14" name="object 14"/>
            <p:cNvSpPr/>
            <p:nvPr/>
          </p:nvSpPr>
          <p:spPr>
            <a:xfrm>
              <a:off x="3018281" y="4018026"/>
              <a:ext cx="1610995" cy="2237740"/>
            </a:xfrm>
            <a:custGeom>
              <a:avLst/>
              <a:gdLst/>
              <a:ahLst/>
              <a:cxnLst/>
              <a:rect l="l" t="t" r="r" b="b"/>
              <a:pathLst>
                <a:path w="1610995" h="2237740">
                  <a:moveTo>
                    <a:pt x="1610868" y="0"/>
                  </a:moveTo>
                  <a:lnTo>
                    <a:pt x="0" y="0"/>
                  </a:lnTo>
                  <a:lnTo>
                    <a:pt x="0" y="2237232"/>
                  </a:lnTo>
                  <a:lnTo>
                    <a:pt x="1610868" y="2237232"/>
                  </a:lnTo>
                  <a:lnTo>
                    <a:pt x="16108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18281" y="4018026"/>
              <a:ext cx="1610995" cy="2237740"/>
            </a:xfrm>
            <a:custGeom>
              <a:avLst/>
              <a:gdLst/>
              <a:ahLst/>
              <a:cxnLst/>
              <a:rect l="l" t="t" r="r" b="b"/>
              <a:pathLst>
                <a:path w="1610995" h="2237740">
                  <a:moveTo>
                    <a:pt x="0" y="2237232"/>
                  </a:moveTo>
                  <a:lnTo>
                    <a:pt x="1610868" y="2237232"/>
                  </a:lnTo>
                  <a:lnTo>
                    <a:pt x="1610868" y="0"/>
                  </a:lnTo>
                  <a:lnTo>
                    <a:pt x="0" y="0"/>
                  </a:lnTo>
                  <a:lnTo>
                    <a:pt x="0" y="22372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125851" y="4261230"/>
            <a:ext cx="1321435" cy="153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fraud</a:t>
            </a:r>
            <a:r>
              <a:rPr sz="13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detection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6365" indent="-113665">
              <a:lnSpc>
                <a:spcPct val="100000"/>
              </a:lnSpc>
              <a:spcBef>
                <a:spcPts val="985"/>
              </a:spcBef>
              <a:buChar char="•"/>
              <a:tabLst>
                <a:tab pos="125730" algn="l"/>
              </a:tabLst>
            </a:pPr>
            <a:r>
              <a:rPr sz="1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risk</a:t>
            </a:r>
            <a:r>
              <a:rPr sz="1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assessment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marR="389890" indent="-114300">
              <a:lnSpc>
                <a:spcPts val="1360"/>
              </a:lnSpc>
              <a:spcBef>
                <a:spcPts val="1195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algorithmic trading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marR="198120" indent="-114300">
              <a:lnSpc>
                <a:spcPts val="1340"/>
              </a:lnSpc>
              <a:spcBef>
                <a:spcPts val="1195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customer segmentation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80716" y="3576828"/>
            <a:ext cx="673735" cy="673735"/>
            <a:chOff x="2680716" y="3576828"/>
            <a:chExt cx="673735" cy="67373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3670" y="3589782"/>
              <a:ext cx="647700" cy="6477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93670" y="3589782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647700"/>
                  </a:moveTo>
                  <a:lnTo>
                    <a:pt x="647700" y="6477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043013" y="4290251"/>
            <a:ext cx="209550" cy="9766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20" dirty="0">
                <a:latin typeface="Arial" panose="020B0604020202020204"/>
                <a:cs typeface="Arial" panose="020B0604020202020204"/>
              </a:rPr>
              <a:t>e-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Commerce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79656" y="4005008"/>
            <a:ext cx="1637030" cy="2263775"/>
            <a:chOff x="5379656" y="4005008"/>
            <a:chExt cx="1637030" cy="2263775"/>
          </a:xfrm>
        </p:grpSpPr>
        <p:sp>
          <p:nvSpPr>
            <p:cNvPr id="22" name="object 22"/>
            <p:cNvSpPr/>
            <p:nvPr/>
          </p:nvSpPr>
          <p:spPr>
            <a:xfrm>
              <a:off x="5392674" y="4018026"/>
              <a:ext cx="1610995" cy="2237740"/>
            </a:xfrm>
            <a:custGeom>
              <a:avLst/>
              <a:gdLst/>
              <a:ahLst/>
              <a:cxnLst/>
              <a:rect l="l" t="t" r="r" b="b"/>
              <a:pathLst>
                <a:path w="1610995" h="2237740">
                  <a:moveTo>
                    <a:pt x="1610868" y="0"/>
                  </a:moveTo>
                  <a:lnTo>
                    <a:pt x="0" y="0"/>
                  </a:lnTo>
                  <a:lnTo>
                    <a:pt x="0" y="2237232"/>
                  </a:lnTo>
                  <a:lnTo>
                    <a:pt x="1610868" y="2237232"/>
                  </a:lnTo>
                  <a:lnTo>
                    <a:pt x="16108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92674" y="4018026"/>
              <a:ext cx="1610995" cy="2237740"/>
            </a:xfrm>
            <a:custGeom>
              <a:avLst/>
              <a:gdLst/>
              <a:ahLst/>
              <a:cxnLst/>
              <a:rect l="l" t="t" r="r" b="b"/>
              <a:pathLst>
                <a:path w="1610995" h="2237740">
                  <a:moveTo>
                    <a:pt x="0" y="2237232"/>
                  </a:moveTo>
                  <a:lnTo>
                    <a:pt x="1610868" y="2237232"/>
                  </a:lnTo>
                  <a:lnTo>
                    <a:pt x="1610868" y="0"/>
                  </a:lnTo>
                  <a:lnTo>
                    <a:pt x="0" y="0"/>
                  </a:lnTo>
                  <a:lnTo>
                    <a:pt x="0" y="22372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500878" y="4261230"/>
            <a:ext cx="1365885" cy="1383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0" marR="5080" indent="-114935">
              <a:lnSpc>
                <a:spcPts val="1340"/>
              </a:lnSpc>
              <a:spcBef>
                <a:spcPts val="325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recommendation systems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marR="553720" indent="-114935" algn="just">
              <a:lnSpc>
                <a:spcPct val="87000"/>
              </a:lnSpc>
              <a:spcBef>
                <a:spcPts val="1190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customer behavior analysis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indent="-114300">
              <a:lnSpc>
                <a:spcPct val="100000"/>
              </a:lnSpc>
              <a:spcBef>
                <a:spcPts val="985"/>
              </a:spcBef>
              <a:buChar char="•"/>
              <a:tabLst>
                <a:tab pos="127000" algn="l"/>
              </a:tabLst>
            </a:pPr>
            <a:r>
              <a:rPr sz="1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dynamic</a:t>
            </a:r>
            <a:r>
              <a:rPr sz="1300" spc="-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pricing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56632" y="3576828"/>
            <a:ext cx="672465" cy="673735"/>
            <a:chOff x="5056632" y="3576828"/>
            <a:chExt cx="672465" cy="67373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9586" y="3589782"/>
              <a:ext cx="646176" cy="6477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69586" y="3589782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29" h="647700">
                  <a:moveTo>
                    <a:pt x="0" y="647700"/>
                  </a:moveTo>
                  <a:lnTo>
                    <a:pt x="646176" y="647700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18420" y="4290314"/>
            <a:ext cx="209550" cy="7467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spc="-10" dirty="0">
                <a:latin typeface="Arial" panose="020B0604020202020204"/>
                <a:cs typeface="Arial" panose="020B0604020202020204"/>
              </a:rPr>
              <a:t>Marketing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754048" y="4005008"/>
            <a:ext cx="1638935" cy="2263775"/>
            <a:chOff x="7754048" y="4005008"/>
            <a:chExt cx="1638935" cy="2263775"/>
          </a:xfrm>
        </p:grpSpPr>
        <p:sp>
          <p:nvSpPr>
            <p:cNvPr id="30" name="object 30"/>
            <p:cNvSpPr/>
            <p:nvPr/>
          </p:nvSpPr>
          <p:spPr>
            <a:xfrm>
              <a:off x="7767065" y="4018026"/>
              <a:ext cx="1612900" cy="2237740"/>
            </a:xfrm>
            <a:custGeom>
              <a:avLst/>
              <a:gdLst/>
              <a:ahLst/>
              <a:cxnLst/>
              <a:rect l="l" t="t" r="r" b="b"/>
              <a:pathLst>
                <a:path w="1612900" h="2237740">
                  <a:moveTo>
                    <a:pt x="1612392" y="0"/>
                  </a:moveTo>
                  <a:lnTo>
                    <a:pt x="0" y="0"/>
                  </a:lnTo>
                  <a:lnTo>
                    <a:pt x="0" y="2237232"/>
                  </a:lnTo>
                  <a:lnTo>
                    <a:pt x="1612392" y="2237232"/>
                  </a:lnTo>
                  <a:lnTo>
                    <a:pt x="16123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67065" y="4018026"/>
              <a:ext cx="1612900" cy="2237740"/>
            </a:xfrm>
            <a:custGeom>
              <a:avLst/>
              <a:gdLst/>
              <a:ahLst/>
              <a:cxnLst/>
              <a:rect l="l" t="t" r="r" b="b"/>
              <a:pathLst>
                <a:path w="1612900" h="2237740">
                  <a:moveTo>
                    <a:pt x="0" y="2237232"/>
                  </a:moveTo>
                  <a:lnTo>
                    <a:pt x="1612392" y="2237232"/>
                  </a:lnTo>
                  <a:lnTo>
                    <a:pt x="1612392" y="0"/>
                  </a:lnTo>
                  <a:lnTo>
                    <a:pt x="0" y="0"/>
                  </a:lnTo>
                  <a:lnTo>
                    <a:pt x="0" y="22372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876158" y="4261230"/>
            <a:ext cx="1127760" cy="13830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0" marR="198755" indent="-114300">
              <a:lnSpc>
                <a:spcPts val="1340"/>
              </a:lnSpc>
              <a:spcBef>
                <a:spcPts val="325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targeted advertising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marR="5080" indent="-114300">
              <a:lnSpc>
                <a:spcPts val="1360"/>
              </a:lnSpc>
              <a:spcBef>
                <a:spcPts val="1190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customer segmentation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marR="278765" indent="-114300">
              <a:lnSpc>
                <a:spcPts val="1340"/>
              </a:lnSpc>
              <a:spcBef>
                <a:spcPts val="1195"/>
              </a:spcBef>
              <a:buChar char="•"/>
              <a:tabLst>
                <a:tab pos="127000" algn="l"/>
              </a:tabLst>
            </a:pPr>
            <a:r>
              <a:rPr sz="1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sentiment analysis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431023" y="3576828"/>
            <a:ext cx="673735" cy="673735"/>
            <a:chOff x="7431023" y="3576828"/>
            <a:chExt cx="673735" cy="67373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3977" y="3589782"/>
              <a:ext cx="647700" cy="6477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443977" y="3589782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0" y="647700"/>
                  </a:moveTo>
                  <a:lnTo>
                    <a:pt x="647700" y="64770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9793702" y="4289400"/>
            <a:ext cx="209550" cy="18510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535"/>
              </a:lnSpc>
            </a:pPr>
            <a:r>
              <a:rPr sz="1300" dirty="0">
                <a:latin typeface="Arial" panose="020B0604020202020204"/>
                <a:cs typeface="Arial" panose="020B0604020202020204"/>
              </a:rPr>
              <a:t>And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many</a:t>
            </a:r>
            <a:r>
              <a:rPr sz="1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many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more….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806940" y="3576828"/>
            <a:ext cx="1960245" cy="2691765"/>
            <a:chOff x="9806940" y="3576828"/>
            <a:chExt cx="1960245" cy="2691765"/>
          </a:xfrm>
        </p:grpSpPr>
        <p:sp>
          <p:nvSpPr>
            <p:cNvPr id="38" name="object 38"/>
            <p:cNvSpPr/>
            <p:nvPr/>
          </p:nvSpPr>
          <p:spPr>
            <a:xfrm>
              <a:off x="10142982" y="4018026"/>
              <a:ext cx="1610995" cy="2237740"/>
            </a:xfrm>
            <a:custGeom>
              <a:avLst/>
              <a:gdLst/>
              <a:ahLst/>
              <a:cxnLst/>
              <a:rect l="l" t="t" r="r" b="b"/>
              <a:pathLst>
                <a:path w="1610995" h="2237740">
                  <a:moveTo>
                    <a:pt x="1610868" y="0"/>
                  </a:moveTo>
                  <a:lnTo>
                    <a:pt x="0" y="0"/>
                  </a:lnTo>
                  <a:lnTo>
                    <a:pt x="0" y="2237232"/>
                  </a:lnTo>
                  <a:lnTo>
                    <a:pt x="1610868" y="2237232"/>
                  </a:lnTo>
                  <a:lnTo>
                    <a:pt x="16108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142982" y="4018026"/>
              <a:ext cx="1610995" cy="2237740"/>
            </a:xfrm>
            <a:custGeom>
              <a:avLst/>
              <a:gdLst/>
              <a:ahLst/>
              <a:cxnLst/>
              <a:rect l="l" t="t" r="r" b="b"/>
              <a:pathLst>
                <a:path w="1610995" h="2237740">
                  <a:moveTo>
                    <a:pt x="0" y="2237232"/>
                  </a:moveTo>
                  <a:lnTo>
                    <a:pt x="1610868" y="2237232"/>
                  </a:lnTo>
                  <a:lnTo>
                    <a:pt x="1610868" y="0"/>
                  </a:lnTo>
                  <a:lnTo>
                    <a:pt x="0" y="0"/>
                  </a:lnTo>
                  <a:lnTo>
                    <a:pt x="0" y="223723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9894" y="3589782"/>
              <a:ext cx="646176" cy="6477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819894" y="3589782"/>
              <a:ext cx="646430" cy="647700"/>
            </a:xfrm>
            <a:custGeom>
              <a:avLst/>
              <a:gdLst/>
              <a:ahLst/>
              <a:cxnLst/>
              <a:rect l="l" t="t" r="r" b="b"/>
              <a:pathLst>
                <a:path w="646429" h="647700">
                  <a:moveTo>
                    <a:pt x="0" y="647700"/>
                  </a:moveTo>
                  <a:lnTo>
                    <a:pt x="646176" y="647700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What’s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for </a:t>
            </a:r>
            <a:r>
              <a:rPr spc="-25" dirty="0"/>
              <a:t>me?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370"/>
              </a:spcBef>
              <a:buChar char="•"/>
              <a:tabLst>
                <a:tab pos="469265" algn="l"/>
              </a:tabLst>
            </a:pPr>
            <a:r>
              <a:rPr dirty="0"/>
              <a:t>Social</a:t>
            </a:r>
            <a:r>
              <a:rPr spc="-100" dirty="0"/>
              <a:t> </a:t>
            </a:r>
            <a:r>
              <a:rPr spc="-10" dirty="0"/>
              <a:t>Impact</a:t>
            </a:r>
            <a:endParaRPr spc="-10" dirty="0"/>
          </a:p>
          <a:p>
            <a:pPr marL="926465" lvl="1" indent="-456565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Char char="•"/>
              <a:tabLst>
                <a:tab pos="926465" algn="l"/>
              </a:tabLst>
            </a:pP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Disaster</a:t>
            </a:r>
            <a:r>
              <a:rPr sz="2400" spc="-3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Response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265"/>
              </a:spcBef>
              <a:buChar char="•"/>
              <a:tabLst>
                <a:tab pos="1384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used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predict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respond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to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natural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disasters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255"/>
              </a:spcBef>
              <a:buChar char="•"/>
              <a:tabLst>
                <a:tab pos="1384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optimize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resource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allocation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265"/>
              </a:spcBef>
              <a:buChar char="•"/>
              <a:tabLst>
                <a:tab pos="1384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aid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recovery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efforts.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6465" lvl="1" indent="-456565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Char char="•"/>
              <a:tabLst>
                <a:tab pos="926465" algn="l"/>
              </a:tabLst>
            </a:pPr>
            <a:r>
              <a:rPr sz="24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Healthcare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270"/>
              </a:spcBef>
              <a:buChar char="•"/>
              <a:tabLst>
                <a:tab pos="1384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disease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outbreak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monitoring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265"/>
              </a:spcBef>
              <a:buChar char="•"/>
              <a:tabLst>
                <a:tab pos="1384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epidemiological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studies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384300" lvl="2" indent="-457200">
              <a:lnSpc>
                <a:spcPct val="100000"/>
              </a:lnSpc>
              <a:spcBef>
                <a:spcPts val="260"/>
              </a:spcBef>
              <a:buChar char="•"/>
              <a:tabLst>
                <a:tab pos="1384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public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health</a:t>
            </a:r>
            <a:r>
              <a:rPr sz="20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interventions.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6465" lvl="1" indent="-456565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Char char="•"/>
              <a:tabLst>
                <a:tab pos="926465" algn="l"/>
              </a:tabLst>
            </a:pPr>
            <a:r>
              <a:rPr sz="240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2400" spc="-8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384300" marR="5080" lvl="2" indent="-457835">
              <a:lnSpc>
                <a:spcPts val="2160"/>
              </a:lnSpc>
              <a:spcBef>
                <a:spcPts val="545"/>
              </a:spcBef>
              <a:buChar char="•"/>
              <a:tabLst>
                <a:tab pos="138430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identify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patterns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improve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services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in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areas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such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as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education, </a:t>
            </a:r>
            <a:r>
              <a:rPr sz="2000" dirty="0">
                <a:latin typeface="Arial" panose="020B0604020202020204"/>
                <a:cs typeface="Arial" panose="020B0604020202020204"/>
              </a:rPr>
              <a:t>poverty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alleviation,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and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public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safety.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should</a:t>
            </a:r>
            <a:r>
              <a:rPr spc="-65" dirty="0"/>
              <a:t> </a:t>
            </a:r>
            <a:r>
              <a:rPr dirty="0"/>
              <a:t>be</a:t>
            </a:r>
            <a:r>
              <a:rPr spc="-85" dirty="0"/>
              <a:t> </a:t>
            </a:r>
            <a:r>
              <a:rPr dirty="0"/>
              <a:t>my</a:t>
            </a:r>
            <a:r>
              <a:rPr spc="-85" dirty="0"/>
              <a:t> </a:t>
            </a:r>
            <a:r>
              <a:rPr spc="-10" dirty="0"/>
              <a:t>role?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69570" y="1712214"/>
            <a:ext cx="7210425" cy="1219200"/>
          </a:xfrm>
          <a:custGeom>
            <a:avLst/>
            <a:gdLst/>
            <a:ahLst/>
            <a:cxnLst/>
            <a:rect l="l" t="t" r="r" b="b"/>
            <a:pathLst>
              <a:path w="7210425" h="1219200">
                <a:moveTo>
                  <a:pt x="0" y="1219200"/>
                </a:moveTo>
                <a:lnTo>
                  <a:pt x="7210044" y="1219200"/>
                </a:lnTo>
                <a:lnTo>
                  <a:pt x="7210044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25908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330" y="2033778"/>
            <a:ext cx="5755640" cy="774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84785" marR="5080" indent="-172720">
              <a:lnSpc>
                <a:spcPct val="86000"/>
              </a:lnSpc>
              <a:spcBef>
                <a:spcPts val="390"/>
              </a:spcBef>
              <a:buChar char="•"/>
              <a:tabLst>
                <a:tab pos="1847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Determine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what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problem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is,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what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questions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need </a:t>
            </a:r>
            <a:r>
              <a:rPr sz="1800" dirty="0">
                <a:latin typeface="Arial" panose="020B0604020202020204"/>
                <a:cs typeface="Arial" panose="020B0604020202020204"/>
              </a:rPr>
              <a:t>answers,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where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find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data.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Then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mine,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clean, </a:t>
            </a:r>
            <a:r>
              <a:rPr sz="180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present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relevant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data.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7804" y="1434083"/>
            <a:ext cx="5072380" cy="558165"/>
            <a:chOff x="717804" y="1434083"/>
            <a:chExt cx="5072380" cy="558165"/>
          </a:xfrm>
        </p:grpSpPr>
        <p:sp>
          <p:nvSpPr>
            <p:cNvPr id="6" name="object 6"/>
            <p:cNvSpPr/>
            <p:nvPr/>
          </p:nvSpPr>
          <p:spPr>
            <a:xfrm>
              <a:off x="730758" y="1447037"/>
              <a:ext cx="5046345" cy="532130"/>
            </a:xfrm>
            <a:custGeom>
              <a:avLst/>
              <a:gdLst/>
              <a:ahLst/>
              <a:cxnLst/>
              <a:rect l="l" t="t" r="r" b="b"/>
              <a:pathLst>
                <a:path w="5046345" h="532130">
                  <a:moveTo>
                    <a:pt x="4957318" y="0"/>
                  </a:moveTo>
                  <a:lnTo>
                    <a:pt x="88645" y="0"/>
                  </a:lnTo>
                  <a:lnTo>
                    <a:pt x="54140" y="6975"/>
                  </a:lnTo>
                  <a:lnTo>
                    <a:pt x="25963" y="25987"/>
                  </a:lnTo>
                  <a:lnTo>
                    <a:pt x="6966" y="54167"/>
                  </a:lnTo>
                  <a:lnTo>
                    <a:pt x="0" y="88646"/>
                  </a:lnTo>
                  <a:lnTo>
                    <a:pt x="0" y="443229"/>
                  </a:lnTo>
                  <a:lnTo>
                    <a:pt x="6966" y="477708"/>
                  </a:lnTo>
                  <a:lnTo>
                    <a:pt x="25963" y="505888"/>
                  </a:lnTo>
                  <a:lnTo>
                    <a:pt x="54140" y="524900"/>
                  </a:lnTo>
                  <a:lnTo>
                    <a:pt x="88645" y="531876"/>
                  </a:lnTo>
                  <a:lnTo>
                    <a:pt x="4957318" y="531876"/>
                  </a:lnTo>
                  <a:lnTo>
                    <a:pt x="4991796" y="524900"/>
                  </a:lnTo>
                  <a:lnTo>
                    <a:pt x="5019976" y="505888"/>
                  </a:lnTo>
                  <a:lnTo>
                    <a:pt x="5038988" y="477708"/>
                  </a:lnTo>
                  <a:lnTo>
                    <a:pt x="5045964" y="443229"/>
                  </a:lnTo>
                  <a:lnTo>
                    <a:pt x="5045964" y="88646"/>
                  </a:lnTo>
                  <a:lnTo>
                    <a:pt x="5038988" y="54167"/>
                  </a:lnTo>
                  <a:lnTo>
                    <a:pt x="5019976" y="25987"/>
                  </a:lnTo>
                  <a:lnTo>
                    <a:pt x="4991796" y="6975"/>
                  </a:lnTo>
                  <a:lnTo>
                    <a:pt x="495731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0758" y="1447037"/>
              <a:ext cx="5046345" cy="532130"/>
            </a:xfrm>
            <a:custGeom>
              <a:avLst/>
              <a:gdLst/>
              <a:ahLst/>
              <a:cxnLst/>
              <a:rect l="l" t="t" r="r" b="b"/>
              <a:pathLst>
                <a:path w="5046345" h="532130">
                  <a:moveTo>
                    <a:pt x="0" y="88646"/>
                  </a:moveTo>
                  <a:lnTo>
                    <a:pt x="6966" y="54167"/>
                  </a:lnTo>
                  <a:lnTo>
                    <a:pt x="25963" y="25987"/>
                  </a:lnTo>
                  <a:lnTo>
                    <a:pt x="54140" y="6975"/>
                  </a:lnTo>
                  <a:lnTo>
                    <a:pt x="88645" y="0"/>
                  </a:lnTo>
                  <a:lnTo>
                    <a:pt x="4957318" y="0"/>
                  </a:lnTo>
                  <a:lnTo>
                    <a:pt x="4991796" y="6975"/>
                  </a:lnTo>
                  <a:lnTo>
                    <a:pt x="5019976" y="25987"/>
                  </a:lnTo>
                  <a:lnTo>
                    <a:pt x="5038988" y="54167"/>
                  </a:lnTo>
                  <a:lnTo>
                    <a:pt x="5045964" y="88646"/>
                  </a:lnTo>
                  <a:lnTo>
                    <a:pt x="5045964" y="443229"/>
                  </a:lnTo>
                  <a:lnTo>
                    <a:pt x="5038988" y="477708"/>
                  </a:lnTo>
                  <a:lnTo>
                    <a:pt x="5019976" y="505888"/>
                  </a:lnTo>
                  <a:lnTo>
                    <a:pt x="4991796" y="524900"/>
                  </a:lnTo>
                  <a:lnTo>
                    <a:pt x="4957318" y="531876"/>
                  </a:lnTo>
                  <a:lnTo>
                    <a:pt x="88645" y="531876"/>
                  </a:lnTo>
                  <a:lnTo>
                    <a:pt x="54140" y="524900"/>
                  </a:lnTo>
                  <a:lnTo>
                    <a:pt x="25963" y="505888"/>
                  </a:lnTo>
                  <a:lnTo>
                    <a:pt x="6966" y="477708"/>
                  </a:lnTo>
                  <a:lnTo>
                    <a:pt x="0" y="443229"/>
                  </a:lnTo>
                  <a:lnTo>
                    <a:pt x="0" y="886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34008" y="1540255"/>
            <a:ext cx="143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Scientist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9570" y="3294126"/>
            <a:ext cx="7210425" cy="1531620"/>
          </a:xfrm>
          <a:custGeom>
            <a:avLst/>
            <a:gdLst/>
            <a:ahLst/>
            <a:cxnLst/>
            <a:rect l="l" t="t" r="r" b="b"/>
            <a:pathLst>
              <a:path w="7210425" h="1531620">
                <a:moveTo>
                  <a:pt x="0" y="1531620"/>
                </a:moveTo>
                <a:lnTo>
                  <a:pt x="7210044" y="1531620"/>
                </a:lnTo>
                <a:lnTo>
                  <a:pt x="7210044" y="0"/>
                </a:lnTo>
                <a:lnTo>
                  <a:pt x="0" y="0"/>
                </a:lnTo>
                <a:lnTo>
                  <a:pt x="0" y="1531620"/>
                </a:lnTo>
                <a:close/>
              </a:path>
            </a:pathLst>
          </a:custGeom>
          <a:ln w="25908">
            <a:solidFill>
              <a:srgbClr val="4D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6330" y="3615944"/>
            <a:ext cx="6078220" cy="10896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4785" marR="752475" indent="-172720">
              <a:lnSpc>
                <a:spcPts val="1870"/>
              </a:lnSpc>
              <a:spcBef>
                <a:spcPts val="400"/>
              </a:spcBef>
              <a:buChar char="•"/>
              <a:tabLst>
                <a:tab pos="1847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Bridge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gap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between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scientists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1800" dirty="0">
                <a:latin typeface="Arial" panose="020B0604020202020204"/>
                <a:cs typeface="Arial" panose="020B0604020202020204"/>
              </a:rPr>
              <a:t>business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analysts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1847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organizing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analyzing data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to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answer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posed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questions.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4785" indent="-172085">
              <a:lnSpc>
                <a:spcPct val="100000"/>
              </a:lnSpc>
              <a:spcBef>
                <a:spcPts val="10"/>
              </a:spcBef>
              <a:buChar char="•"/>
              <a:tabLst>
                <a:tab pos="1847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Convert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technical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analyses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into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qualitative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action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items.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7804" y="3015995"/>
            <a:ext cx="5072380" cy="558165"/>
            <a:chOff x="717804" y="3015995"/>
            <a:chExt cx="5072380" cy="558165"/>
          </a:xfrm>
        </p:grpSpPr>
        <p:sp>
          <p:nvSpPr>
            <p:cNvPr id="12" name="object 12"/>
            <p:cNvSpPr/>
            <p:nvPr/>
          </p:nvSpPr>
          <p:spPr>
            <a:xfrm>
              <a:off x="730758" y="3028949"/>
              <a:ext cx="5046345" cy="532130"/>
            </a:xfrm>
            <a:custGeom>
              <a:avLst/>
              <a:gdLst/>
              <a:ahLst/>
              <a:cxnLst/>
              <a:rect l="l" t="t" r="r" b="b"/>
              <a:pathLst>
                <a:path w="5046345" h="532129">
                  <a:moveTo>
                    <a:pt x="4957318" y="0"/>
                  </a:moveTo>
                  <a:lnTo>
                    <a:pt x="88645" y="0"/>
                  </a:lnTo>
                  <a:lnTo>
                    <a:pt x="54140" y="6975"/>
                  </a:lnTo>
                  <a:lnTo>
                    <a:pt x="25963" y="25987"/>
                  </a:lnTo>
                  <a:lnTo>
                    <a:pt x="6966" y="54167"/>
                  </a:lnTo>
                  <a:lnTo>
                    <a:pt x="0" y="88646"/>
                  </a:lnTo>
                  <a:lnTo>
                    <a:pt x="0" y="443229"/>
                  </a:lnTo>
                  <a:lnTo>
                    <a:pt x="6966" y="477708"/>
                  </a:lnTo>
                  <a:lnTo>
                    <a:pt x="25963" y="505888"/>
                  </a:lnTo>
                  <a:lnTo>
                    <a:pt x="54140" y="524900"/>
                  </a:lnTo>
                  <a:lnTo>
                    <a:pt x="88645" y="531876"/>
                  </a:lnTo>
                  <a:lnTo>
                    <a:pt x="4957318" y="531876"/>
                  </a:lnTo>
                  <a:lnTo>
                    <a:pt x="4991796" y="524900"/>
                  </a:lnTo>
                  <a:lnTo>
                    <a:pt x="5019976" y="505888"/>
                  </a:lnTo>
                  <a:lnTo>
                    <a:pt x="5038988" y="477708"/>
                  </a:lnTo>
                  <a:lnTo>
                    <a:pt x="5045964" y="443229"/>
                  </a:lnTo>
                  <a:lnTo>
                    <a:pt x="5045964" y="88646"/>
                  </a:lnTo>
                  <a:lnTo>
                    <a:pt x="5038988" y="54167"/>
                  </a:lnTo>
                  <a:lnTo>
                    <a:pt x="5019976" y="25987"/>
                  </a:lnTo>
                  <a:lnTo>
                    <a:pt x="4991796" y="6975"/>
                  </a:lnTo>
                  <a:lnTo>
                    <a:pt x="4957318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0758" y="3028949"/>
              <a:ext cx="5046345" cy="532130"/>
            </a:xfrm>
            <a:custGeom>
              <a:avLst/>
              <a:gdLst/>
              <a:ahLst/>
              <a:cxnLst/>
              <a:rect l="l" t="t" r="r" b="b"/>
              <a:pathLst>
                <a:path w="5046345" h="532129">
                  <a:moveTo>
                    <a:pt x="0" y="88646"/>
                  </a:moveTo>
                  <a:lnTo>
                    <a:pt x="6966" y="54167"/>
                  </a:lnTo>
                  <a:lnTo>
                    <a:pt x="25963" y="25987"/>
                  </a:lnTo>
                  <a:lnTo>
                    <a:pt x="54140" y="6975"/>
                  </a:lnTo>
                  <a:lnTo>
                    <a:pt x="88645" y="0"/>
                  </a:lnTo>
                  <a:lnTo>
                    <a:pt x="4957318" y="0"/>
                  </a:lnTo>
                  <a:lnTo>
                    <a:pt x="4991796" y="6975"/>
                  </a:lnTo>
                  <a:lnTo>
                    <a:pt x="5019976" y="25987"/>
                  </a:lnTo>
                  <a:lnTo>
                    <a:pt x="5038988" y="54167"/>
                  </a:lnTo>
                  <a:lnTo>
                    <a:pt x="5045964" y="88646"/>
                  </a:lnTo>
                  <a:lnTo>
                    <a:pt x="5045964" y="443229"/>
                  </a:lnTo>
                  <a:lnTo>
                    <a:pt x="5038988" y="477708"/>
                  </a:lnTo>
                  <a:lnTo>
                    <a:pt x="5019976" y="505888"/>
                  </a:lnTo>
                  <a:lnTo>
                    <a:pt x="4991796" y="524900"/>
                  </a:lnTo>
                  <a:lnTo>
                    <a:pt x="4957318" y="531876"/>
                  </a:lnTo>
                  <a:lnTo>
                    <a:pt x="88645" y="531876"/>
                  </a:lnTo>
                  <a:lnTo>
                    <a:pt x="54140" y="524900"/>
                  </a:lnTo>
                  <a:lnTo>
                    <a:pt x="25963" y="505888"/>
                  </a:lnTo>
                  <a:lnTo>
                    <a:pt x="6966" y="477708"/>
                  </a:lnTo>
                  <a:lnTo>
                    <a:pt x="0" y="443229"/>
                  </a:lnTo>
                  <a:lnTo>
                    <a:pt x="0" y="8864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34008" y="3122421"/>
            <a:ext cx="130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800" spc="-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Analyst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570" y="5188458"/>
            <a:ext cx="7210425" cy="1503045"/>
          </a:xfrm>
          <a:custGeom>
            <a:avLst/>
            <a:gdLst/>
            <a:ahLst/>
            <a:cxnLst/>
            <a:rect l="l" t="t" r="r" b="b"/>
            <a:pathLst>
              <a:path w="7210425" h="1503045">
                <a:moveTo>
                  <a:pt x="0" y="1502663"/>
                </a:moveTo>
                <a:lnTo>
                  <a:pt x="7210044" y="1502663"/>
                </a:lnTo>
                <a:lnTo>
                  <a:pt x="7210044" y="0"/>
                </a:lnTo>
                <a:lnTo>
                  <a:pt x="0" y="0"/>
                </a:lnTo>
                <a:lnTo>
                  <a:pt x="0" y="1502663"/>
                </a:lnTo>
                <a:close/>
              </a:path>
            </a:pathLst>
          </a:custGeom>
          <a:ln w="25908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16330" y="5509971"/>
            <a:ext cx="6065520" cy="10502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785" marR="5080" indent="-172720">
              <a:lnSpc>
                <a:spcPts val="1870"/>
              </a:lnSpc>
              <a:spcBef>
                <a:spcPts val="405"/>
              </a:spcBef>
              <a:buChar char="•"/>
              <a:tabLst>
                <a:tab pos="18478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focus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on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developing,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deploying,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managing,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optimizing </a:t>
            </a:r>
            <a:r>
              <a:rPr sz="1800" dirty="0">
                <a:latin typeface="Arial" panose="020B0604020202020204"/>
                <a:cs typeface="Arial" panose="020B0604020202020204"/>
              </a:rPr>
              <a:t>the</a:t>
            </a:r>
            <a:r>
              <a:rPr sz="18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organization’s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infrastructure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and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pipelines.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ts val="2010"/>
              </a:lnSpc>
              <a:buChar char="•"/>
              <a:tabLst>
                <a:tab pos="18415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support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scientists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by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helping to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transfer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 and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4785">
              <a:lnSpc>
                <a:spcPts val="201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transform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data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for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queries.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7804" y="4910328"/>
            <a:ext cx="5072380" cy="556260"/>
            <a:chOff x="717804" y="4910328"/>
            <a:chExt cx="5072380" cy="556260"/>
          </a:xfrm>
        </p:grpSpPr>
        <p:sp>
          <p:nvSpPr>
            <p:cNvPr id="18" name="object 18"/>
            <p:cNvSpPr/>
            <p:nvPr/>
          </p:nvSpPr>
          <p:spPr>
            <a:xfrm>
              <a:off x="730758" y="4923282"/>
              <a:ext cx="5046345" cy="530860"/>
            </a:xfrm>
            <a:custGeom>
              <a:avLst/>
              <a:gdLst/>
              <a:ahLst/>
              <a:cxnLst/>
              <a:rect l="l" t="t" r="r" b="b"/>
              <a:pathLst>
                <a:path w="5046345" h="530860">
                  <a:moveTo>
                    <a:pt x="4957571" y="0"/>
                  </a:moveTo>
                  <a:lnTo>
                    <a:pt x="88392" y="0"/>
                  </a:lnTo>
                  <a:lnTo>
                    <a:pt x="53985" y="6953"/>
                  </a:lnTo>
                  <a:lnTo>
                    <a:pt x="25888" y="25908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2" y="530352"/>
                  </a:lnTo>
                  <a:lnTo>
                    <a:pt x="4957571" y="530352"/>
                  </a:lnTo>
                  <a:lnTo>
                    <a:pt x="4991957" y="523398"/>
                  </a:lnTo>
                  <a:lnTo>
                    <a:pt x="5020056" y="504444"/>
                  </a:lnTo>
                  <a:lnTo>
                    <a:pt x="5039010" y="476345"/>
                  </a:lnTo>
                  <a:lnTo>
                    <a:pt x="5045964" y="441960"/>
                  </a:lnTo>
                  <a:lnTo>
                    <a:pt x="5045964" y="88392"/>
                  </a:lnTo>
                  <a:lnTo>
                    <a:pt x="5039010" y="54006"/>
                  </a:lnTo>
                  <a:lnTo>
                    <a:pt x="5020056" y="25908"/>
                  </a:lnTo>
                  <a:lnTo>
                    <a:pt x="4991957" y="6953"/>
                  </a:lnTo>
                  <a:lnTo>
                    <a:pt x="495757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30758" y="4923282"/>
              <a:ext cx="5046345" cy="530860"/>
            </a:xfrm>
            <a:custGeom>
              <a:avLst/>
              <a:gdLst/>
              <a:ahLst/>
              <a:cxnLst/>
              <a:rect l="l" t="t" r="r" b="b"/>
              <a:pathLst>
                <a:path w="5046345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8"/>
                  </a:lnTo>
                  <a:lnTo>
                    <a:pt x="53985" y="6953"/>
                  </a:lnTo>
                  <a:lnTo>
                    <a:pt x="88392" y="0"/>
                  </a:lnTo>
                  <a:lnTo>
                    <a:pt x="4957571" y="0"/>
                  </a:lnTo>
                  <a:lnTo>
                    <a:pt x="4991957" y="6953"/>
                  </a:lnTo>
                  <a:lnTo>
                    <a:pt x="5020056" y="25908"/>
                  </a:lnTo>
                  <a:lnTo>
                    <a:pt x="5039010" y="54006"/>
                  </a:lnTo>
                  <a:lnTo>
                    <a:pt x="5045964" y="88392"/>
                  </a:lnTo>
                  <a:lnTo>
                    <a:pt x="5045964" y="441960"/>
                  </a:lnTo>
                  <a:lnTo>
                    <a:pt x="5039010" y="476345"/>
                  </a:lnTo>
                  <a:lnTo>
                    <a:pt x="5020056" y="504444"/>
                  </a:lnTo>
                  <a:lnTo>
                    <a:pt x="4991957" y="523398"/>
                  </a:lnTo>
                  <a:lnTo>
                    <a:pt x="4957571" y="530352"/>
                  </a:lnTo>
                  <a:lnTo>
                    <a:pt x="88392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34008" y="5016753"/>
            <a:ext cx="1482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Engineer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18297" y="1645157"/>
            <a:ext cx="4114800" cy="1454150"/>
          </a:xfrm>
          <a:custGeom>
            <a:avLst/>
            <a:gdLst/>
            <a:ahLst/>
            <a:cxnLst/>
            <a:rect l="l" t="t" r="r" b="b"/>
            <a:pathLst>
              <a:path w="4114800" h="1454150">
                <a:moveTo>
                  <a:pt x="0" y="726947"/>
                </a:moveTo>
                <a:lnTo>
                  <a:pt x="363474" y="363474"/>
                </a:lnTo>
                <a:lnTo>
                  <a:pt x="363474" y="545211"/>
                </a:lnTo>
                <a:lnTo>
                  <a:pt x="655954" y="545211"/>
                </a:lnTo>
                <a:lnTo>
                  <a:pt x="655954" y="0"/>
                </a:lnTo>
                <a:lnTo>
                  <a:pt x="4114800" y="0"/>
                </a:lnTo>
                <a:lnTo>
                  <a:pt x="4114800" y="1453895"/>
                </a:lnTo>
                <a:lnTo>
                  <a:pt x="655954" y="1453895"/>
                </a:lnTo>
                <a:lnTo>
                  <a:pt x="655954" y="908684"/>
                </a:lnTo>
                <a:lnTo>
                  <a:pt x="363474" y="908684"/>
                </a:lnTo>
                <a:lnTo>
                  <a:pt x="363474" y="1090421"/>
                </a:lnTo>
                <a:lnTo>
                  <a:pt x="0" y="726947"/>
                </a:lnTo>
                <a:close/>
              </a:path>
            </a:pathLst>
          </a:custGeom>
          <a:ln w="25908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452866" y="1712213"/>
            <a:ext cx="1160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Skills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needed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2866" y="1925574"/>
            <a:ext cx="321310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Programming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skills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(SAS,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R,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Python)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storytelling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visualization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statistical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mathematical</a:t>
            </a:r>
            <a:r>
              <a:rPr sz="14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skills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marR="340995" indent="-287020">
              <a:lnSpc>
                <a:spcPct val="100000"/>
              </a:lnSpc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knowledge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of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Hadoop,</a:t>
            </a:r>
            <a:r>
              <a:rPr sz="1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SQL,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400" dirty="0">
                <a:latin typeface="Arial" panose="020B0604020202020204"/>
                <a:cs typeface="Arial" panose="020B0604020202020204"/>
              </a:rPr>
              <a:t>Machine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Learning.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18297" y="3284982"/>
            <a:ext cx="4114800" cy="1454150"/>
          </a:xfrm>
          <a:custGeom>
            <a:avLst/>
            <a:gdLst/>
            <a:ahLst/>
            <a:cxnLst/>
            <a:rect l="l" t="t" r="r" b="b"/>
            <a:pathLst>
              <a:path w="4114800" h="1454150">
                <a:moveTo>
                  <a:pt x="0" y="726947"/>
                </a:moveTo>
                <a:lnTo>
                  <a:pt x="363474" y="363473"/>
                </a:lnTo>
                <a:lnTo>
                  <a:pt x="363474" y="545210"/>
                </a:lnTo>
                <a:lnTo>
                  <a:pt x="655954" y="545210"/>
                </a:lnTo>
                <a:lnTo>
                  <a:pt x="655954" y="0"/>
                </a:lnTo>
                <a:lnTo>
                  <a:pt x="4114800" y="0"/>
                </a:lnTo>
                <a:lnTo>
                  <a:pt x="4114800" y="1453895"/>
                </a:lnTo>
                <a:lnTo>
                  <a:pt x="655954" y="1453895"/>
                </a:lnTo>
                <a:lnTo>
                  <a:pt x="655954" y="908684"/>
                </a:lnTo>
                <a:lnTo>
                  <a:pt x="363474" y="908684"/>
                </a:lnTo>
                <a:lnTo>
                  <a:pt x="363474" y="1090421"/>
                </a:lnTo>
                <a:lnTo>
                  <a:pt x="0" y="726947"/>
                </a:lnTo>
                <a:close/>
              </a:path>
            </a:pathLst>
          </a:custGeom>
          <a:ln w="25908">
            <a:solidFill>
              <a:srgbClr val="4DC5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452866" y="3459860"/>
            <a:ext cx="1160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Skills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needed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52866" y="3673221"/>
            <a:ext cx="319405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Statistical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mathematical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skills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programming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skills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(SAS,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R,</a:t>
            </a:r>
            <a:r>
              <a:rPr sz="1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Python)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marR="283210" indent="-287020">
              <a:lnSpc>
                <a:spcPct val="100000"/>
              </a:lnSpc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experience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in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wrangling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400" dirty="0">
                <a:latin typeface="Arial" panose="020B0604020202020204"/>
                <a:cs typeface="Arial" panose="020B0604020202020204"/>
              </a:rPr>
              <a:t>data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visualization.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18297" y="4926329"/>
            <a:ext cx="4114800" cy="1454150"/>
          </a:xfrm>
          <a:custGeom>
            <a:avLst/>
            <a:gdLst/>
            <a:ahLst/>
            <a:cxnLst/>
            <a:rect l="l" t="t" r="r" b="b"/>
            <a:pathLst>
              <a:path w="4114800" h="1454150">
                <a:moveTo>
                  <a:pt x="0" y="726948"/>
                </a:moveTo>
                <a:lnTo>
                  <a:pt x="363474" y="363474"/>
                </a:lnTo>
                <a:lnTo>
                  <a:pt x="363474" y="545211"/>
                </a:lnTo>
                <a:lnTo>
                  <a:pt x="655954" y="545211"/>
                </a:lnTo>
                <a:lnTo>
                  <a:pt x="655954" y="0"/>
                </a:lnTo>
                <a:lnTo>
                  <a:pt x="4114800" y="0"/>
                </a:lnTo>
                <a:lnTo>
                  <a:pt x="4114800" y="1453896"/>
                </a:lnTo>
                <a:lnTo>
                  <a:pt x="655954" y="1453896"/>
                </a:lnTo>
                <a:lnTo>
                  <a:pt x="655954" y="908685"/>
                </a:lnTo>
                <a:lnTo>
                  <a:pt x="363474" y="908685"/>
                </a:lnTo>
                <a:lnTo>
                  <a:pt x="363474" y="1090422"/>
                </a:lnTo>
                <a:lnTo>
                  <a:pt x="0" y="726948"/>
                </a:lnTo>
                <a:close/>
              </a:path>
            </a:pathLst>
          </a:custGeom>
          <a:ln w="25908">
            <a:solidFill>
              <a:srgbClr val="6FAC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452866" y="4994275"/>
            <a:ext cx="1160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Skills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needed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29" name="object 29"/>
          <p:cNvSpPr txBox="1"/>
          <p:nvPr/>
        </p:nvSpPr>
        <p:spPr>
          <a:xfrm>
            <a:off x="8452866" y="5207634"/>
            <a:ext cx="31635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SQL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NoSQL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databases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indent="-286385">
              <a:lnSpc>
                <a:spcPct val="100000"/>
              </a:lnSpc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Familiarity</a:t>
            </a:r>
            <a:r>
              <a:rPr sz="14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programming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languages</a:t>
            </a:r>
            <a:r>
              <a:rPr sz="14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(e.g.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Java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 Scala)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299085" marR="5080" indent="-287020">
              <a:lnSpc>
                <a:spcPct val="100000"/>
              </a:lnSpc>
              <a:buFont typeface="Wingdings" panose="05000000000000000000"/>
              <a:buChar char=""/>
              <a:tabLst>
                <a:tab pos="299085" algn="l"/>
              </a:tabLst>
            </a:pPr>
            <a:r>
              <a:rPr sz="1400" dirty="0">
                <a:latin typeface="Arial" panose="020B0604020202020204"/>
                <a:cs typeface="Arial" panose="020B0604020202020204"/>
              </a:rPr>
              <a:t>Familiarity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with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frameworks</a:t>
            </a:r>
            <a:r>
              <a:rPr sz="1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(Apache Hadoop).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40386"/>
            <a:ext cx="7703184" cy="12700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4640"/>
              </a:lnSpc>
              <a:spcBef>
                <a:spcPts val="685"/>
              </a:spcBef>
            </a:pPr>
            <a:r>
              <a:rPr sz="4300" dirty="0"/>
              <a:t>How</a:t>
            </a:r>
            <a:r>
              <a:rPr sz="4300" spc="-50" dirty="0"/>
              <a:t> </a:t>
            </a:r>
            <a:r>
              <a:rPr sz="4300" dirty="0"/>
              <a:t>is</a:t>
            </a:r>
            <a:r>
              <a:rPr sz="4300" spc="-50" dirty="0"/>
              <a:t> </a:t>
            </a:r>
            <a:r>
              <a:rPr sz="4300" dirty="0"/>
              <a:t>it</a:t>
            </a:r>
            <a:r>
              <a:rPr sz="4300" spc="-45" dirty="0"/>
              <a:t> </a:t>
            </a:r>
            <a:r>
              <a:rPr sz="4300" dirty="0"/>
              <a:t>different</a:t>
            </a:r>
            <a:r>
              <a:rPr sz="4300" spc="-20" dirty="0"/>
              <a:t> </a:t>
            </a:r>
            <a:r>
              <a:rPr sz="4300" dirty="0"/>
              <a:t>from</a:t>
            </a:r>
            <a:r>
              <a:rPr sz="4300" spc="-25" dirty="0"/>
              <a:t> </a:t>
            </a:r>
            <a:r>
              <a:rPr sz="4300" dirty="0"/>
              <a:t>Big</a:t>
            </a:r>
            <a:r>
              <a:rPr sz="4300" spc="-45" dirty="0"/>
              <a:t> </a:t>
            </a:r>
            <a:r>
              <a:rPr sz="4300" spc="-20" dirty="0"/>
              <a:t>Data </a:t>
            </a:r>
            <a:r>
              <a:rPr sz="4300" spc="-10" dirty="0"/>
              <a:t>Analyst?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153923" y="1676400"/>
            <a:ext cx="5605780" cy="5100955"/>
            <a:chOff x="153923" y="1676400"/>
            <a:chExt cx="5605780" cy="5100955"/>
          </a:xfrm>
        </p:grpSpPr>
        <p:sp>
          <p:nvSpPr>
            <p:cNvPr id="4" name="object 4"/>
            <p:cNvSpPr/>
            <p:nvPr/>
          </p:nvSpPr>
          <p:spPr>
            <a:xfrm>
              <a:off x="153923" y="1676400"/>
              <a:ext cx="5605780" cy="5100955"/>
            </a:xfrm>
            <a:custGeom>
              <a:avLst/>
              <a:gdLst/>
              <a:ahLst/>
              <a:cxnLst/>
              <a:rect l="l" t="t" r="r" b="b"/>
              <a:pathLst>
                <a:path w="5605780" h="5100955">
                  <a:moveTo>
                    <a:pt x="5095240" y="0"/>
                  </a:moveTo>
                  <a:lnTo>
                    <a:pt x="510082" y="0"/>
                  </a:lnTo>
                  <a:lnTo>
                    <a:pt x="460958" y="2334"/>
                  </a:lnTo>
                  <a:lnTo>
                    <a:pt x="413155" y="9196"/>
                  </a:lnTo>
                  <a:lnTo>
                    <a:pt x="366886" y="20371"/>
                  </a:lnTo>
                  <a:lnTo>
                    <a:pt x="322367" y="35646"/>
                  </a:lnTo>
                  <a:lnTo>
                    <a:pt x="279809" y="54806"/>
                  </a:lnTo>
                  <a:lnTo>
                    <a:pt x="239428" y="77639"/>
                  </a:lnTo>
                  <a:lnTo>
                    <a:pt x="201437" y="103930"/>
                  </a:lnTo>
                  <a:lnTo>
                    <a:pt x="166050" y="133465"/>
                  </a:lnTo>
                  <a:lnTo>
                    <a:pt x="133480" y="166032"/>
                  </a:lnTo>
                  <a:lnTo>
                    <a:pt x="103941" y="201416"/>
                  </a:lnTo>
                  <a:lnTo>
                    <a:pt x="77647" y="239403"/>
                  </a:lnTo>
                  <a:lnTo>
                    <a:pt x="54812" y="279780"/>
                  </a:lnTo>
                  <a:lnTo>
                    <a:pt x="35650" y="322333"/>
                  </a:lnTo>
                  <a:lnTo>
                    <a:pt x="20373" y="366849"/>
                  </a:lnTo>
                  <a:lnTo>
                    <a:pt x="9197" y="413113"/>
                  </a:lnTo>
                  <a:lnTo>
                    <a:pt x="2335" y="460912"/>
                  </a:lnTo>
                  <a:lnTo>
                    <a:pt x="0" y="510032"/>
                  </a:lnTo>
                  <a:lnTo>
                    <a:pt x="0" y="4590745"/>
                  </a:lnTo>
                  <a:lnTo>
                    <a:pt x="2335" y="4639869"/>
                  </a:lnTo>
                  <a:lnTo>
                    <a:pt x="9197" y="4687672"/>
                  </a:lnTo>
                  <a:lnTo>
                    <a:pt x="20373" y="4733941"/>
                  </a:lnTo>
                  <a:lnTo>
                    <a:pt x="35650" y="4778460"/>
                  </a:lnTo>
                  <a:lnTo>
                    <a:pt x="54812" y="4821018"/>
                  </a:lnTo>
                  <a:lnTo>
                    <a:pt x="77647" y="4861399"/>
                  </a:lnTo>
                  <a:lnTo>
                    <a:pt x="103941" y="4899390"/>
                  </a:lnTo>
                  <a:lnTo>
                    <a:pt x="133480" y="4934777"/>
                  </a:lnTo>
                  <a:lnTo>
                    <a:pt x="166050" y="4967347"/>
                  </a:lnTo>
                  <a:lnTo>
                    <a:pt x="201437" y="4996886"/>
                  </a:lnTo>
                  <a:lnTo>
                    <a:pt x="239428" y="5023180"/>
                  </a:lnTo>
                  <a:lnTo>
                    <a:pt x="279809" y="5046015"/>
                  </a:lnTo>
                  <a:lnTo>
                    <a:pt x="322367" y="5065177"/>
                  </a:lnTo>
                  <a:lnTo>
                    <a:pt x="366886" y="5080454"/>
                  </a:lnTo>
                  <a:lnTo>
                    <a:pt x="413155" y="5091630"/>
                  </a:lnTo>
                  <a:lnTo>
                    <a:pt x="460958" y="5098492"/>
                  </a:lnTo>
                  <a:lnTo>
                    <a:pt x="510082" y="5100828"/>
                  </a:lnTo>
                  <a:lnTo>
                    <a:pt x="5095240" y="5100828"/>
                  </a:lnTo>
                  <a:lnTo>
                    <a:pt x="5144359" y="5098492"/>
                  </a:lnTo>
                  <a:lnTo>
                    <a:pt x="5192158" y="5091630"/>
                  </a:lnTo>
                  <a:lnTo>
                    <a:pt x="5238422" y="5080454"/>
                  </a:lnTo>
                  <a:lnTo>
                    <a:pt x="5282938" y="5065177"/>
                  </a:lnTo>
                  <a:lnTo>
                    <a:pt x="5325491" y="5046015"/>
                  </a:lnTo>
                  <a:lnTo>
                    <a:pt x="5365868" y="5023180"/>
                  </a:lnTo>
                  <a:lnTo>
                    <a:pt x="5403855" y="4996886"/>
                  </a:lnTo>
                  <a:lnTo>
                    <a:pt x="5439239" y="4967347"/>
                  </a:lnTo>
                  <a:lnTo>
                    <a:pt x="5471806" y="4934777"/>
                  </a:lnTo>
                  <a:lnTo>
                    <a:pt x="5501341" y="4899390"/>
                  </a:lnTo>
                  <a:lnTo>
                    <a:pt x="5527632" y="4861399"/>
                  </a:lnTo>
                  <a:lnTo>
                    <a:pt x="5550465" y="4821018"/>
                  </a:lnTo>
                  <a:lnTo>
                    <a:pt x="5569625" y="4778460"/>
                  </a:lnTo>
                  <a:lnTo>
                    <a:pt x="5584900" y="4733941"/>
                  </a:lnTo>
                  <a:lnTo>
                    <a:pt x="5596075" y="4687672"/>
                  </a:lnTo>
                  <a:lnTo>
                    <a:pt x="5602937" y="4639869"/>
                  </a:lnTo>
                  <a:lnTo>
                    <a:pt x="5605272" y="4590745"/>
                  </a:lnTo>
                  <a:lnTo>
                    <a:pt x="5605272" y="510032"/>
                  </a:lnTo>
                  <a:lnTo>
                    <a:pt x="5602937" y="460912"/>
                  </a:lnTo>
                  <a:lnTo>
                    <a:pt x="5596075" y="413113"/>
                  </a:lnTo>
                  <a:lnTo>
                    <a:pt x="5584900" y="366849"/>
                  </a:lnTo>
                  <a:lnTo>
                    <a:pt x="5569625" y="322333"/>
                  </a:lnTo>
                  <a:lnTo>
                    <a:pt x="5550465" y="279780"/>
                  </a:lnTo>
                  <a:lnTo>
                    <a:pt x="5527632" y="239403"/>
                  </a:lnTo>
                  <a:lnTo>
                    <a:pt x="5501341" y="201416"/>
                  </a:lnTo>
                  <a:lnTo>
                    <a:pt x="5471806" y="166032"/>
                  </a:lnTo>
                  <a:lnTo>
                    <a:pt x="5439239" y="133465"/>
                  </a:lnTo>
                  <a:lnTo>
                    <a:pt x="5403855" y="103930"/>
                  </a:lnTo>
                  <a:lnTo>
                    <a:pt x="5365868" y="77639"/>
                  </a:lnTo>
                  <a:lnTo>
                    <a:pt x="5325491" y="54806"/>
                  </a:lnTo>
                  <a:lnTo>
                    <a:pt x="5282938" y="35646"/>
                  </a:lnTo>
                  <a:lnTo>
                    <a:pt x="5238422" y="20371"/>
                  </a:lnTo>
                  <a:lnTo>
                    <a:pt x="5192158" y="9196"/>
                  </a:lnTo>
                  <a:lnTo>
                    <a:pt x="5144359" y="2334"/>
                  </a:lnTo>
                  <a:lnTo>
                    <a:pt x="5095240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5518" y="3208782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4">
                  <a:moveTo>
                    <a:pt x="4424680" y="0"/>
                  </a:moveTo>
                  <a:lnTo>
                    <a:pt x="58978" y="0"/>
                  </a:lnTo>
                  <a:lnTo>
                    <a:pt x="36020" y="4635"/>
                  </a:lnTo>
                  <a:lnTo>
                    <a:pt x="17273" y="17271"/>
                  </a:lnTo>
                  <a:lnTo>
                    <a:pt x="4634" y="36004"/>
                  </a:lnTo>
                  <a:lnTo>
                    <a:pt x="0" y="58927"/>
                  </a:lnTo>
                  <a:lnTo>
                    <a:pt x="0" y="530859"/>
                  </a:lnTo>
                  <a:lnTo>
                    <a:pt x="4634" y="553783"/>
                  </a:lnTo>
                  <a:lnTo>
                    <a:pt x="17273" y="572515"/>
                  </a:lnTo>
                  <a:lnTo>
                    <a:pt x="36020" y="585152"/>
                  </a:lnTo>
                  <a:lnTo>
                    <a:pt x="58978" y="589787"/>
                  </a:lnTo>
                  <a:lnTo>
                    <a:pt x="4424680" y="589787"/>
                  </a:lnTo>
                  <a:lnTo>
                    <a:pt x="4447603" y="585152"/>
                  </a:lnTo>
                  <a:lnTo>
                    <a:pt x="4466335" y="572515"/>
                  </a:lnTo>
                  <a:lnTo>
                    <a:pt x="4478972" y="553783"/>
                  </a:lnTo>
                  <a:lnTo>
                    <a:pt x="4483608" y="530859"/>
                  </a:lnTo>
                  <a:lnTo>
                    <a:pt x="4483608" y="58927"/>
                  </a:lnTo>
                  <a:lnTo>
                    <a:pt x="4478972" y="36004"/>
                  </a:lnTo>
                  <a:lnTo>
                    <a:pt x="4466336" y="17272"/>
                  </a:lnTo>
                  <a:lnTo>
                    <a:pt x="4447603" y="4635"/>
                  </a:lnTo>
                  <a:lnTo>
                    <a:pt x="442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15518" y="3208782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4">
                  <a:moveTo>
                    <a:pt x="0" y="58927"/>
                  </a:moveTo>
                  <a:lnTo>
                    <a:pt x="4634" y="36004"/>
                  </a:lnTo>
                  <a:lnTo>
                    <a:pt x="17273" y="17271"/>
                  </a:lnTo>
                  <a:lnTo>
                    <a:pt x="36020" y="4635"/>
                  </a:lnTo>
                  <a:lnTo>
                    <a:pt x="58978" y="0"/>
                  </a:lnTo>
                  <a:lnTo>
                    <a:pt x="4424680" y="0"/>
                  </a:lnTo>
                  <a:lnTo>
                    <a:pt x="4447603" y="4635"/>
                  </a:lnTo>
                  <a:lnTo>
                    <a:pt x="4466336" y="17272"/>
                  </a:lnTo>
                  <a:lnTo>
                    <a:pt x="4478972" y="36004"/>
                  </a:lnTo>
                  <a:lnTo>
                    <a:pt x="4483608" y="58927"/>
                  </a:lnTo>
                  <a:lnTo>
                    <a:pt x="4483608" y="530859"/>
                  </a:lnTo>
                  <a:lnTo>
                    <a:pt x="4478972" y="553783"/>
                  </a:lnTo>
                  <a:lnTo>
                    <a:pt x="4466335" y="572515"/>
                  </a:lnTo>
                  <a:lnTo>
                    <a:pt x="4447603" y="585152"/>
                  </a:lnTo>
                  <a:lnTo>
                    <a:pt x="4424680" y="589787"/>
                  </a:lnTo>
                  <a:lnTo>
                    <a:pt x="58978" y="589787"/>
                  </a:lnTo>
                  <a:lnTo>
                    <a:pt x="36020" y="585152"/>
                  </a:lnTo>
                  <a:lnTo>
                    <a:pt x="17273" y="572515"/>
                  </a:lnTo>
                  <a:lnTo>
                    <a:pt x="4634" y="553783"/>
                  </a:lnTo>
                  <a:lnTo>
                    <a:pt x="0" y="53085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13891" y="3305683"/>
            <a:ext cx="4081779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86410" marR="5080" indent="-474345">
              <a:lnSpc>
                <a:spcPts val="1250"/>
              </a:lnSpc>
              <a:spcBef>
                <a:spcPts val="300"/>
              </a:spcBef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Multidisciplinary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field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combining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statistical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analysis,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machine </a:t>
            </a:r>
            <a:r>
              <a:rPr sz="1200" dirty="0">
                <a:latin typeface="Arial" panose="020B0604020202020204"/>
                <a:cs typeface="Arial" panose="020B0604020202020204"/>
              </a:rPr>
              <a:t>learning,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programming,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and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domain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expertise.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2500" y="3876992"/>
            <a:ext cx="4509770" cy="615950"/>
            <a:chOff x="702500" y="3876992"/>
            <a:chExt cx="4509770" cy="615950"/>
          </a:xfrm>
        </p:grpSpPr>
        <p:sp>
          <p:nvSpPr>
            <p:cNvPr id="9" name="object 9"/>
            <p:cNvSpPr/>
            <p:nvPr/>
          </p:nvSpPr>
          <p:spPr>
            <a:xfrm>
              <a:off x="715517" y="3890009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4">
                  <a:moveTo>
                    <a:pt x="4424680" y="0"/>
                  </a:moveTo>
                  <a:lnTo>
                    <a:pt x="58978" y="0"/>
                  </a:lnTo>
                  <a:lnTo>
                    <a:pt x="36020" y="4635"/>
                  </a:lnTo>
                  <a:lnTo>
                    <a:pt x="17273" y="17271"/>
                  </a:lnTo>
                  <a:lnTo>
                    <a:pt x="4634" y="36004"/>
                  </a:lnTo>
                  <a:lnTo>
                    <a:pt x="0" y="58927"/>
                  </a:lnTo>
                  <a:lnTo>
                    <a:pt x="0" y="530859"/>
                  </a:lnTo>
                  <a:lnTo>
                    <a:pt x="4634" y="553783"/>
                  </a:lnTo>
                  <a:lnTo>
                    <a:pt x="17273" y="572515"/>
                  </a:lnTo>
                  <a:lnTo>
                    <a:pt x="36020" y="585152"/>
                  </a:lnTo>
                  <a:lnTo>
                    <a:pt x="58978" y="589788"/>
                  </a:lnTo>
                  <a:lnTo>
                    <a:pt x="4424680" y="589788"/>
                  </a:lnTo>
                  <a:lnTo>
                    <a:pt x="4447603" y="585152"/>
                  </a:lnTo>
                  <a:lnTo>
                    <a:pt x="4466335" y="572515"/>
                  </a:lnTo>
                  <a:lnTo>
                    <a:pt x="4478972" y="553783"/>
                  </a:lnTo>
                  <a:lnTo>
                    <a:pt x="4483608" y="530859"/>
                  </a:lnTo>
                  <a:lnTo>
                    <a:pt x="4483608" y="58927"/>
                  </a:lnTo>
                  <a:lnTo>
                    <a:pt x="4478972" y="36004"/>
                  </a:lnTo>
                  <a:lnTo>
                    <a:pt x="4466336" y="17272"/>
                  </a:lnTo>
                  <a:lnTo>
                    <a:pt x="4447603" y="4635"/>
                  </a:lnTo>
                  <a:lnTo>
                    <a:pt x="442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5517" y="3890009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4">
                  <a:moveTo>
                    <a:pt x="0" y="58927"/>
                  </a:moveTo>
                  <a:lnTo>
                    <a:pt x="4634" y="36004"/>
                  </a:lnTo>
                  <a:lnTo>
                    <a:pt x="17273" y="17271"/>
                  </a:lnTo>
                  <a:lnTo>
                    <a:pt x="36020" y="4635"/>
                  </a:lnTo>
                  <a:lnTo>
                    <a:pt x="58978" y="0"/>
                  </a:lnTo>
                  <a:lnTo>
                    <a:pt x="4424680" y="0"/>
                  </a:lnTo>
                  <a:lnTo>
                    <a:pt x="4447603" y="4635"/>
                  </a:lnTo>
                  <a:lnTo>
                    <a:pt x="4466336" y="17272"/>
                  </a:lnTo>
                  <a:lnTo>
                    <a:pt x="4478972" y="36004"/>
                  </a:lnTo>
                  <a:lnTo>
                    <a:pt x="4483608" y="58927"/>
                  </a:lnTo>
                  <a:lnTo>
                    <a:pt x="4483608" y="530859"/>
                  </a:lnTo>
                  <a:lnTo>
                    <a:pt x="4478972" y="553783"/>
                  </a:lnTo>
                  <a:lnTo>
                    <a:pt x="4466335" y="572515"/>
                  </a:lnTo>
                  <a:lnTo>
                    <a:pt x="4447603" y="585152"/>
                  </a:lnTo>
                  <a:lnTo>
                    <a:pt x="4424680" y="589788"/>
                  </a:lnTo>
                  <a:lnTo>
                    <a:pt x="58978" y="589788"/>
                  </a:lnTo>
                  <a:lnTo>
                    <a:pt x="36020" y="585152"/>
                  </a:lnTo>
                  <a:lnTo>
                    <a:pt x="17273" y="572515"/>
                  </a:lnTo>
                  <a:lnTo>
                    <a:pt x="4634" y="553783"/>
                  </a:lnTo>
                  <a:lnTo>
                    <a:pt x="0" y="53085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871219" y="3986910"/>
            <a:ext cx="4167504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03070" marR="5080" indent="-169037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Focuses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on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extracting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insights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solving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complex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problems </a:t>
            </a:r>
            <a:r>
              <a:rPr sz="1200" dirty="0">
                <a:latin typeface="Arial" panose="020B0604020202020204"/>
                <a:cs typeface="Arial" panose="020B0604020202020204"/>
              </a:rPr>
              <a:t>using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data</a:t>
            </a:r>
            <a:r>
              <a:rPr sz="1200" u="none" spc="-20" dirty="0">
                <a:latin typeface="Arial" panose="020B0604020202020204"/>
                <a:cs typeface="Arial" panose="020B0604020202020204"/>
              </a:rPr>
              <a:t>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2500" y="4558220"/>
            <a:ext cx="4509770" cy="615950"/>
            <a:chOff x="702500" y="4558220"/>
            <a:chExt cx="4509770" cy="615950"/>
          </a:xfrm>
        </p:grpSpPr>
        <p:sp>
          <p:nvSpPr>
            <p:cNvPr id="13" name="object 13"/>
            <p:cNvSpPr/>
            <p:nvPr/>
          </p:nvSpPr>
          <p:spPr>
            <a:xfrm>
              <a:off x="715517" y="4571238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4">
                  <a:moveTo>
                    <a:pt x="4424680" y="0"/>
                  </a:moveTo>
                  <a:lnTo>
                    <a:pt x="58978" y="0"/>
                  </a:lnTo>
                  <a:lnTo>
                    <a:pt x="36020" y="4635"/>
                  </a:lnTo>
                  <a:lnTo>
                    <a:pt x="17273" y="17272"/>
                  </a:lnTo>
                  <a:lnTo>
                    <a:pt x="4634" y="36004"/>
                  </a:lnTo>
                  <a:lnTo>
                    <a:pt x="0" y="58928"/>
                  </a:lnTo>
                  <a:lnTo>
                    <a:pt x="0" y="530860"/>
                  </a:lnTo>
                  <a:lnTo>
                    <a:pt x="4634" y="553783"/>
                  </a:lnTo>
                  <a:lnTo>
                    <a:pt x="17273" y="572515"/>
                  </a:lnTo>
                  <a:lnTo>
                    <a:pt x="36020" y="585152"/>
                  </a:lnTo>
                  <a:lnTo>
                    <a:pt x="58978" y="589788"/>
                  </a:lnTo>
                  <a:lnTo>
                    <a:pt x="4424680" y="589788"/>
                  </a:lnTo>
                  <a:lnTo>
                    <a:pt x="4447603" y="585152"/>
                  </a:lnTo>
                  <a:lnTo>
                    <a:pt x="4466335" y="572516"/>
                  </a:lnTo>
                  <a:lnTo>
                    <a:pt x="4478972" y="553783"/>
                  </a:lnTo>
                  <a:lnTo>
                    <a:pt x="4483608" y="530860"/>
                  </a:lnTo>
                  <a:lnTo>
                    <a:pt x="4483608" y="58928"/>
                  </a:lnTo>
                  <a:lnTo>
                    <a:pt x="4478972" y="36004"/>
                  </a:lnTo>
                  <a:lnTo>
                    <a:pt x="4466336" y="17272"/>
                  </a:lnTo>
                  <a:lnTo>
                    <a:pt x="4447603" y="4635"/>
                  </a:lnTo>
                  <a:lnTo>
                    <a:pt x="442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15517" y="4571238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4">
                  <a:moveTo>
                    <a:pt x="0" y="58928"/>
                  </a:moveTo>
                  <a:lnTo>
                    <a:pt x="4634" y="36004"/>
                  </a:lnTo>
                  <a:lnTo>
                    <a:pt x="17273" y="17272"/>
                  </a:lnTo>
                  <a:lnTo>
                    <a:pt x="36020" y="4635"/>
                  </a:lnTo>
                  <a:lnTo>
                    <a:pt x="58978" y="0"/>
                  </a:lnTo>
                  <a:lnTo>
                    <a:pt x="4424680" y="0"/>
                  </a:lnTo>
                  <a:lnTo>
                    <a:pt x="4447603" y="4635"/>
                  </a:lnTo>
                  <a:lnTo>
                    <a:pt x="4466336" y="17272"/>
                  </a:lnTo>
                  <a:lnTo>
                    <a:pt x="4478972" y="36004"/>
                  </a:lnTo>
                  <a:lnTo>
                    <a:pt x="4483608" y="58928"/>
                  </a:lnTo>
                  <a:lnTo>
                    <a:pt x="4483608" y="530860"/>
                  </a:lnTo>
                  <a:lnTo>
                    <a:pt x="4478972" y="553783"/>
                  </a:lnTo>
                  <a:lnTo>
                    <a:pt x="4466335" y="572516"/>
                  </a:lnTo>
                  <a:lnTo>
                    <a:pt x="4447603" y="585152"/>
                  </a:lnTo>
                  <a:lnTo>
                    <a:pt x="4424680" y="589788"/>
                  </a:lnTo>
                  <a:lnTo>
                    <a:pt x="58978" y="589788"/>
                  </a:lnTo>
                  <a:lnTo>
                    <a:pt x="36020" y="585152"/>
                  </a:lnTo>
                  <a:lnTo>
                    <a:pt x="17273" y="572515"/>
                  </a:lnTo>
                  <a:lnTo>
                    <a:pt x="4634" y="553783"/>
                  </a:lnTo>
                  <a:lnTo>
                    <a:pt x="0" y="530860"/>
                  </a:lnTo>
                  <a:lnTo>
                    <a:pt x="0" y="58928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285747" y="4746752"/>
            <a:ext cx="3340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Can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handle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various</a:t>
            </a:r>
            <a:r>
              <a:rPr sz="1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types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and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sizes</a:t>
            </a:r>
            <a:r>
              <a:rPr sz="1200" b="1" u="none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of</a:t>
            </a:r>
            <a:r>
              <a:rPr sz="1200" u="none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datasets.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2500" y="5237924"/>
            <a:ext cx="4509770" cy="617855"/>
            <a:chOff x="702500" y="5237924"/>
            <a:chExt cx="4509770" cy="617855"/>
          </a:xfrm>
        </p:grpSpPr>
        <p:sp>
          <p:nvSpPr>
            <p:cNvPr id="17" name="object 17"/>
            <p:cNvSpPr/>
            <p:nvPr/>
          </p:nvSpPr>
          <p:spPr>
            <a:xfrm>
              <a:off x="715517" y="5250941"/>
              <a:ext cx="4483735" cy="591820"/>
            </a:xfrm>
            <a:custGeom>
              <a:avLst/>
              <a:gdLst/>
              <a:ahLst/>
              <a:cxnLst/>
              <a:rect l="l" t="t" r="r" b="b"/>
              <a:pathLst>
                <a:path w="4483735" h="591820">
                  <a:moveTo>
                    <a:pt x="4424426" y="0"/>
                  </a:moveTo>
                  <a:lnTo>
                    <a:pt x="59131" y="0"/>
                  </a:lnTo>
                  <a:lnTo>
                    <a:pt x="36111" y="4639"/>
                  </a:lnTo>
                  <a:lnTo>
                    <a:pt x="17316" y="17303"/>
                  </a:lnTo>
                  <a:lnTo>
                    <a:pt x="4645" y="36111"/>
                  </a:lnTo>
                  <a:lnTo>
                    <a:pt x="0" y="59182"/>
                  </a:lnTo>
                  <a:lnTo>
                    <a:pt x="0" y="532180"/>
                  </a:lnTo>
                  <a:lnTo>
                    <a:pt x="4645" y="555194"/>
                  </a:lnTo>
                  <a:lnTo>
                    <a:pt x="17316" y="573990"/>
                  </a:lnTo>
                  <a:lnTo>
                    <a:pt x="36111" y="586664"/>
                  </a:lnTo>
                  <a:lnTo>
                    <a:pt x="59131" y="591312"/>
                  </a:lnTo>
                  <a:lnTo>
                    <a:pt x="4424426" y="591312"/>
                  </a:lnTo>
                  <a:lnTo>
                    <a:pt x="4447496" y="586664"/>
                  </a:lnTo>
                  <a:lnTo>
                    <a:pt x="4466304" y="573990"/>
                  </a:lnTo>
                  <a:lnTo>
                    <a:pt x="4478968" y="555194"/>
                  </a:lnTo>
                  <a:lnTo>
                    <a:pt x="4483608" y="532180"/>
                  </a:lnTo>
                  <a:lnTo>
                    <a:pt x="4483608" y="59182"/>
                  </a:lnTo>
                  <a:lnTo>
                    <a:pt x="4478968" y="36111"/>
                  </a:lnTo>
                  <a:lnTo>
                    <a:pt x="4466304" y="17303"/>
                  </a:lnTo>
                  <a:lnTo>
                    <a:pt x="4447496" y="4639"/>
                  </a:lnTo>
                  <a:lnTo>
                    <a:pt x="44244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15517" y="5250941"/>
              <a:ext cx="4483735" cy="591820"/>
            </a:xfrm>
            <a:custGeom>
              <a:avLst/>
              <a:gdLst/>
              <a:ahLst/>
              <a:cxnLst/>
              <a:rect l="l" t="t" r="r" b="b"/>
              <a:pathLst>
                <a:path w="4483735" h="591820">
                  <a:moveTo>
                    <a:pt x="0" y="59182"/>
                  </a:moveTo>
                  <a:lnTo>
                    <a:pt x="4645" y="36111"/>
                  </a:lnTo>
                  <a:lnTo>
                    <a:pt x="17316" y="17303"/>
                  </a:lnTo>
                  <a:lnTo>
                    <a:pt x="36111" y="4639"/>
                  </a:lnTo>
                  <a:lnTo>
                    <a:pt x="59131" y="0"/>
                  </a:lnTo>
                  <a:lnTo>
                    <a:pt x="4424426" y="0"/>
                  </a:lnTo>
                  <a:lnTo>
                    <a:pt x="4447496" y="4639"/>
                  </a:lnTo>
                  <a:lnTo>
                    <a:pt x="4466304" y="17303"/>
                  </a:lnTo>
                  <a:lnTo>
                    <a:pt x="4478968" y="36111"/>
                  </a:lnTo>
                  <a:lnTo>
                    <a:pt x="4483608" y="59182"/>
                  </a:lnTo>
                  <a:lnTo>
                    <a:pt x="4483608" y="532180"/>
                  </a:lnTo>
                  <a:lnTo>
                    <a:pt x="4478968" y="555194"/>
                  </a:lnTo>
                  <a:lnTo>
                    <a:pt x="4466304" y="573990"/>
                  </a:lnTo>
                  <a:lnTo>
                    <a:pt x="4447496" y="586664"/>
                  </a:lnTo>
                  <a:lnTo>
                    <a:pt x="4424426" y="591312"/>
                  </a:lnTo>
                  <a:lnTo>
                    <a:pt x="59131" y="591312"/>
                  </a:lnTo>
                  <a:lnTo>
                    <a:pt x="36111" y="586664"/>
                  </a:lnTo>
                  <a:lnTo>
                    <a:pt x="17316" y="573990"/>
                  </a:lnTo>
                  <a:lnTo>
                    <a:pt x="4645" y="555194"/>
                  </a:lnTo>
                  <a:lnTo>
                    <a:pt x="0" y="532180"/>
                  </a:lnTo>
                  <a:lnTo>
                    <a:pt x="0" y="59182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08736" y="5348985"/>
            <a:ext cx="4294505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43815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Utilizes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tools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like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Python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or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R,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statistical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analysis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software,</a:t>
            </a:r>
            <a:r>
              <a:rPr sz="1200" b="1" u="non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machine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learning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frameworks,</a:t>
            </a:r>
            <a:r>
              <a:rPr sz="1200" b="1" u="sng" spc="-7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and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data</a:t>
            </a:r>
            <a:r>
              <a:rPr sz="1200" b="1" u="sng" spc="-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visualization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tools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2563" y="5919215"/>
            <a:ext cx="4509770" cy="615950"/>
            <a:chOff x="702563" y="5919215"/>
            <a:chExt cx="4509770" cy="615950"/>
          </a:xfrm>
        </p:grpSpPr>
        <p:sp>
          <p:nvSpPr>
            <p:cNvPr id="21" name="object 21"/>
            <p:cNvSpPr/>
            <p:nvPr/>
          </p:nvSpPr>
          <p:spPr>
            <a:xfrm>
              <a:off x="715517" y="5932169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5">
                  <a:moveTo>
                    <a:pt x="4424680" y="0"/>
                  </a:moveTo>
                  <a:lnTo>
                    <a:pt x="58978" y="0"/>
                  </a:lnTo>
                  <a:lnTo>
                    <a:pt x="36020" y="4634"/>
                  </a:lnTo>
                  <a:lnTo>
                    <a:pt x="17273" y="17273"/>
                  </a:lnTo>
                  <a:lnTo>
                    <a:pt x="4634" y="36020"/>
                  </a:lnTo>
                  <a:lnTo>
                    <a:pt x="0" y="58978"/>
                  </a:lnTo>
                  <a:lnTo>
                    <a:pt x="0" y="530809"/>
                  </a:lnTo>
                  <a:lnTo>
                    <a:pt x="4634" y="553767"/>
                  </a:lnTo>
                  <a:lnTo>
                    <a:pt x="17273" y="572514"/>
                  </a:lnTo>
                  <a:lnTo>
                    <a:pt x="36020" y="585153"/>
                  </a:lnTo>
                  <a:lnTo>
                    <a:pt x="58978" y="589787"/>
                  </a:lnTo>
                  <a:lnTo>
                    <a:pt x="4424680" y="589787"/>
                  </a:lnTo>
                  <a:lnTo>
                    <a:pt x="4447603" y="585153"/>
                  </a:lnTo>
                  <a:lnTo>
                    <a:pt x="4466335" y="572514"/>
                  </a:lnTo>
                  <a:lnTo>
                    <a:pt x="4478972" y="553767"/>
                  </a:lnTo>
                  <a:lnTo>
                    <a:pt x="4483608" y="530809"/>
                  </a:lnTo>
                  <a:lnTo>
                    <a:pt x="4483608" y="58978"/>
                  </a:lnTo>
                  <a:lnTo>
                    <a:pt x="4478972" y="36020"/>
                  </a:lnTo>
                  <a:lnTo>
                    <a:pt x="4466336" y="17273"/>
                  </a:lnTo>
                  <a:lnTo>
                    <a:pt x="4447603" y="4634"/>
                  </a:lnTo>
                  <a:lnTo>
                    <a:pt x="4424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15517" y="5932169"/>
              <a:ext cx="4483735" cy="589915"/>
            </a:xfrm>
            <a:custGeom>
              <a:avLst/>
              <a:gdLst/>
              <a:ahLst/>
              <a:cxnLst/>
              <a:rect l="l" t="t" r="r" b="b"/>
              <a:pathLst>
                <a:path w="4483735" h="589915">
                  <a:moveTo>
                    <a:pt x="0" y="58978"/>
                  </a:moveTo>
                  <a:lnTo>
                    <a:pt x="4634" y="36020"/>
                  </a:lnTo>
                  <a:lnTo>
                    <a:pt x="17273" y="17273"/>
                  </a:lnTo>
                  <a:lnTo>
                    <a:pt x="36020" y="4634"/>
                  </a:lnTo>
                  <a:lnTo>
                    <a:pt x="58978" y="0"/>
                  </a:lnTo>
                  <a:lnTo>
                    <a:pt x="4424680" y="0"/>
                  </a:lnTo>
                  <a:lnTo>
                    <a:pt x="4447603" y="4634"/>
                  </a:lnTo>
                  <a:lnTo>
                    <a:pt x="4466336" y="17273"/>
                  </a:lnTo>
                  <a:lnTo>
                    <a:pt x="4478972" y="36020"/>
                  </a:lnTo>
                  <a:lnTo>
                    <a:pt x="4483608" y="58978"/>
                  </a:lnTo>
                  <a:lnTo>
                    <a:pt x="4483608" y="530809"/>
                  </a:lnTo>
                  <a:lnTo>
                    <a:pt x="4478972" y="553767"/>
                  </a:lnTo>
                  <a:lnTo>
                    <a:pt x="4466335" y="572514"/>
                  </a:lnTo>
                  <a:lnTo>
                    <a:pt x="4447603" y="585153"/>
                  </a:lnTo>
                  <a:lnTo>
                    <a:pt x="4424680" y="589787"/>
                  </a:lnTo>
                  <a:lnTo>
                    <a:pt x="58978" y="589787"/>
                  </a:lnTo>
                  <a:lnTo>
                    <a:pt x="36020" y="585153"/>
                  </a:lnTo>
                  <a:lnTo>
                    <a:pt x="17273" y="572514"/>
                  </a:lnTo>
                  <a:lnTo>
                    <a:pt x="4634" y="553767"/>
                  </a:lnTo>
                  <a:lnTo>
                    <a:pt x="0" y="530809"/>
                  </a:lnTo>
                  <a:lnTo>
                    <a:pt x="0" y="58978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795019" y="6029959"/>
            <a:ext cx="4321810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163320" marR="5080" indent="-1151255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Helps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optimize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operations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1200" u="none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improve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customer</a:t>
            </a:r>
            <a:r>
              <a:rPr sz="1200" u="none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experience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,</a:t>
            </a:r>
            <a:r>
              <a:rPr sz="1200" u="none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identify</a:t>
            </a:r>
            <a:r>
              <a:rPr sz="1200" u="none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growth</a:t>
            </a:r>
            <a:r>
              <a:rPr sz="1200" b="1" u="none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opportunities.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79820" y="1676400"/>
            <a:ext cx="5605780" cy="5100955"/>
          </a:xfrm>
          <a:custGeom>
            <a:avLst/>
            <a:gdLst/>
            <a:ahLst/>
            <a:cxnLst/>
            <a:rect l="l" t="t" r="r" b="b"/>
            <a:pathLst>
              <a:path w="5605780" h="5100955">
                <a:moveTo>
                  <a:pt x="5095239" y="0"/>
                </a:moveTo>
                <a:lnTo>
                  <a:pt x="510031" y="0"/>
                </a:lnTo>
                <a:lnTo>
                  <a:pt x="460912" y="2334"/>
                </a:lnTo>
                <a:lnTo>
                  <a:pt x="413113" y="9196"/>
                </a:lnTo>
                <a:lnTo>
                  <a:pt x="366849" y="20371"/>
                </a:lnTo>
                <a:lnTo>
                  <a:pt x="322333" y="35646"/>
                </a:lnTo>
                <a:lnTo>
                  <a:pt x="279780" y="54806"/>
                </a:lnTo>
                <a:lnTo>
                  <a:pt x="239403" y="77639"/>
                </a:lnTo>
                <a:lnTo>
                  <a:pt x="201416" y="103930"/>
                </a:lnTo>
                <a:lnTo>
                  <a:pt x="166032" y="133465"/>
                </a:lnTo>
                <a:lnTo>
                  <a:pt x="133465" y="166032"/>
                </a:lnTo>
                <a:lnTo>
                  <a:pt x="103930" y="201416"/>
                </a:lnTo>
                <a:lnTo>
                  <a:pt x="77639" y="239403"/>
                </a:lnTo>
                <a:lnTo>
                  <a:pt x="54806" y="279780"/>
                </a:lnTo>
                <a:lnTo>
                  <a:pt x="35646" y="322333"/>
                </a:lnTo>
                <a:lnTo>
                  <a:pt x="20371" y="366849"/>
                </a:lnTo>
                <a:lnTo>
                  <a:pt x="9196" y="413113"/>
                </a:lnTo>
                <a:lnTo>
                  <a:pt x="2334" y="460912"/>
                </a:lnTo>
                <a:lnTo>
                  <a:pt x="0" y="510032"/>
                </a:lnTo>
                <a:lnTo>
                  <a:pt x="0" y="4590745"/>
                </a:lnTo>
                <a:lnTo>
                  <a:pt x="2334" y="4639869"/>
                </a:lnTo>
                <a:lnTo>
                  <a:pt x="9196" y="4687672"/>
                </a:lnTo>
                <a:lnTo>
                  <a:pt x="20371" y="4733941"/>
                </a:lnTo>
                <a:lnTo>
                  <a:pt x="35646" y="4778460"/>
                </a:lnTo>
                <a:lnTo>
                  <a:pt x="54806" y="4821018"/>
                </a:lnTo>
                <a:lnTo>
                  <a:pt x="77639" y="4861399"/>
                </a:lnTo>
                <a:lnTo>
                  <a:pt x="103930" y="4899390"/>
                </a:lnTo>
                <a:lnTo>
                  <a:pt x="133465" y="4934777"/>
                </a:lnTo>
                <a:lnTo>
                  <a:pt x="166032" y="4967347"/>
                </a:lnTo>
                <a:lnTo>
                  <a:pt x="201416" y="4996886"/>
                </a:lnTo>
                <a:lnTo>
                  <a:pt x="239403" y="5023180"/>
                </a:lnTo>
                <a:lnTo>
                  <a:pt x="279780" y="5046015"/>
                </a:lnTo>
                <a:lnTo>
                  <a:pt x="322333" y="5065177"/>
                </a:lnTo>
                <a:lnTo>
                  <a:pt x="366849" y="5080454"/>
                </a:lnTo>
                <a:lnTo>
                  <a:pt x="413113" y="5091630"/>
                </a:lnTo>
                <a:lnTo>
                  <a:pt x="460912" y="5098492"/>
                </a:lnTo>
                <a:lnTo>
                  <a:pt x="510031" y="5100828"/>
                </a:lnTo>
                <a:lnTo>
                  <a:pt x="5095239" y="5100828"/>
                </a:lnTo>
                <a:lnTo>
                  <a:pt x="5144359" y="5098492"/>
                </a:lnTo>
                <a:lnTo>
                  <a:pt x="5192158" y="5091630"/>
                </a:lnTo>
                <a:lnTo>
                  <a:pt x="5238422" y="5080454"/>
                </a:lnTo>
                <a:lnTo>
                  <a:pt x="5282938" y="5065177"/>
                </a:lnTo>
                <a:lnTo>
                  <a:pt x="5325491" y="5046015"/>
                </a:lnTo>
                <a:lnTo>
                  <a:pt x="5365868" y="5023180"/>
                </a:lnTo>
                <a:lnTo>
                  <a:pt x="5403855" y="4996886"/>
                </a:lnTo>
                <a:lnTo>
                  <a:pt x="5439239" y="4967347"/>
                </a:lnTo>
                <a:lnTo>
                  <a:pt x="5471806" y="4934777"/>
                </a:lnTo>
                <a:lnTo>
                  <a:pt x="5501341" y="4899390"/>
                </a:lnTo>
                <a:lnTo>
                  <a:pt x="5527632" y="4861399"/>
                </a:lnTo>
                <a:lnTo>
                  <a:pt x="5550465" y="4821018"/>
                </a:lnTo>
                <a:lnTo>
                  <a:pt x="5569625" y="4778460"/>
                </a:lnTo>
                <a:lnTo>
                  <a:pt x="5584900" y="4733941"/>
                </a:lnTo>
                <a:lnTo>
                  <a:pt x="5596075" y="4687672"/>
                </a:lnTo>
                <a:lnTo>
                  <a:pt x="5602937" y="4639869"/>
                </a:lnTo>
                <a:lnTo>
                  <a:pt x="5605272" y="4590745"/>
                </a:lnTo>
                <a:lnTo>
                  <a:pt x="5605272" y="510032"/>
                </a:lnTo>
                <a:lnTo>
                  <a:pt x="5602937" y="460912"/>
                </a:lnTo>
                <a:lnTo>
                  <a:pt x="5596075" y="413113"/>
                </a:lnTo>
                <a:lnTo>
                  <a:pt x="5584900" y="366849"/>
                </a:lnTo>
                <a:lnTo>
                  <a:pt x="5569625" y="322333"/>
                </a:lnTo>
                <a:lnTo>
                  <a:pt x="5550465" y="279780"/>
                </a:lnTo>
                <a:lnTo>
                  <a:pt x="5527632" y="239403"/>
                </a:lnTo>
                <a:lnTo>
                  <a:pt x="5501341" y="201416"/>
                </a:lnTo>
                <a:lnTo>
                  <a:pt x="5471806" y="166032"/>
                </a:lnTo>
                <a:lnTo>
                  <a:pt x="5439239" y="133465"/>
                </a:lnTo>
                <a:lnTo>
                  <a:pt x="5403855" y="103930"/>
                </a:lnTo>
                <a:lnTo>
                  <a:pt x="5365868" y="77639"/>
                </a:lnTo>
                <a:lnTo>
                  <a:pt x="5325491" y="54806"/>
                </a:lnTo>
                <a:lnTo>
                  <a:pt x="5282938" y="35646"/>
                </a:lnTo>
                <a:lnTo>
                  <a:pt x="5238422" y="20371"/>
                </a:lnTo>
                <a:lnTo>
                  <a:pt x="5192158" y="9196"/>
                </a:lnTo>
                <a:lnTo>
                  <a:pt x="5144359" y="2334"/>
                </a:lnTo>
                <a:lnTo>
                  <a:pt x="5095239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61947" y="2076704"/>
            <a:ext cx="9679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2125" algn="l"/>
              </a:tabLst>
            </a:pPr>
            <a:r>
              <a:rPr sz="4000" dirty="0">
                <a:latin typeface="Arial" panose="020B0604020202020204"/>
                <a:cs typeface="Arial" panose="020B0604020202020204"/>
              </a:rPr>
              <a:t>Data</a:t>
            </a:r>
            <a:r>
              <a:rPr sz="40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4000" spc="-10" dirty="0">
                <a:latin typeface="Arial" panose="020B0604020202020204"/>
                <a:cs typeface="Arial" panose="020B0604020202020204"/>
              </a:rPr>
              <a:t>Science:</a:t>
            </a:r>
            <a:r>
              <a:rPr sz="4000" dirty="0">
                <a:latin typeface="Arial" panose="020B0604020202020204"/>
                <a:cs typeface="Arial" panose="020B0604020202020204"/>
              </a:rPr>
              <a:t>	Big</a:t>
            </a:r>
            <a:r>
              <a:rPr sz="40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4000" spc="-10" dirty="0">
                <a:latin typeface="Arial" panose="020B0604020202020204"/>
                <a:cs typeface="Arial" panose="020B0604020202020204"/>
              </a:rPr>
              <a:t>Data</a:t>
            </a:r>
            <a:r>
              <a:rPr sz="4000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4000" spc="-10" dirty="0">
                <a:latin typeface="Arial" panose="020B0604020202020204"/>
                <a:cs typeface="Arial" panose="020B0604020202020204"/>
              </a:rPr>
              <a:t>Analysis:</a:t>
            </a:r>
            <a:endParaRPr sz="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26872" y="3195764"/>
            <a:ext cx="4511675" cy="615950"/>
            <a:chOff x="6726872" y="3195764"/>
            <a:chExt cx="4511675" cy="615950"/>
          </a:xfrm>
        </p:grpSpPr>
        <p:sp>
          <p:nvSpPr>
            <p:cNvPr id="27" name="object 27"/>
            <p:cNvSpPr/>
            <p:nvPr/>
          </p:nvSpPr>
          <p:spPr>
            <a:xfrm>
              <a:off x="6739889" y="3208781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4">
                  <a:moveTo>
                    <a:pt x="4426204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530859"/>
                  </a:lnTo>
                  <a:lnTo>
                    <a:pt x="4635" y="553783"/>
                  </a:lnTo>
                  <a:lnTo>
                    <a:pt x="17271" y="572515"/>
                  </a:lnTo>
                  <a:lnTo>
                    <a:pt x="36004" y="585152"/>
                  </a:lnTo>
                  <a:lnTo>
                    <a:pt x="58927" y="589787"/>
                  </a:lnTo>
                  <a:lnTo>
                    <a:pt x="4426204" y="589787"/>
                  </a:lnTo>
                  <a:lnTo>
                    <a:pt x="4449127" y="585152"/>
                  </a:lnTo>
                  <a:lnTo>
                    <a:pt x="4467859" y="572515"/>
                  </a:lnTo>
                  <a:lnTo>
                    <a:pt x="4480496" y="553783"/>
                  </a:lnTo>
                  <a:lnTo>
                    <a:pt x="4485132" y="530859"/>
                  </a:lnTo>
                  <a:lnTo>
                    <a:pt x="4485132" y="58927"/>
                  </a:lnTo>
                  <a:lnTo>
                    <a:pt x="4480496" y="36004"/>
                  </a:lnTo>
                  <a:lnTo>
                    <a:pt x="4467859" y="17272"/>
                  </a:lnTo>
                  <a:lnTo>
                    <a:pt x="4449127" y="4635"/>
                  </a:lnTo>
                  <a:lnTo>
                    <a:pt x="4426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739889" y="3208781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4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4426204" y="0"/>
                  </a:lnTo>
                  <a:lnTo>
                    <a:pt x="4449127" y="4635"/>
                  </a:lnTo>
                  <a:lnTo>
                    <a:pt x="4467859" y="17272"/>
                  </a:lnTo>
                  <a:lnTo>
                    <a:pt x="4480496" y="36004"/>
                  </a:lnTo>
                  <a:lnTo>
                    <a:pt x="4485132" y="58927"/>
                  </a:lnTo>
                  <a:lnTo>
                    <a:pt x="4485132" y="530859"/>
                  </a:lnTo>
                  <a:lnTo>
                    <a:pt x="4480496" y="553783"/>
                  </a:lnTo>
                  <a:lnTo>
                    <a:pt x="4467859" y="572515"/>
                  </a:lnTo>
                  <a:lnTo>
                    <a:pt x="4449127" y="585152"/>
                  </a:lnTo>
                  <a:lnTo>
                    <a:pt x="4426204" y="589787"/>
                  </a:lnTo>
                  <a:lnTo>
                    <a:pt x="58927" y="589787"/>
                  </a:lnTo>
                  <a:lnTo>
                    <a:pt x="36004" y="585152"/>
                  </a:lnTo>
                  <a:lnTo>
                    <a:pt x="17271" y="572515"/>
                  </a:lnTo>
                  <a:lnTo>
                    <a:pt x="4635" y="553783"/>
                  </a:lnTo>
                  <a:lnTo>
                    <a:pt x="0" y="53085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856603" y="3384550"/>
            <a:ext cx="4249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Specifically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deals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with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large</a:t>
            </a:r>
            <a:r>
              <a:rPr sz="12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and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complex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datasets</a:t>
            </a:r>
            <a:r>
              <a:rPr sz="1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("big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data").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26872" y="3876992"/>
            <a:ext cx="4511675" cy="615950"/>
            <a:chOff x="6726872" y="3876992"/>
            <a:chExt cx="4511675" cy="615950"/>
          </a:xfrm>
        </p:grpSpPr>
        <p:sp>
          <p:nvSpPr>
            <p:cNvPr id="31" name="object 31"/>
            <p:cNvSpPr/>
            <p:nvPr/>
          </p:nvSpPr>
          <p:spPr>
            <a:xfrm>
              <a:off x="6739889" y="3890009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4">
                  <a:moveTo>
                    <a:pt x="4426204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530859"/>
                  </a:lnTo>
                  <a:lnTo>
                    <a:pt x="4635" y="553783"/>
                  </a:lnTo>
                  <a:lnTo>
                    <a:pt x="17271" y="572515"/>
                  </a:lnTo>
                  <a:lnTo>
                    <a:pt x="36004" y="585152"/>
                  </a:lnTo>
                  <a:lnTo>
                    <a:pt x="58927" y="589788"/>
                  </a:lnTo>
                  <a:lnTo>
                    <a:pt x="4426204" y="589788"/>
                  </a:lnTo>
                  <a:lnTo>
                    <a:pt x="4449127" y="585152"/>
                  </a:lnTo>
                  <a:lnTo>
                    <a:pt x="4467859" y="572515"/>
                  </a:lnTo>
                  <a:lnTo>
                    <a:pt x="4480496" y="553783"/>
                  </a:lnTo>
                  <a:lnTo>
                    <a:pt x="4485132" y="530859"/>
                  </a:lnTo>
                  <a:lnTo>
                    <a:pt x="4485132" y="58927"/>
                  </a:lnTo>
                  <a:lnTo>
                    <a:pt x="4480496" y="36004"/>
                  </a:lnTo>
                  <a:lnTo>
                    <a:pt x="4467859" y="17272"/>
                  </a:lnTo>
                  <a:lnTo>
                    <a:pt x="4449127" y="4635"/>
                  </a:lnTo>
                  <a:lnTo>
                    <a:pt x="4426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39889" y="3890009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4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4426204" y="0"/>
                  </a:lnTo>
                  <a:lnTo>
                    <a:pt x="4449127" y="4635"/>
                  </a:lnTo>
                  <a:lnTo>
                    <a:pt x="4467859" y="17272"/>
                  </a:lnTo>
                  <a:lnTo>
                    <a:pt x="4480496" y="36004"/>
                  </a:lnTo>
                  <a:lnTo>
                    <a:pt x="4485132" y="58927"/>
                  </a:lnTo>
                  <a:lnTo>
                    <a:pt x="4485132" y="530859"/>
                  </a:lnTo>
                  <a:lnTo>
                    <a:pt x="4480496" y="553783"/>
                  </a:lnTo>
                  <a:lnTo>
                    <a:pt x="4467859" y="572515"/>
                  </a:lnTo>
                  <a:lnTo>
                    <a:pt x="4449127" y="585152"/>
                  </a:lnTo>
                  <a:lnTo>
                    <a:pt x="4426204" y="589788"/>
                  </a:lnTo>
                  <a:lnTo>
                    <a:pt x="58927" y="589788"/>
                  </a:lnTo>
                  <a:lnTo>
                    <a:pt x="36004" y="585152"/>
                  </a:lnTo>
                  <a:lnTo>
                    <a:pt x="17271" y="572515"/>
                  </a:lnTo>
                  <a:lnTo>
                    <a:pt x="4635" y="553783"/>
                  </a:lnTo>
                  <a:lnTo>
                    <a:pt x="0" y="530859"/>
                  </a:lnTo>
                  <a:lnTo>
                    <a:pt x="0" y="58927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961758" y="4065219"/>
            <a:ext cx="40430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Focuses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on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processing,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managing,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and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analyzing</a:t>
            </a:r>
            <a:r>
              <a:rPr sz="1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big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data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726872" y="4558220"/>
            <a:ext cx="4511675" cy="615950"/>
            <a:chOff x="6726872" y="4558220"/>
            <a:chExt cx="4511675" cy="615950"/>
          </a:xfrm>
        </p:grpSpPr>
        <p:sp>
          <p:nvSpPr>
            <p:cNvPr id="35" name="object 35"/>
            <p:cNvSpPr/>
            <p:nvPr/>
          </p:nvSpPr>
          <p:spPr>
            <a:xfrm>
              <a:off x="6739889" y="4571238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4">
                  <a:moveTo>
                    <a:pt x="4426204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2"/>
                  </a:lnTo>
                  <a:lnTo>
                    <a:pt x="4635" y="36004"/>
                  </a:lnTo>
                  <a:lnTo>
                    <a:pt x="0" y="58928"/>
                  </a:lnTo>
                  <a:lnTo>
                    <a:pt x="0" y="530860"/>
                  </a:lnTo>
                  <a:lnTo>
                    <a:pt x="4635" y="553783"/>
                  </a:lnTo>
                  <a:lnTo>
                    <a:pt x="17271" y="572515"/>
                  </a:lnTo>
                  <a:lnTo>
                    <a:pt x="36004" y="585152"/>
                  </a:lnTo>
                  <a:lnTo>
                    <a:pt x="58927" y="589788"/>
                  </a:lnTo>
                  <a:lnTo>
                    <a:pt x="4426204" y="589788"/>
                  </a:lnTo>
                  <a:lnTo>
                    <a:pt x="4449127" y="585152"/>
                  </a:lnTo>
                  <a:lnTo>
                    <a:pt x="4467859" y="572516"/>
                  </a:lnTo>
                  <a:lnTo>
                    <a:pt x="4480496" y="553783"/>
                  </a:lnTo>
                  <a:lnTo>
                    <a:pt x="4485132" y="530860"/>
                  </a:lnTo>
                  <a:lnTo>
                    <a:pt x="4485132" y="58928"/>
                  </a:lnTo>
                  <a:lnTo>
                    <a:pt x="4480496" y="36004"/>
                  </a:lnTo>
                  <a:lnTo>
                    <a:pt x="4467859" y="17272"/>
                  </a:lnTo>
                  <a:lnTo>
                    <a:pt x="4449127" y="4635"/>
                  </a:lnTo>
                  <a:lnTo>
                    <a:pt x="4426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739889" y="4571238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4">
                  <a:moveTo>
                    <a:pt x="0" y="58928"/>
                  </a:moveTo>
                  <a:lnTo>
                    <a:pt x="4635" y="36004"/>
                  </a:lnTo>
                  <a:lnTo>
                    <a:pt x="17272" y="17272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4426204" y="0"/>
                  </a:lnTo>
                  <a:lnTo>
                    <a:pt x="4449127" y="4635"/>
                  </a:lnTo>
                  <a:lnTo>
                    <a:pt x="4467859" y="17272"/>
                  </a:lnTo>
                  <a:lnTo>
                    <a:pt x="4480496" y="36004"/>
                  </a:lnTo>
                  <a:lnTo>
                    <a:pt x="4485132" y="58928"/>
                  </a:lnTo>
                  <a:lnTo>
                    <a:pt x="4485132" y="530860"/>
                  </a:lnTo>
                  <a:lnTo>
                    <a:pt x="4480496" y="553783"/>
                  </a:lnTo>
                  <a:lnTo>
                    <a:pt x="4467859" y="572516"/>
                  </a:lnTo>
                  <a:lnTo>
                    <a:pt x="4449127" y="585152"/>
                  </a:lnTo>
                  <a:lnTo>
                    <a:pt x="4426204" y="589788"/>
                  </a:lnTo>
                  <a:lnTo>
                    <a:pt x="58927" y="589788"/>
                  </a:lnTo>
                  <a:lnTo>
                    <a:pt x="36004" y="585152"/>
                  </a:lnTo>
                  <a:lnTo>
                    <a:pt x="17271" y="572515"/>
                  </a:lnTo>
                  <a:lnTo>
                    <a:pt x="4635" y="553783"/>
                  </a:lnTo>
                  <a:lnTo>
                    <a:pt x="0" y="530860"/>
                  </a:lnTo>
                  <a:lnTo>
                    <a:pt x="0" y="58928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105015" y="4746752"/>
            <a:ext cx="3752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Addresses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scalability</a:t>
            </a:r>
            <a:r>
              <a:rPr sz="1200" b="1" u="none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and</a:t>
            </a:r>
            <a:r>
              <a:rPr sz="1200" u="none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data</a:t>
            </a:r>
            <a:r>
              <a:rPr sz="1200" u="none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processing</a:t>
            </a:r>
            <a:r>
              <a:rPr sz="1200" u="none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challenges.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26872" y="5237924"/>
            <a:ext cx="4511675" cy="617855"/>
            <a:chOff x="6726872" y="5237924"/>
            <a:chExt cx="4511675" cy="617855"/>
          </a:xfrm>
        </p:grpSpPr>
        <p:sp>
          <p:nvSpPr>
            <p:cNvPr id="39" name="object 39"/>
            <p:cNvSpPr/>
            <p:nvPr/>
          </p:nvSpPr>
          <p:spPr>
            <a:xfrm>
              <a:off x="6739889" y="5250941"/>
              <a:ext cx="4485640" cy="591820"/>
            </a:xfrm>
            <a:custGeom>
              <a:avLst/>
              <a:gdLst/>
              <a:ahLst/>
              <a:cxnLst/>
              <a:rect l="l" t="t" r="r" b="b"/>
              <a:pathLst>
                <a:path w="4485640" h="591820">
                  <a:moveTo>
                    <a:pt x="4425950" y="0"/>
                  </a:moveTo>
                  <a:lnTo>
                    <a:pt x="59181" y="0"/>
                  </a:lnTo>
                  <a:lnTo>
                    <a:pt x="36111" y="4639"/>
                  </a:lnTo>
                  <a:lnTo>
                    <a:pt x="17303" y="17303"/>
                  </a:lnTo>
                  <a:lnTo>
                    <a:pt x="4639" y="36111"/>
                  </a:lnTo>
                  <a:lnTo>
                    <a:pt x="0" y="59182"/>
                  </a:lnTo>
                  <a:lnTo>
                    <a:pt x="0" y="532180"/>
                  </a:lnTo>
                  <a:lnTo>
                    <a:pt x="4639" y="555194"/>
                  </a:lnTo>
                  <a:lnTo>
                    <a:pt x="17303" y="573990"/>
                  </a:lnTo>
                  <a:lnTo>
                    <a:pt x="36111" y="586664"/>
                  </a:lnTo>
                  <a:lnTo>
                    <a:pt x="59181" y="591312"/>
                  </a:lnTo>
                  <a:lnTo>
                    <a:pt x="4425950" y="591312"/>
                  </a:lnTo>
                  <a:lnTo>
                    <a:pt x="4449020" y="586664"/>
                  </a:lnTo>
                  <a:lnTo>
                    <a:pt x="4467828" y="573990"/>
                  </a:lnTo>
                  <a:lnTo>
                    <a:pt x="4480492" y="555194"/>
                  </a:lnTo>
                  <a:lnTo>
                    <a:pt x="4485132" y="532180"/>
                  </a:lnTo>
                  <a:lnTo>
                    <a:pt x="4485132" y="59182"/>
                  </a:lnTo>
                  <a:lnTo>
                    <a:pt x="4480492" y="36111"/>
                  </a:lnTo>
                  <a:lnTo>
                    <a:pt x="4467828" y="17303"/>
                  </a:lnTo>
                  <a:lnTo>
                    <a:pt x="4449020" y="4639"/>
                  </a:lnTo>
                  <a:lnTo>
                    <a:pt x="4425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39889" y="5250941"/>
              <a:ext cx="4485640" cy="591820"/>
            </a:xfrm>
            <a:custGeom>
              <a:avLst/>
              <a:gdLst/>
              <a:ahLst/>
              <a:cxnLst/>
              <a:rect l="l" t="t" r="r" b="b"/>
              <a:pathLst>
                <a:path w="4485640" h="591820">
                  <a:moveTo>
                    <a:pt x="0" y="59182"/>
                  </a:moveTo>
                  <a:lnTo>
                    <a:pt x="4639" y="36111"/>
                  </a:lnTo>
                  <a:lnTo>
                    <a:pt x="17303" y="17303"/>
                  </a:lnTo>
                  <a:lnTo>
                    <a:pt x="36111" y="4639"/>
                  </a:lnTo>
                  <a:lnTo>
                    <a:pt x="59181" y="0"/>
                  </a:lnTo>
                  <a:lnTo>
                    <a:pt x="4425950" y="0"/>
                  </a:lnTo>
                  <a:lnTo>
                    <a:pt x="4449020" y="4639"/>
                  </a:lnTo>
                  <a:lnTo>
                    <a:pt x="4467828" y="17303"/>
                  </a:lnTo>
                  <a:lnTo>
                    <a:pt x="4480492" y="36111"/>
                  </a:lnTo>
                  <a:lnTo>
                    <a:pt x="4485132" y="59182"/>
                  </a:lnTo>
                  <a:lnTo>
                    <a:pt x="4485132" y="532180"/>
                  </a:lnTo>
                  <a:lnTo>
                    <a:pt x="4480492" y="555194"/>
                  </a:lnTo>
                  <a:lnTo>
                    <a:pt x="4467828" y="573990"/>
                  </a:lnTo>
                  <a:lnTo>
                    <a:pt x="4449020" y="586664"/>
                  </a:lnTo>
                  <a:lnTo>
                    <a:pt x="4425950" y="591312"/>
                  </a:lnTo>
                  <a:lnTo>
                    <a:pt x="59181" y="591312"/>
                  </a:lnTo>
                  <a:lnTo>
                    <a:pt x="36111" y="586664"/>
                  </a:lnTo>
                  <a:lnTo>
                    <a:pt x="17303" y="573990"/>
                  </a:lnTo>
                  <a:lnTo>
                    <a:pt x="4639" y="555194"/>
                  </a:lnTo>
                  <a:lnTo>
                    <a:pt x="0" y="532180"/>
                  </a:lnTo>
                  <a:lnTo>
                    <a:pt x="0" y="59182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6990715" y="5348985"/>
            <a:ext cx="3982720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02105" marR="5080" indent="-159004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Requires</a:t>
            </a:r>
            <a:r>
              <a:rPr sz="1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specialized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tools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and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technologies</a:t>
            </a:r>
            <a:r>
              <a:rPr sz="1200" b="1" u="none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for</a:t>
            </a:r>
            <a:r>
              <a:rPr sz="1200" u="none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efficient processing.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726935" y="5919215"/>
            <a:ext cx="4511040" cy="615950"/>
            <a:chOff x="6726935" y="5919215"/>
            <a:chExt cx="4511040" cy="615950"/>
          </a:xfrm>
        </p:grpSpPr>
        <p:sp>
          <p:nvSpPr>
            <p:cNvPr id="43" name="object 43"/>
            <p:cNvSpPr/>
            <p:nvPr/>
          </p:nvSpPr>
          <p:spPr>
            <a:xfrm>
              <a:off x="6739889" y="5932169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5">
                  <a:moveTo>
                    <a:pt x="4426204" y="0"/>
                  </a:moveTo>
                  <a:lnTo>
                    <a:pt x="58927" y="0"/>
                  </a:lnTo>
                  <a:lnTo>
                    <a:pt x="36004" y="4634"/>
                  </a:lnTo>
                  <a:lnTo>
                    <a:pt x="17272" y="17273"/>
                  </a:lnTo>
                  <a:lnTo>
                    <a:pt x="4635" y="36020"/>
                  </a:lnTo>
                  <a:lnTo>
                    <a:pt x="0" y="58978"/>
                  </a:lnTo>
                  <a:lnTo>
                    <a:pt x="0" y="530809"/>
                  </a:lnTo>
                  <a:lnTo>
                    <a:pt x="4635" y="553767"/>
                  </a:lnTo>
                  <a:lnTo>
                    <a:pt x="17271" y="572514"/>
                  </a:lnTo>
                  <a:lnTo>
                    <a:pt x="36004" y="585153"/>
                  </a:lnTo>
                  <a:lnTo>
                    <a:pt x="58927" y="589787"/>
                  </a:lnTo>
                  <a:lnTo>
                    <a:pt x="4426204" y="589787"/>
                  </a:lnTo>
                  <a:lnTo>
                    <a:pt x="4449127" y="585153"/>
                  </a:lnTo>
                  <a:lnTo>
                    <a:pt x="4467859" y="572514"/>
                  </a:lnTo>
                  <a:lnTo>
                    <a:pt x="4480496" y="553767"/>
                  </a:lnTo>
                  <a:lnTo>
                    <a:pt x="4485132" y="530809"/>
                  </a:lnTo>
                  <a:lnTo>
                    <a:pt x="4485132" y="58978"/>
                  </a:lnTo>
                  <a:lnTo>
                    <a:pt x="4480496" y="36020"/>
                  </a:lnTo>
                  <a:lnTo>
                    <a:pt x="4467859" y="17273"/>
                  </a:lnTo>
                  <a:lnTo>
                    <a:pt x="4449127" y="4634"/>
                  </a:lnTo>
                  <a:lnTo>
                    <a:pt x="44262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739889" y="5932169"/>
              <a:ext cx="4485640" cy="589915"/>
            </a:xfrm>
            <a:custGeom>
              <a:avLst/>
              <a:gdLst/>
              <a:ahLst/>
              <a:cxnLst/>
              <a:rect l="l" t="t" r="r" b="b"/>
              <a:pathLst>
                <a:path w="4485640" h="589915">
                  <a:moveTo>
                    <a:pt x="0" y="58978"/>
                  </a:moveTo>
                  <a:lnTo>
                    <a:pt x="4635" y="36020"/>
                  </a:lnTo>
                  <a:lnTo>
                    <a:pt x="17272" y="17273"/>
                  </a:lnTo>
                  <a:lnTo>
                    <a:pt x="36004" y="4634"/>
                  </a:lnTo>
                  <a:lnTo>
                    <a:pt x="58927" y="0"/>
                  </a:lnTo>
                  <a:lnTo>
                    <a:pt x="4426204" y="0"/>
                  </a:lnTo>
                  <a:lnTo>
                    <a:pt x="4449127" y="4634"/>
                  </a:lnTo>
                  <a:lnTo>
                    <a:pt x="4467859" y="17273"/>
                  </a:lnTo>
                  <a:lnTo>
                    <a:pt x="4480496" y="36020"/>
                  </a:lnTo>
                  <a:lnTo>
                    <a:pt x="4485132" y="58978"/>
                  </a:lnTo>
                  <a:lnTo>
                    <a:pt x="4485132" y="530809"/>
                  </a:lnTo>
                  <a:lnTo>
                    <a:pt x="4480496" y="553767"/>
                  </a:lnTo>
                  <a:lnTo>
                    <a:pt x="4467859" y="572514"/>
                  </a:lnTo>
                  <a:lnTo>
                    <a:pt x="4449127" y="585153"/>
                  </a:lnTo>
                  <a:lnTo>
                    <a:pt x="4426204" y="589787"/>
                  </a:lnTo>
                  <a:lnTo>
                    <a:pt x="58927" y="589787"/>
                  </a:lnTo>
                  <a:lnTo>
                    <a:pt x="36004" y="585153"/>
                  </a:lnTo>
                  <a:lnTo>
                    <a:pt x="17271" y="572514"/>
                  </a:lnTo>
                  <a:lnTo>
                    <a:pt x="4635" y="553767"/>
                  </a:lnTo>
                  <a:lnTo>
                    <a:pt x="0" y="530809"/>
                  </a:lnTo>
                  <a:lnTo>
                    <a:pt x="0" y="58978"/>
                  </a:lnTo>
                  <a:close/>
                </a:path>
              </a:pathLst>
            </a:custGeom>
            <a:ln w="25908">
              <a:solidFill>
                <a:srgbClr val="528B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6893179" y="6029959"/>
            <a:ext cx="4173854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92480" marR="5080" indent="-780415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Arial" panose="020B0604020202020204"/>
                <a:cs typeface="Arial" panose="020B0604020202020204"/>
              </a:rPr>
              <a:t>Helps</a:t>
            </a:r>
            <a:r>
              <a:rPr sz="1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uncover</a:t>
            </a:r>
            <a:r>
              <a:rPr sz="1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patterns,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detect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anomalies,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predict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latin typeface="Arial" panose="020B0604020202020204"/>
                <a:cs typeface="Arial" panose="020B0604020202020204"/>
              </a:rPr>
              <a:t>trends,</a:t>
            </a:r>
            <a:r>
              <a:rPr sz="12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200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200" dirty="0">
                <a:latin typeface="Arial" panose="020B0604020202020204"/>
                <a:cs typeface="Arial" panose="020B0604020202020204"/>
              </a:rPr>
              <a:t>make</a:t>
            </a:r>
            <a:r>
              <a:rPr sz="1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data-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driven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decisions</a:t>
            </a:r>
            <a:r>
              <a:rPr sz="1200" b="1" u="none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dirty="0">
                <a:latin typeface="Arial" panose="020B0604020202020204"/>
                <a:cs typeface="Arial" panose="020B0604020202020204"/>
              </a:rPr>
              <a:t>at</a:t>
            </a:r>
            <a:r>
              <a:rPr sz="1200" u="none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200" u="none" spc="-10" dirty="0">
                <a:latin typeface="Arial" panose="020B0604020202020204"/>
                <a:cs typeface="Arial" panose="020B0604020202020204"/>
              </a:rPr>
              <a:t>scale.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skills</a:t>
            </a:r>
            <a:r>
              <a:rPr spc="-45" dirty="0"/>
              <a:t> </a:t>
            </a:r>
            <a:r>
              <a:rPr dirty="0"/>
              <a:t>do</a:t>
            </a:r>
            <a:r>
              <a:rPr spc="-45" dirty="0"/>
              <a:t> </a:t>
            </a:r>
            <a:r>
              <a:rPr dirty="0"/>
              <a:t>I</a:t>
            </a:r>
            <a:r>
              <a:rPr spc="-45" dirty="0"/>
              <a:t> </a:t>
            </a:r>
            <a:r>
              <a:rPr spc="-10" dirty="0"/>
              <a:t>need?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8716" y="1606232"/>
            <a:ext cx="1784985" cy="4531360"/>
            <a:chOff x="1668716" y="1606232"/>
            <a:chExt cx="1784985" cy="4531360"/>
          </a:xfrm>
        </p:grpSpPr>
        <p:sp>
          <p:nvSpPr>
            <p:cNvPr id="5" name="object 5"/>
            <p:cNvSpPr/>
            <p:nvPr/>
          </p:nvSpPr>
          <p:spPr>
            <a:xfrm>
              <a:off x="1681734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1582801" y="0"/>
                  </a:moveTo>
                  <a:lnTo>
                    <a:pt x="175895" y="0"/>
                  </a:lnTo>
                  <a:lnTo>
                    <a:pt x="129131" y="6282"/>
                  </a:lnTo>
                  <a:lnTo>
                    <a:pt x="87112" y="24012"/>
                  </a:lnTo>
                  <a:lnTo>
                    <a:pt x="51514" y="51514"/>
                  </a:lnTo>
                  <a:lnTo>
                    <a:pt x="24012" y="87112"/>
                  </a:lnTo>
                  <a:lnTo>
                    <a:pt x="6282" y="129131"/>
                  </a:lnTo>
                  <a:lnTo>
                    <a:pt x="0" y="175895"/>
                  </a:lnTo>
                  <a:lnTo>
                    <a:pt x="0" y="4329074"/>
                  </a:lnTo>
                  <a:lnTo>
                    <a:pt x="6282" y="4375827"/>
                  </a:lnTo>
                  <a:lnTo>
                    <a:pt x="24012" y="4417838"/>
                  </a:lnTo>
                  <a:lnTo>
                    <a:pt x="51514" y="4453432"/>
                  </a:lnTo>
                  <a:lnTo>
                    <a:pt x="87112" y="4480932"/>
                  </a:lnTo>
                  <a:lnTo>
                    <a:pt x="129131" y="4498661"/>
                  </a:lnTo>
                  <a:lnTo>
                    <a:pt x="175895" y="4504944"/>
                  </a:lnTo>
                  <a:lnTo>
                    <a:pt x="1582801" y="4504944"/>
                  </a:lnTo>
                  <a:lnTo>
                    <a:pt x="1629564" y="4498661"/>
                  </a:lnTo>
                  <a:lnTo>
                    <a:pt x="1671583" y="4480932"/>
                  </a:lnTo>
                  <a:lnTo>
                    <a:pt x="1707181" y="4453432"/>
                  </a:lnTo>
                  <a:lnTo>
                    <a:pt x="1734683" y="4417838"/>
                  </a:lnTo>
                  <a:lnTo>
                    <a:pt x="1752413" y="4375827"/>
                  </a:lnTo>
                  <a:lnTo>
                    <a:pt x="1758695" y="4329074"/>
                  </a:lnTo>
                  <a:lnTo>
                    <a:pt x="1758695" y="175895"/>
                  </a:lnTo>
                  <a:lnTo>
                    <a:pt x="1752413" y="129131"/>
                  </a:lnTo>
                  <a:lnTo>
                    <a:pt x="1734683" y="87112"/>
                  </a:lnTo>
                  <a:lnTo>
                    <a:pt x="1707181" y="51514"/>
                  </a:lnTo>
                  <a:lnTo>
                    <a:pt x="1671583" y="24012"/>
                  </a:lnTo>
                  <a:lnTo>
                    <a:pt x="1629564" y="6282"/>
                  </a:lnTo>
                  <a:lnTo>
                    <a:pt x="158280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81734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0" y="175895"/>
                  </a:moveTo>
                  <a:lnTo>
                    <a:pt x="6282" y="129131"/>
                  </a:lnTo>
                  <a:lnTo>
                    <a:pt x="24012" y="87112"/>
                  </a:lnTo>
                  <a:lnTo>
                    <a:pt x="51514" y="51514"/>
                  </a:lnTo>
                  <a:lnTo>
                    <a:pt x="87112" y="24012"/>
                  </a:lnTo>
                  <a:lnTo>
                    <a:pt x="129131" y="6282"/>
                  </a:lnTo>
                  <a:lnTo>
                    <a:pt x="175895" y="0"/>
                  </a:lnTo>
                  <a:lnTo>
                    <a:pt x="1582801" y="0"/>
                  </a:lnTo>
                  <a:lnTo>
                    <a:pt x="1629564" y="6282"/>
                  </a:lnTo>
                  <a:lnTo>
                    <a:pt x="1671583" y="24012"/>
                  </a:lnTo>
                  <a:lnTo>
                    <a:pt x="1707181" y="51514"/>
                  </a:lnTo>
                  <a:lnTo>
                    <a:pt x="1734683" y="87112"/>
                  </a:lnTo>
                  <a:lnTo>
                    <a:pt x="1752413" y="129131"/>
                  </a:lnTo>
                  <a:lnTo>
                    <a:pt x="1758695" y="175895"/>
                  </a:lnTo>
                  <a:lnTo>
                    <a:pt x="1758695" y="4329074"/>
                  </a:lnTo>
                  <a:lnTo>
                    <a:pt x="1752413" y="4375827"/>
                  </a:lnTo>
                  <a:lnTo>
                    <a:pt x="1734683" y="4417838"/>
                  </a:lnTo>
                  <a:lnTo>
                    <a:pt x="1707181" y="4453432"/>
                  </a:lnTo>
                  <a:lnTo>
                    <a:pt x="1671583" y="4480932"/>
                  </a:lnTo>
                  <a:lnTo>
                    <a:pt x="1629564" y="4498661"/>
                  </a:lnTo>
                  <a:lnTo>
                    <a:pt x="1582801" y="4504944"/>
                  </a:lnTo>
                  <a:lnTo>
                    <a:pt x="175895" y="4504944"/>
                  </a:lnTo>
                  <a:lnTo>
                    <a:pt x="129131" y="4498661"/>
                  </a:lnTo>
                  <a:lnTo>
                    <a:pt x="87112" y="4480932"/>
                  </a:lnTo>
                  <a:lnTo>
                    <a:pt x="51514" y="4453432"/>
                  </a:lnTo>
                  <a:lnTo>
                    <a:pt x="24012" y="4417838"/>
                  </a:lnTo>
                  <a:lnTo>
                    <a:pt x="6282" y="4375827"/>
                  </a:lnTo>
                  <a:lnTo>
                    <a:pt x="0" y="4329074"/>
                  </a:lnTo>
                  <a:lnTo>
                    <a:pt x="0" y="1758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95297" y="3955796"/>
            <a:ext cx="1051560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 algn="ctr">
              <a:lnSpc>
                <a:spcPts val="2570"/>
              </a:lnSpc>
              <a:spcBef>
                <a:spcPts val="100"/>
              </a:spcBef>
            </a:pPr>
            <a:r>
              <a:rPr sz="2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2570"/>
              </a:lnSpc>
            </a:pPr>
            <a:r>
              <a:rPr sz="2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Literacy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98256" y="1606232"/>
            <a:ext cx="3467735" cy="4531360"/>
            <a:chOff x="1798256" y="1606232"/>
            <a:chExt cx="3467735" cy="4531360"/>
          </a:xfrm>
        </p:grpSpPr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11274" y="1888997"/>
              <a:ext cx="1499615" cy="15011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11274" y="1888997"/>
              <a:ext cx="1499870" cy="1501140"/>
            </a:xfrm>
            <a:custGeom>
              <a:avLst/>
              <a:gdLst/>
              <a:ahLst/>
              <a:cxnLst/>
              <a:rect l="l" t="t" r="r" b="b"/>
              <a:pathLst>
                <a:path w="1499870" h="1501139">
                  <a:moveTo>
                    <a:pt x="0" y="750569"/>
                  </a:moveTo>
                  <a:lnTo>
                    <a:pt x="1474" y="703102"/>
                  </a:lnTo>
                  <a:lnTo>
                    <a:pt x="5841" y="656420"/>
                  </a:lnTo>
                  <a:lnTo>
                    <a:pt x="13011" y="610609"/>
                  </a:lnTo>
                  <a:lnTo>
                    <a:pt x="22897" y="565760"/>
                  </a:lnTo>
                  <a:lnTo>
                    <a:pt x="35411" y="521958"/>
                  </a:lnTo>
                  <a:lnTo>
                    <a:pt x="50465" y="479293"/>
                  </a:lnTo>
                  <a:lnTo>
                    <a:pt x="67972" y="437852"/>
                  </a:lnTo>
                  <a:lnTo>
                    <a:pt x="87843" y="397723"/>
                  </a:lnTo>
                  <a:lnTo>
                    <a:pt x="109992" y="358994"/>
                  </a:lnTo>
                  <a:lnTo>
                    <a:pt x="134329" y="321753"/>
                  </a:lnTo>
                  <a:lnTo>
                    <a:pt x="160768" y="286088"/>
                  </a:lnTo>
                  <a:lnTo>
                    <a:pt x="189220" y="252086"/>
                  </a:lnTo>
                  <a:lnTo>
                    <a:pt x="219598" y="219837"/>
                  </a:lnTo>
                  <a:lnTo>
                    <a:pt x="251814" y="189426"/>
                  </a:lnTo>
                  <a:lnTo>
                    <a:pt x="285780" y="160944"/>
                  </a:lnTo>
                  <a:lnTo>
                    <a:pt x="321409" y="134477"/>
                  </a:lnTo>
                  <a:lnTo>
                    <a:pt x="358612" y="110113"/>
                  </a:lnTo>
                  <a:lnTo>
                    <a:pt x="397302" y="87941"/>
                  </a:lnTo>
                  <a:lnTo>
                    <a:pt x="437390" y="68047"/>
                  </a:lnTo>
                  <a:lnTo>
                    <a:pt x="478790" y="50521"/>
                  </a:lnTo>
                  <a:lnTo>
                    <a:pt x="521413" y="35451"/>
                  </a:lnTo>
                  <a:lnTo>
                    <a:pt x="565172" y="22923"/>
                  </a:lnTo>
                  <a:lnTo>
                    <a:pt x="609979" y="13026"/>
                  </a:lnTo>
                  <a:lnTo>
                    <a:pt x="655745" y="5848"/>
                  </a:lnTo>
                  <a:lnTo>
                    <a:pt x="702384" y="1476"/>
                  </a:lnTo>
                  <a:lnTo>
                    <a:pt x="749807" y="0"/>
                  </a:lnTo>
                  <a:lnTo>
                    <a:pt x="797231" y="1476"/>
                  </a:lnTo>
                  <a:lnTo>
                    <a:pt x="843870" y="5848"/>
                  </a:lnTo>
                  <a:lnTo>
                    <a:pt x="889636" y="13026"/>
                  </a:lnTo>
                  <a:lnTo>
                    <a:pt x="934443" y="22923"/>
                  </a:lnTo>
                  <a:lnTo>
                    <a:pt x="978202" y="35451"/>
                  </a:lnTo>
                  <a:lnTo>
                    <a:pt x="1020825" y="50521"/>
                  </a:lnTo>
                  <a:lnTo>
                    <a:pt x="1062225" y="68047"/>
                  </a:lnTo>
                  <a:lnTo>
                    <a:pt x="1102313" y="87941"/>
                  </a:lnTo>
                  <a:lnTo>
                    <a:pt x="1141003" y="110113"/>
                  </a:lnTo>
                  <a:lnTo>
                    <a:pt x="1178206" y="134477"/>
                  </a:lnTo>
                  <a:lnTo>
                    <a:pt x="1213835" y="160944"/>
                  </a:lnTo>
                  <a:lnTo>
                    <a:pt x="1247801" y="189426"/>
                  </a:lnTo>
                  <a:lnTo>
                    <a:pt x="1280017" y="219836"/>
                  </a:lnTo>
                  <a:lnTo>
                    <a:pt x="1310395" y="252086"/>
                  </a:lnTo>
                  <a:lnTo>
                    <a:pt x="1338847" y="286088"/>
                  </a:lnTo>
                  <a:lnTo>
                    <a:pt x="1365286" y="321753"/>
                  </a:lnTo>
                  <a:lnTo>
                    <a:pt x="1389623" y="358994"/>
                  </a:lnTo>
                  <a:lnTo>
                    <a:pt x="1411772" y="397723"/>
                  </a:lnTo>
                  <a:lnTo>
                    <a:pt x="1431643" y="437852"/>
                  </a:lnTo>
                  <a:lnTo>
                    <a:pt x="1449150" y="479293"/>
                  </a:lnTo>
                  <a:lnTo>
                    <a:pt x="1464204" y="521958"/>
                  </a:lnTo>
                  <a:lnTo>
                    <a:pt x="1476718" y="565760"/>
                  </a:lnTo>
                  <a:lnTo>
                    <a:pt x="1486604" y="610609"/>
                  </a:lnTo>
                  <a:lnTo>
                    <a:pt x="1493774" y="656420"/>
                  </a:lnTo>
                  <a:lnTo>
                    <a:pt x="1498141" y="703102"/>
                  </a:lnTo>
                  <a:lnTo>
                    <a:pt x="1499615" y="750569"/>
                  </a:lnTo>
                  <a:lnTo>
                    <a:pt x="1498141" y="798037"/>
                  </a:lnTo>
                  <a:lnTo>
                    <a:pt x="1493774" y="844719"/>
                  </a:lnTo>
                  <a:lnTo>
                    <a:pt x="1486604" y="890530"/>
                  </a:lnTo>
                  <a:lnTo>
                    <a:pt x="1476718" y="935379"/>
                  </a:lnTo>
                  <a:lnTo>
                    <a:pt x="1464204" y="979181"/>
                  </a:lnTo>
                  <a:lnTo>
                    <a:pt x="1449150" y="1021846"/>
                  </a:lnTo>
                  <a:lnTo>
                    <a:pt x="1431643" y="1063287"/>
                  </a:lnTo>
                  <a:lnTo>
                    <a:pt x="1411772" y="1103416"/>
                  </a:lnTo>
                  <a:lnTo>
                    <a:pt x="1389623" y="1142145"/>
                  </a:lnTo>
                  <a:lnTo>
                    <a:pt x="1365286" y="1179386"/>
                  </a:lnTo>
                  <a:lnTo>
                    <a:pt x="1338847" y="1215051"/>
                  </a:lnTo>
                  <a:lnTo>
                    <a:pt x="1310395" y="1249053"/>
                  </a:lnTo>
                  <a:lnTo>
                    <a:pt x="1280017" y="1281302"/>
                  </a:lnTo>
                  <a:lnTo>
                    <a:pt x="1247801" y="1311713"/>
                  </a:lnTo>
                  <a:lnTo>
                    <a:pt x="1213835" y="1340195"/>
                  </a:lnTo>
                  <a:lnTo>
                    <a:pt x="1178206" y="1366662"/>
                  </a:lnTo>
                  <a:lnTo>
                    <a:pt x="1141003" y="1391026"/>
                  </a:lnTo>
                  <a:lnTo>
                    <a:pt x="1102313" y="1413198"/>
                  </a:lnTo>
                  <a:lnTo>
                    <a:pt x="1062225" y="1433092"/>
                  </a:lnTo>
                  <a:lnTo>
                    <a:pt x="1020825" y="1450618"/>
                  </a:lnTo>
                  <a:lnTo>
                    <a:pt x="978202" y="1465688"/>
                  </a:lnTo>
                  <a:lnTo>
                    <a:pt x="934443" y="1478216"/>
                  </a:lnTo>
                  <a:lnTo>
                    <a:pt x="889636" y="1488113"/>
                  </a:lnTo>
                  <a:lnTo>
                    <a:pt x="843870" y="1495291"/>
                  </a:lnTo>
                  <a:lnTo>
                    <a:pt x="797231" y="1499663"/>
                  </a:lnTo>
                  <a:lnTo>
                    <a:pt x="749807" y="1501139"/>
                  </a:lnTo>
                  <a:lnTo>
                    <a:pt x="702384" y="1499663"/>
                  </a:lnTo>
                  <a:lnTo>
                    <a:pt x="655745" y="1495291"/>
                  </a:lnTo>
                  <a:lnTo>
                    <a:pt x="609979" y="1488113"/>
                  </a:lnTo>
                  <a:lnTo>
                    <a:pt x="565172" y="1478216"/>
                  </a:lnTo>
                  <a:lnTo>
                    <a:pt x="521413" y="1465688"/>
                  </a:lnTo>
                  <a:lnTo>
                    <a:pt x="478790" y="1450618"/>
                  </a:lnTo>
                  <a:lnTo>
                    <a:pt x="437390" y="1433092"/>
                  </a:lnTo>
                  <a:lnTo>
                    <a:pt x="397302" y="1413198"/>
                  </a:lnTo>
                  <a:lnTo>
                    <a:pt x="358612" y="1391026"/>
                  </a:lnTo>
                  <a:lnTo>
                    <a:pt x="321409" y="1366662"/>
                  </a:lnTo>
                  <a:lnTo>
                    <a:pt x="285780" y="1340195"/>
                  </a:lnTo>
                  <a:lnTo>
                    <a:pt x="251814" y="1311713"/>
                  </a:lnTo>
                  <a:lnTo>
                    <a:pt x="219598" y="1281303"/>
                  </a:lnTo>
                  <a:lnTo>
                    <a:pt x="189220" y="1249053"/>
                  </a:lnTo>
                  <a:lnTo>
                    <a:pt x="160768" y="1215051"/>
                  </a:lnTo>
                  <a:lnTo>
                    <a:pt x="134329" y="1179386"/>
                  </a:lnTo>
                  <a:lnTo>
                    <a:pt x="109992" y="1142145"/>
                  </a:lnTo>
                  <a:lnTo>
                    <a:pt x="87843" y="1103416"/>
                  </a:lnTo>
                  <a:lnTo>
                    <a:pt x="67972" y="1063287"/>
                  </a:lnTo>
                  <a:lnTo>
                    <a:pt x="50465" y="1021846"/>
                  </a:lnTo>
                  <a:lnTo>
                    <a:pt x="35411" y="979181"/>
                  </a:lnTo>
                  <a:lnTo>
                    <a:pt x="22897" y="935379"/>
                  </a:lnTo>
                  <a:lnTo>
                    <a:pt x="13011" y="890530"/>
                  </a:lnTo>
                  <a:lnTo>
                    <a:pt x="5841" y="844719"/>
                  </a:lnTo>
                  <a:lnTo>
                    <a:pt x="1474" y="798037"/>
                  </a:lnTo>
                  <a:lnTo>
                    <a:pt x="0" y="7505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93770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1582801" y="0"/>
                  </a:moveTo>
                  <a:lnTo>
                    <a:pt x="175894" y="0"/>
                  </a:lnTo>
                  <a:lnTo>
                    <a:pt x="129131" y="6282"/>
                  </a:lnTo>
                  <a:lnTo>
                    <a:pt x="87112" y="24012"/>
                  </a:lnTo>
                  <a:lnTo>
                    <a:pt x="51514" y="51514"/>
                  </a:lnTo>
                  <a:lnTo>
                    <a:pt x="24012" y="87112"/>
                  </a:lnTo>
                  <a:lnTo>
                    <a:pt x="6282" y="129131"/>
                  </a:lnTo>
                  <a:lnTo>
                    <a:pt x="0" y="175895"/>
                  </a:lnTo>
                  <a:lnTo>
                    <a:pt x="0" y="4329074"/>
                  </a:lnTo>
                  <a:lnTo>
                    <a:pt x="6282" y="4375827"/>
                  </a:lnTo>
                  <a:lnTo>
                    <a:pt x="24012" y="4417838"/>
                  </a:lnTo>
                  <a:lnTo>
                    <a:pt x="51514" y="4453432"/>
                  </a:lnTo>
                  <a:lnTo>
                    <a:pt x="87112" y="4480932"/>
                  </a:lnTo>
                  <a:lnTo>
                    <a:pt x="129131" y="4498661"/>
                  </a:lnTo>
                  <a:lnTo>
                    <a:pt x="175894" y="4504944"/>
                  </a:lnTo>
                  <a:lnTo>
                    <a:pt x="1582801" y="4504944"/>
                  </a:lnTo>
                  <a:lnTo>
                    <a:pt x="1629564" y="4498661"/>
                  </a:lnTo>
                  <a:lnTo>
                    <a:pt x="1671583" y="4480932"/>
                  </a:lnTo>
                  <a:lnTo>
                    <a:pt x="1707181" y="4453432"/>
                  </a:lnTo>
                  <a:lnTo>
                    <a:pt x="1734683" y="4417838"/>
                  </a:lnTo>
                  <a:lnTo>
                    <a:pt x="1752413" y="4375827"/>
                  </a:lnTo>
                  <a:lnTo>
                    <a:pt x="1758695" y="4329074"/>
                  </a:lnTo>
                  <a:lnTo>
                    <a:pt x="1758695" y="175895"/>
                  </a:lnTo>
                  <a:lnTo>
                    <a:pt x="1752413" y="129131"/>
                  </a:lnTo>
                  <a:lnTo>
                    <a:pt x="1734683" y="87112"/>
                  </a:lnTo>
                  <a:lnTo>
                    <a:pt x="1707181" y="51514"/>
                  </a:lnTo>
                  <a:lnTo>
                    <a:pt x="1671583" y="24012"/>
                  </a:lnTo>
                  <a:lnTo>
                    <a:pt x="1629564" y="6282"/>
                  </a:lnTo>
                  <a:lnTo>
                    <a:pt x="1582801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493770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0" y="175895"/>
                  </a:moveTo>
                  <a:lnTo>
                    <a:pt x="6282" y="129131"/>
                  </a:lnTo>
                  <a:lnTo>
                    <a:pt x="24012" y="87112"/>
                  </a:lnTo>
                  <a:lnTo>
                    <a:pt x="51514" y="51514"/>
                  </a:lnTo>
                  <a:lnTo>
                    <a:pt x="87112" y="24012"/>
                  </a:lnTo>
                  <a:lnTo>
                    <a:pt x="129131" y="6282"/>
                  </a:lnTo>
                  <a:lnTo>
                    <a:pt x="175894" y="0"/>
                  </a:lnTo>
                  <a:lnTo>
                    <a:pt x="1582801" y="0"/>
                  </a:lnTo>
                  <a:lnTo>
                    <a:pt x="1629564" y="6282"/>
                  </a:lnTo>
                  <a:lnTo>
                    <a:pt x="1671583" y="24012"/>
                  </a:lnTo>
                  <a:lnTo>
                    <a:pt x="1707181" y="51514"/>
                  </a:lnTo>
                  <a:lnTo>
                    <a:pt x="1734683" y="87112"/>
                  </a:lnTo>
                  <a:lnTo>
                    <a:pt x="1752413" y="129131"/>
                  </a:lnTo>
                  <a:lnTo>
                    <a:pt x="1758695" y="175895"/>
                  </a:lnTo>
                  <a:lnTo>
                    <a:pt x="1758695" y="4329074"/>
                  </a:lnTo>
                  <a:lnTo>
                    <a:pt x="1752413" y="4375827"/>
                  </a:lnTo>
                  <a:lnTo>
                    <a:pt x="1734683" y="4417838"/>
                  </a:lnTo>
                  <a:lnTo>
                    <a:pt x="1707181" y="4453432"/>
                  </a:lnTo>
                  <a:lnTo>
                    <a:pt x="1671583" y="4480932"/>
                  </a:lnTo>
                  <a:lnTo>
                    <a:pt x="1629564" y="4498661"/>
                  </a:lnTo>
                  <a:lnTo>
                    <a:pt x="1582801" y="4504944"/>
                  </a:lnTo>
                  <a:lnTo>
                    <a:pt x="175894" y="4504944"/>
                  </a:lnTo>
                  <a:lnTo>
                    <a:pt x="129131" y="4498661"/>
                  </a:lnTo>
                  <a:lnTo>
                    <a:pt x="87112" y="4480932"/>
                  </a:lnTo>
                  <a:lnTo>
                    <a:pt x="51514" y="4453432"/>
                  </a:lnTo>
                  <a:lnTo>
                    <a:pt x="24012" y="4417838"/>
                  </a:lnTo>
                  <a:lnTo>
                    <a:pt x="6282" y="4375827"/>
                  </a:lnTo>
                  <a:lnTo>
                    <a:pt x="0" y="4329074"/>
                  </a:lnTo>
                  <a:lnTo>
                    <a:pt x="0" y="17589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893946" y="4106926"/>
            <a:ext cx="95376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Coding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10292" y="1606232"/>
            <a:ext cx="3467735" cy="4531360"/>
            <a:chOff x="3610292" y="1606232"/>
            <a:chExt cx="3467735" cy="45313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3309" y="1888997"/>
              <a:ext cx="1499615" cy="15011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23309" y="1888997"/>
              <a:ext cx="1499870" cy="1501140"/>
            </a:xfrm>
            <a:custGeom>
              <a:avLst/>
              <a:gdLst/>
              <a:ahLst/>
              <a:cxnLst/>
              <a:rect l="l" t="t" r="r" b="b"/>
              <a:pathLst>
                <a:path w="1499870" h="1501139">
                  <a:moveTo>
                    <a:pt x="0" y="750569"/>
                  </a:moveTo>
                  <a:lnTo>
                    <a:pt x="1474" y="703102"/>
                  </a:lnTo>
                  <a:lnTo>
                    <a:pt x="5841" y="656420"/>
                  </a:lnTo>
                  <a:lnTo>
                    <a:pt x="13011" y="610609"/>
                  </a:lnTo>
                  <a:lnTo>
                    <a:pt x="22897" y="565760"/>
                  </a:lnTo>
                  <a:lnTo>
                    <a:pt x="35411" y="521958"/>
                  </a:lnTo>
                  <a:lnTo>
                    <a:pt x="50465" y="479293"/>
                  </a:lnTo>
                  <a:lnTo>
                    <a:pt x="67972" y="437852"/>
                  </a:lnTo>
                  <a:lnTo>
                    <a:pt x="87843" y="397723"/>
                  </a:lnTo>
                  <a:lnTo>
                    <a:pt x="109992" y="358994"/>
                  </a:lnTo>
                  <a:lnTo>
                    <a:pt x="134329" y="321753"/>
                  </a:lnTo>
                  <a:lnTo>
                    <a:pt x="160768" y="286088"/>
                  </a:lnTo>
                  <a:lnTo>
                    <a:pt x="189220" y="252086"/>
                  </a:lnTo>
                  <a:lnTo>
                    <a:pt x="219598" y="219837"/>
                  </a:lnTo>
                  <a:lnTo>
                    <a:pt x="251814" y="189426"/>
                  </a:lnTo>
                  <a:lnTo>
                    <a:pt x="285780" y="160944"/>
                  </a:lnTo>
                  <a:lnTo>
                    <a:pt x="321409" y="134477"/>
                  </a:lnTo>
                  <a:lnTo>
                    <a:pt x="358612" y="110113"/>
                  </a:lnTo>
                  <a:lnTo>
                    <a:pt x="397302" y="87941"/>
                  </a:lnTo>
                  <a:lnTo>
                    <a:pt x="437390" y="68047"/>
                  </a:lnTo>
                  <a:lnTo>
                    <a:pt x="478790" y="50521"/>
                  </a:lnTo>
                  <a:lnTo>
                    <a:pt x="521413" y="35451"/>
                  </a:lnTo>
                  <a:lnTo>
                    <a:pt x="565172" y="22923"/>
                  </a:lnTo>
                  <a:lnTo>
                    <a:pt x="609979" y="13026"/>
                  </a:lnTo>
                  <a:lnTo>
                    <a:pt x="655745" y="5848"/>
                  </a:lnTo>
                  <a:lnTo>
                    <a:pt x="702384" y="1476"/>
                  </a:lnTo>
                  <a:lnTo>
                    <a:pt x="749807" y="0"/>
                  </a:lnTo>
                  <a:lnTo>
                    <a:pt x="797231" y="1476"/>
                  </a:lnTo>
                  <a:lnTo>
                    <a:pt x="843870" y="5848"/>
                  </a:lnTo>
                  <a:lnTo>
                    <a:pt x="889636" y="13026"/>
                  </a:lnTo>
                  <a:lnTo>
                    <a:pt x="934443" y="22923"/>
                  </a:lnTo>
                  <a:lnTo>
                    <a:pt x="978202" y="35451"/>
                  </a:lnTo>
                  <a:lnTo>
                    <a:pt x="1020825" y="50521"/>
                  </a:lnTo>
                  <a:lnTo>
                    <a:pt x="1062225" y="68047"/>
                  </a:lnTo>
                  <a:lnTo>
                    <a:pt x="1102313" y="87941"/>
                  </a:lnTo>
                  <a:lnTo>
                    <a:pt x="1141003" y="110113"/>
                  </a:lnTo>
                  <a:lnTo>
                    <a:pt x="1178206" y="134477"/>
                  </a:lnTo>
                  <a:lnTo>
                    <a:pt x="1213835" y="160944"/>
                  </a:lnTo>
                  <a:lnTo>
                    <a:pt x="1247801" y="189426"/>
                  </a:lnTo>
                  <a:lnTo>
                    <a:pt x="1280017" y="219836"/>
                  </a:lnTo>
                  <a:lnTo>
                    <a:pt x="1310395" y="252086"/>
                  </a:lnTo>
                  <a:lnTo>
                    <a:pt x="1338847" y="286088"/>
                  </a:lnTo>
                  <a:lnTo>
                    <a:pt x="1365286" y="321753"/>
                  </a:lnTo>
                  <a:lnTo>
                    <a:pt x="1389623" y="358994"/>
                  </a:lnTo>
                  <a:lnTo>
                    <a:pt x="1411772" y="397723"/>
                  </a:lnTo>
                  <a:lnTo>
                    <a:pt x="1431643" y="437852"/>
                  </a:lnTo>
                  <a:lnTo>
                    <a:pt x="1449150" y="479293"/>
                  </a:lnTo>
                  <a:lnTo>
                    <a:pt x="1464204" y="521958"/>
                  </a:lnTo>
                  <a:lnTo>
                    <a:pt x="1476718" y="565760"/>
                  </a:lnTo>
                  <a:lnTo>
                    <a:pt x="1486604" y="610609"/>
                  </a:lnTo>
                  <a:lnTo>
                    <a:pt x="1493774" y="656420"/>
                  </a:lnTo>
                  <a:lnTo>
                    <a:pt x="1498141" y="703102"/>
                  </a:lnTo>
                  <a:lnTo>
                    <a:pt x="1499615" y="750569"/>
                  </a:lnTo>
                  <a:lnTo>
                    <a:pt x="1498141" y="798037"/>
                  </a:lnTo>
                  <a:lnTo>
                    <a:pt x="1493774" y="844719"/>
                  </a:lnTo>
                  <a:lnTo>
                    <a:pt x="1486604" y="890530"/>
                  </a:lnTo>
                  <a:lnTo>
                    <a:pt x="1476718" y="935379"/>
                  </a:lnTo>
                  <a:lnTo>
                    <a:pt x="1464204" y="979181"/>
                  </a:lnTo>
                  <a:lnTo>
                    <a:pt x="1449150" y="1021846"/>
                  </a:lnTo>
                  <a:lnTo>
                    <a:pt x="1431643" y="1063287"/>
                  </a:lnTo>
                  <a:lnTo>
                    <a:pt x="1411772" y="1103416"/>
                  </a:lnTo>
                  <a:lnTo>
                    <a:pt x="1389623" y="1142145"/>
                  </a:lnTo>
                  <a:lnTo>
                    <a:pt x="1365286" y="1179386"/>
                  </a:lnTo>
                  <a:lnTo>
                    <a:pt x="1338847" y="1215051"/>
                  </a:lnTo>
                  <a:lnTo>
                    <a:pt x="1310395" y="1249053"/>
                  </a:lnTo>
                  <a:lnTo>
                    <a:pt x="1280017" y="1281302"/>
                  </a:lnTo>
                  <a:lnTo>
                    <a:pt x="1247801" y="1311713"/>
                  </a:lnTo>
                  <a:lnTo>
                    <a:pt x="1213835" y="1340195"/>
                  </a:lnTo>
                  <a:lnTo>
                    <a:pt x="1178206" y="1366662"/>
                  </a:lnTo>
                  <a:lnTo>
                    <a:pt x="1141003" y="1391026"/>
                  </a:lnTo>
                  <a:lnTo>
                    <a:pt x="1102313" y="1413198"/>
                  </a:lnTo>
                  <a:lnTo>
                    <a:pt x="1062225" y="1433092"/>
                  </a:lnTo>
                  <a:lnTo>
                    <a:pt x="1020825" y="1450618"/>
                  </a:lnTo>
                  <a:lnTo>
                    <a:pt x="978202" y="1465688"/>
                  </a:lnTo>
                  <a:lnTo>
                    <a:pt x="934443" y="1478216"/>
                  </a:lnTo>
                  <a:lnTo>
                    <a:pt x="889636" y="1488113"/>
                  </a:lnTo>
                  <a:lnTo>
                    <a:pt x="843870" y="1495291"/>
                  </a:lnTo>
                  <a:lnTo>
                    <a:pt x="797231" y="1499663"/>
                  </a:lnTo>
                  <a:lnTo>
                    <a:pt x="749807" y="1501139"/>
                  </a:lnTo>
                  <a:lnTo>
                    <a:pt x="702384" y="1499663"/>
                  </a:lnTo>
                  <a:lnTo>
                    <a:pt x="655745" y="1495291"/>
                  </a:lnTo>
                  <a:lnTo>
                    <a:pt x="609979" y="1488113"/>
                  </a:lnTo>
                  <a:lnTo>
                    <a:pt x="565172" y="1478216"/>
                  </a:lnTo>
                  <a:lnTo>
                    <a:pt x="521413" y="1465688"/>
                  </a:lnTo>
                  <a:lnTo>
                    <a:pt x="478790" y="1450618"/>
                  </a:lnTo>
                  <a:lnTo>
                    <a:pt x="437390" y="1433092"/>
                  </a:lnTo>
                  <a:lnTo>
                    <a:pt x="397302" y="1413198"/>
                  </a:lnTo>
                  <a:lnTo>
                    <a:pt x="358612" y="1391026"/>
                  </a:lnTo>
                  <a:lnTo>
                    <a:pt x="321409" y="1366662"/>
                  </a:lnTo>
                  <a:lnTo>
                    <a:pt x="285780" y="1340195"/>
                  </a:lnTo>
                  <a:lnTo>
                    <a:pt x="251814" y="1311713"/>
                  </a:lnTo>
                  <a:lnTo>
                    <a:pt x="219598" y="1281303"/>
                  </a:lnTo>
                  <a:lnTo>
                    <a:pt x="189220" y="1249053"/>
                  </a:lnTo>
                  <a:lnTo>
                    <a:pt x="160768" y="1215051"/>
                  </a:lnTo>
                  <a:lnTo>
                    <a:pt x="134329" y="1179386"/>
                  </a:lnTo>
                  <a:lnTo>
                    <a:pt x="109992" y="1142145"/>
                  </a:lnTo>
                  <a:lnTo>
                    <a:pt x="87843" y="1103416"/>
                  </a:lnTo>
                  <a:lnTo>
                    <a:pt x="67972" y="1063287"/>
                  </a:lnTo>
                  <a:lnTo>
                    <a:pt x="50465" y="1021846"/>
                  </a:lnTo>
                  <a:lnTo>
                    <a:pt x="35411" y="979181"/>
                  </a:lnTo>
                  <a:lnTo>
                    <a:pt x="22897" y="935379"/>
                  </a:lnTo>
                  <a:lnTo>
                    <a:pt x="13011" y="890530"/>
                  </a:lnTo>
                  <a:lnTo>
                    <a:pt x="5841" y="844719"/>
                  </a:lnTo>
                  <a:lnTo>
                    <a:pt x="1474" y="798037"/>
                  </a:lnTo>
                  <a:lnTo>
                    <a:pt x="0" y="7505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05805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1582801" y="0"/>
                  </a:moveTo>
                  <a:lnTo>
                    <a:pt x="175895" y="0"/>
                  </a:lnTo>
                  <a:lnTo>
                    <a:pt x="129131" y="6282"/>
                  </a:lnTo>
                  <a:lnTo>
                    <a:pt x="87112" y="24012"/>
                  </a:lnTo>
                  <a:lnTo>
                    <a:pt x="51514" y="51514"/>
                  </a:lnTo>
                  <a:lnTo>
                    <a:pt x="24012" y="87112"/>
                  </a:lnTo>
                  <a:lnTo>
                    <a:pt x="6282" y="129131"/>
                  </a:lnTo>
                  <a:lnTo>
                    <a:pt x="0" y="175895"/>
                  </a:lnTo>
                  <a:lnTo>
                    <a:pt x="0" y="4329074"/>
                  </a:lnTo>
                  <a:lnTo>
                    <a:pt x="6282" y="4375827"/>
                  </a:lnTo>
                  <a:lnTo>
                    <a:pt x="24012" y="4417838"/>
                  </a:lnTo>
                  <a:lnTo>
                    <a:pt x="51514" y="4453432"/>
                  </a:lnTo>
                  <a:lnTo>
                    <a:pt x="87112" y="4480932"/>
                  </a:lnTo>
                  <a:lnTo>
                    <a:pt x="129131" y="4498661"/>
                  </a:lnTo>
                  <a:lnTo>
                    <a:pt x="175895" y="4504944"/>
                  </a:lnTo>
                  <a:lnTo>
                    <a:pt x="1582801" y="4504944"/>
                  </a:lnTo>
                  <a:lnTo>
                    <a:pt x="1629564" y="4498661"/>
                  </a:lnTo>
                  <a:lnTo>
                    <a:pt x="1671583" y="4480932"/>
                  </a:lnTo>
                  <a:lnTo>
                    <a:pt x="1707181" y="4453432"/>
                  </a:lnTo>
                  <a:lnTo>
                    <a:pt x="1734683" y="4417838"/>
                  </a:lnTo>
                  <a:lnTo>
                    <a:pt x="1752413" y="4375827"/>
                  </a:lnTo>
                  <a:lnTo>
                    <a:pt x="1758696" y="4329074"/>
                  </a:lnTo>
                  <a:lnTo>
                    <a:pt x="1758696" y="175895"/>
                  </a:lnTo>
                  <a:lnTo>
                    <a:pt x="1752413" y="129131"/>
                  </a:lnTo>
                  <a:lnTo>
                    <a:pt x="1734683" y="87112"/>
                  </a:lnTo>
                  <a:lnTo>
                    <a:pt x="1707181" y="51514"/>
                  </a:lnTo>
                  <a:lnTo>
                    <a:pt x="1671583" y="24012"/>
                  </a:lnTo>
                  <a:lnTo>
                    <a:pt x="1629564" y="6282"/>
                  </a:lnTo>
                  <a:lnTo>
                    <a:pt x="1582801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05805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0" y="175895"/>
                  </a:moveTo>
                  <a:lnTo>
                    <a:pt x="6282" y="129131"/>
                  </a:lnTo>
                  <a:lnTo>
                    <a:pt x="24012" y="87112"/>
                  </a:lnTo>
                  <a:lnTo>
                    <a:pt x="51514" y="51514"/>
                  </a:lnTo>
                  <a:lnTo>
                    <a:pt x="87112" y="24012"/>
                  </a:lnTo>
                  <a:lnTo>
                    <a:pt x="129131" y="6282"/>
                  </a:lnTo>
                  <a:lnTo>
                    <a:pt x="175895" y="0"/>
                  </a:lnTo>
                  <a:lnTo>
                    <a:pt x="1582801" y="0"/>
                  </a:lnTo>
                  <a:lnTo>
                    <a:pt x="1629564" y="6282"/>
                  </a:lnTo>
                  <a:lnTo>
                    <a:pt x="1671583" y="24012"/>
                  </a:lnTo>
                  <a:lnTo>
                    <a:pt x="1707181" y="51514"/>
                  </a:lnTo>
                  <a:lnTo>
                    <a:pt x="1734683" y="87112"/>
                  </a:lnTo>
                  <a:lnTo>
                    <a:pt x="1752413" y="129131"/>
                  </a:lnTo>
                  <a:lnTo>
                    <a:pt x="1758696" y="175895"/>
                  </a:lnTo>
                  <a:lnTo>
                    <a:pt x="1758696" y="4329074"/>
                  </a:lnTo>
                  <a:lnTo>
                    <a:pt x="1752413" y="4375827"/>
                  </a:lnTo>
                  <a:lnTo>
                    <a:pt x="1734683" y="4417838"/>
                  </a:lnTo>
                  <a:lnTo>
                    <a:pt x="1707181" y="4453432"/>
                  </a:lnTo>
                  <a:lnTo>
                    <a:pt x="1671583" y="4480932"/>
                  </a:lnTo>
                  <a:lnTo>
                    <a:pt x="1629564" y="4498661"/>
                  </a:lnTo>
                  <a:lnTo>
                    <a:pt x="1582801" y="4504944"/>
                  </a:lnTo>
                  <a:lnTo>
                    <a:pt x="175895" y="4504944"/>
                  </a:lnTo>
                  <a:lnTo>
                    <a:pt x="129131" y="4498661"/>
                  </a:lnTo>
                  <a:lnTo>
                    <a:pt x="87112" y="4480932"/>
                  </a:lnTo>
                  <a:lnTo>
                    <a:pt x="51514" y="4453432"/>
                  </a:lnTo>
                  <a:lnTo>
                    <a:pt x="24012" y="4417838"/>
                  </a:lnTo>
                  <a:lnTo>
                    <a:pt x="6282" y="4375827"/>
                  </a:lnTo>
                  <a:lnTo>
                    <a:pt x="0" y="4329074"/>
                  </a:lnTo>
                  <a:lnTo>
                    <a:pt x="0" y="1758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462142" y="3955796"/>
            <a:ext cx="144208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2570"/>
              </a:lnSpc>
              <a:spcBef>
                <a:spcPts val="100"/>
              </a:spcBef>
            </a:pPr>
            <a:r>
              <a:rPr sz="2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Query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2570"/>
              </a:lnSpc>
            </a:pPr>
            <a:r>
              <a:rPr sz="23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processing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20804" y="1606232"/>
            <a:ext cx="3467735" cy="4531360"/>
            <a:chOff x="5420804" y="1606232"/>
            <a:chExt cx="3467735" cy="453136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3821" y="1888997"/>
              <a:ext cx="1501139" cy="15011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433821" y="1888997"/>
              <a:ext cx="1501140" cy="1501140"/>
            </a:xfrm>
            <a:custGeom>
              <a:avLst/>
              <a:gdLst/>
              <a:ahLst/>
              <a:cxnLst/>
              <a:rect l="l" t="t" r="r" b="b"/>
              <a:pathLst>
                <a:path w="1501140" h="1501139">
                  <a:moveTo>
                    <a:pt x="0" y="750569"/>
                  </a:moveTo>
                  <a:lnTo>
                    <a:pt x="1476" y="703102"/>
                  </a:lnTo>
                  <a:lnTo>
                    <a:pt x="5848" y="656420"/>
                  </a:lnTo>
                  <a:lnTo>
                    <a:pt x="13026" y="610609"/>
                  </a:lnTo>
                  <a:lnTo>
                    <a:pt x="22923" y="565760"/>
                  </a:lnTo>
                  <a:lnTo>
                    <a:pt x="35451" y="521958"/>
                  </a:lnTo>
                  <a:lnTo>
                    <a:pt x="50521" y="479293"/>
                  </a:lnTo>
                  <a:lnTo>
                    <a:pt x="68047" y="437852"/>
                  </a:lnTo>
                  <a:lnTo>
                    <a:pt x="87941" y="397723"/>
                  </a:lnTo>
                  <a:lnTo>
                    <a:pt x="110113" y="358994"/>
                  </a:lnTo>
                  <a:lnTo>
                    <a:pt x="134477" y="321753"/>
                  </a:lnTo>
                  <a:lnTo>
                    <a:pt x="160944" y="286088"/>
                  </a:lnTo>
                  <a:lnTo>
                    <a:pt x="189426" y="252086"/>
                  </a:lnTo>
                  <a:lnTo>
                    <a:pt x="219836" y="219837"/>
                  </a:lnTo>
                  <a:lnTo>
                    <a:pt x="252086" y="189426"/>
                  </a:lnTo>
                  <a:lnTo>
                    <a:pt x="286088" y="160944"/>
                  </a:lnTo>
                  <a:lnTo>
                    <a:pt x="321753" y="134477"/>
                  </a:lnTo>
                  <a:lnTo>
                    <a:pt x="358994" y="110113"/>
                  </a:lnTo>
                  <a:lnTo>
                    <a:pt x="397723" y="87941"/>
                  </a:lnTo>
                  <a:lnTo>
                    <a:pt x="437852" y="68047"/>
                  </a:lnTo>
                  <a:lnTo>
                    <a:pt x="479293" y="50521"/>
                  </a:lnTo>
                  <a:lnTo>
                    <a:pt x="521958" y="35451"/>
                  </a:lnTo>
                  <a:lnTo>
                    <a:pt x="565760" y="22923"/>
                  </a:lnTo>
                  <a:lnTo>
                    <a:pt x="610609" y="13026"/>
                  </a:lnTo>
                  <a:lnTo>
                    <a:pt x="656420" y="5848"/>
                  </a:lnTo>
                  <a:lnTo>
                    <a:pt x="703102" y="1476"/>
                  </a:lnTo>
                  <a:lnTo>
                    <a:pt x="750569" y="0"/>
                  </a:lnTo>
                  <a:lnTo>
                    <a:pt x="798037" y="1476"/>
                  </a:lnTo>
                  <a:lnTo>
                    <a:pt x="844719" y="5848"/>
                  </a:lnTo>
                  <a:lnTo>
                    <a:pt x="890530" y="13026"/>
                  </a:lnTo>
                  <a:lnTo>
                    <a:pt x="935379" y="22923"/>
                  </a:lnTo>
                  <a:lnTo>
                    <a:pt x="979181" y="35451"/>
                  </a:lnTo>
                  <a:lnTo>
                    <a:pt x="1021846" y="50521"/>
                  </a:lnTo>
                  <a:lnTo>
                    <a:pt x="1063287" y="68047"/>
                  </a:lnTo>
                  <a:lnTo>
                    <a:pt x="1103416" y="87941"/>
                  </a:lnTo>
                  <a:lnTo>
                    <a:pt x="1142145" y="110113"/>
                  </a:lnTo>
                  <a:lnTo>
                    <a:pt x="1179386" y="134477"/>
                  </a:lnTo>
                  <a:lnTo>
                    <a:pt x="1215051" y="160944"/>
                  </a:lnTo>
                  <a:lnTo>
                    <a:pt x="1249053" y="189426"/>
                  </a:lnTo>
                  <a:lnTo>
                    <a:pt x="1281303" y="219836"/>
                  </a:lnTo>
                  <a:lnTo>
                    <a:pt x="1311713" y="252086"/>
                  </a:lnTo>
                  <a:lnTo>
                    <a:pt x="1340195" y="286088"/>
                  </a:lnTo>
                  <a:lnTo>
                    <a:pt x="1366662" y="321753"/>
                  </a:lnTo>
                  <a:lnTo>
                    <a:pt x="1391026" y="358994"/>
                  </a:lnTo>
                  <a:lnTo>
                    <a:pt x="1413198" y="397723"/>
                  </a:lnTo>
                  <a:lnTo>
                    <a:pt x="1433092" y="437852"/>
                  </a:lnTo>
                  <a:lnTo>
                    <a:pt x="1450618" y="479293"/>
                  </a:lnTo>
                  <a:lnTo>
                    <a:pt x="1465688" y="521958"/>
                  </a:lnTo>
                  <a:lnTo>
                    <a:pt x="1478216" y="565760"/>
                  </a:lnTo>
                  <a:lnTo>
                    <a:pt x="1488113" y="610609"/>
                  </a:lnTo>
                  <a:lnTo>
                    <a:pt x="1495291" y="656420"/>
                  </a:lnTo>
                  <a:lnTo>
                    <a:pt x="1499663" y="703102"/>
                  </a:lnTo>
                  <a:lnTo>
                    <a:pt x="1501139" y="750569"/>
                  </a:lnTo>
                  <a:lnTo>
                    <a:pt x="1499663" y="798037"/>
                  </a:lnTo>
                  <a:lnTo>
                    <a:pt x="1495291" y="844719"/>
                  </a:lnTo>
                  <a:lnTo>
                    <a:pt x="1488113" y="890530"/>
                  </a:lnTo>
                  <a:lnTo>
                    <a:pt x="1478216" y="935379"/>
                  </a:lnTo>
                  <a:lnTo>
                    <a:pt x="1465688" y="979181"/>
                  </a:lnTo>
                  <a:lnTo>
                    <a:pt x="1450618" y="1021846"/>
                  </a:lnTo>
                  <a:lnTo>
                    <a:pt x="1433092" y="1063287"/>
                  </a:lnTo>
                  <a:lnTo>
                    <a:pt x="1413198" y="1103416"/>
                  </a:lnTo>
                  <a:lnTo>
                    <a:pt x="1391026" y="1142145"/>
                  </a:lnTo>
                  <a:lnTo>
                    <a:pt x="1366662" y="1179386"/>
                  </a:lnTo>
                  <a:lnTo>
                    <a:pt x="1340195" y="1215051"/>
                  </a:lnTo>
                  <a:lnTo>
                    <a:pt x="1311713" y="1249053"/>
                  </a:lnTo>
                  <a:lnTo>
                    <a:pt x="1281302" y="1281302"/>
                  </a:lnTo>
                  <a:lnTo>
                    <a:pt x="1249053" y="1311713"/>
                  </a:lnTo>
                  <a:lnTo>
                    <a:pt x="1215051" y="1340195"/>
                  </a:lnTo>
                  <a:lnTo>
                    <a:pt x="1179386" y="1366662"/>
                  </a:lnTo>
                  <a:lnTo>
                    <a:pt x="1142145" y="1391026"/>
                  </a:lnTo>
                  <a:lnTo>
                    <a:pt x="1103416" y="1413198"/>
                  </a:lnTo>
                  <a:lnTo>
                    <a:pt x="1063287" y="1433092"/>
                  </a:lnTo>
                  <a:lnTo>
                    <a:pt x="1021846" y="1450618"/>
                  </a:lnTo>
                  <a:lnTo>
                    <a:pt x="979181" y="1465688"/>
                  </a:lnTo>
                  <a:lnTo>
                    <a:pt x="935379" y="1478216"/>
                  </a:lnTo>
                  <a:lnTo>
                    <a:pt x="890530" y="1488113"/>
                  </a:lnTo>
                  <a:lnTo>
                    <a:pt x="844719" y="1495291"/>
                  </a:lnTo>
                  <a:lnTo>
                    <a:pt x="798037" y="1499663"/>
                  </a:lnTo>
                  <a:lnTo>
                    <a:pt x="750569" y="1501139"/>
                  </a:lnTo>
                  <a:lnTo>
                    <a:pt x="703102" y="1499663"/>
                  </a:lnTo>
                  <a:lnTo>
                    <a:pt x="656420" y="1495291"/>
                  </a:lnTo>
                  <a:lnTo>
                    <a:pt x="610609" y="1488113"/>
                  </a:lnTo>
                  <a:lnTo>
                    <a:pt x="565760" y="1478216"/>
                  </a:lnTo>
                  <a:lnTo>
                    <a:pt x="521958" y="1465688"/>
                  </a:lnTo>
                  <a:lnTo>
                    <a:pt x="479293" y="1450618"/>
                  </a:lnTo>
                  <a:lnTo>
                    <a:pt x="437852" y="1433092"/>
                  </a:lnTo>
                  <a:lnTo>
                    <a:pt x="397723" y="1413198"/>
                  </a:lnTo>
                  <a:lnTo>
                    <a:pt x="358994" y="1391026"/>
                  </a:lnTo>
                  <a:lnTo>
                    <a:pt x="321753" y="1366662"/>
                  </a:lnTo>
                  <a:lnTo>
                    <a:pt x="286088" y="1340195"/>
                  </a:lnTo>
                  <a:lnTo>
                    <a:pt x="252086" y="1311713"/>
                  </a:lnTo>
                  <a:lnTo>
                    <a:pt x="219837" y="1281303"/>
                  </a:lnTo>
                  <a:lnTo>
                    <a:pt x="189426" y="1249053"/>
                  </a:lnTo>
                  <a:lnTo>
                    <a:pt x="160944" y="1215051"/>
                  </a:lnTo>
                  <a:lnTo>
                    <a:pt x="134477" y="1179386"/>
                  </a:lnTo>
                  <a:lnTo>
                    <a:pt x="110113" y="1142145"/>
                  </a:lnTo>
                  <a:lnTo>
                    <a:pt x="87941" y="1103416"/>
                  </a:lnTo>
                  <a:lnTo>
                    <a:pt x="68047" y="1063287"/>
                  </a:lnTo>
                  <a:lnTo>
                    <a:pt x="50521" y="1021846"/>
                  </a:lnTo>
                  <a:lnTo>
                    <a:pt x="35451" y="979181"/>
                  </a:lnTo>
                  <a:lnTo>
                    <a:pt x="22923" y="935379"/>
                  </a:lnTo>
                  <a:lnTo>
                    <a:pt x="13026" y="890530"/>
                  </a:lnTo>
                  <a:lnTo>
                    <a:pt x="5848" y="844719"/>
                  </a:lnTo>
                  <a:lnTo>
                    <a:pt x="1476" y="798037"/>
                  </a:lnTo>
                  <a:lnTo>
                    <a:pt x="0" y="7505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116317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1582801" y="0"/>
                  </a:moveTo>
                  <a:lnTo>
                    <a:pt x="175895" y="0"/>
                  </a:lnTo>
                  <a:lnTo>
                    <a:pt x="129131" y="6282"/>
                  </a:lnTo>
                  <a:lnTo>
                    <a:pt x="87112" y="24012"/>
                  </a:lnTo>
                  <a:lnTo>
                    <a:pt x="51514" y="51514"/>
                  </a:lnTo>
                  <a:lnTo>
                    <a:pt x="24012" y="87112"/>
                  </a:lnTo>
                  <a:lnTo>
                    <a:pt x="6282" y="129131"/>
                  </a:lnTo>
                  <a:lnTo>
                    <a:pt x="0" y="175895"/>
                  </a:lnTo>
                  <a:lnTo>
                    <a:pt x="0" y="4329074"/>
                  </a:lnTo>
                  <a:lnTo>
                    <a:pt x="6282" y="4375827"/>
                  </a:lnTo>
                  <a:lnTo>
                    <a:pt x="24012" y="4417838"/>
                  </a:lnTo>
                  <a:lnTo>
                    <a:pt x="51514" y="4453432"/>
                  </a:lnTo>
                  <a:lnTo>
                    <a:pt x="87112" y="4480932"/>
                  </a:lnTo>
                  <a:lnTo>
                    <a:pt x="129131" y="4498661"/>
                  </a:lnTo>
                  <a:lnTo>
                    <a:pt x="175895" y="4504944"/>
                  </a:lnTo>
                  <a:lnTo>
                    <a:pt x="1582801" y="4504944"/>
                  </a:lnTo>
                  <a:lnTo>
                    <a:pt x="1629564" y="4498661"/>
                  </a:lnTo>
                  <a:lnTo>
                    <a:pt x="1671583" y="4480932"/>
                  </a:lnTo>
                  <a:lnTo>
                    <a:pt x="1707181" y="4453432"/>
                  </a:lnTo>
                  <a:lnTo>
                    <a:pt x="1734683" y="4417838"/>
                  </a:lnTo>
                  <a:lnTo>
                    <a:pt x="1752413" y="4375827"/>
                  </a:lnTo>
                  <a:lnTo>
                    <a:pt x="1758696" y="4329074"/>
                  </a:lnTo>
                  <a:lnTo>
                    <a:pt x="1758696" y="175895"/>
                  </a:lnTo>
                  <a:lnTo>
                    <a:pt x="1752413" y="129131"/>
                  </a:lnTo>
                  <a:lnTo>
                    <a:pt x="1734683" y="87112"/>
                  </a:lnTo>
                  <a:lnTo>
                    <a:pt x="1707181" y="51514"/>
                  </a:lnTo>
                  <a:lnTo>
                    <a:pt x="1671583" y="24012"/>
                  </a:lnTo>
                  <a:lnTo>
                    <a:pt x="1629564" y="6282"/>
                  </a:lnTo>
                  <a:lnTo>
                    <a:pt x="1582801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116317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0" y="175895"/>
                  </a:moveTo>
                  <a:lnTo>
                    <a:pt x="6282" y="129131"/>
                  </a:lnTo>
                  <a:lnTo>
                    <a:pt x="24012" y="87112"/>
                  </a:lnTo>
                  <a:lnTo>
                    <a:pt x="51514" y="51514"/>
                  </a:lnTo>
                  <a:lnTo>
                    <a:pt x="87112" y="24012"/>
                  </a:lnTo>
                  <a:lnTo>
                    <a:pt x="129131" y="6282"/>
                  </a:lnTo>
                  <a:lnTo>
                    <a:pt x="175895" y="0"/>
                  </a:lnTo>
                  <a:lnTo>
                    <a:pt x="1582801" y="0"/>
                  </a:lnTo>
                  <a:lnTo>
                    <a:pt x="1629564" y="6282"/>
                  </a:lnTo>
                  <a:lnTo>
                    <a:pt x="1671583" y="24012"/>
                  </a:lnTo>
                  <a:lnTo>
                    <a:pt x="1707181" y="51514"/>
                  </a:lnTo>
                  <a:lnTo>
                    <a:pt x="1734683" y="87112"/>
                  </a:lnTo>
                  <a:lnTo>
                    <a:pt x="1752413" y="129131"/>
                  </a:lnTo>
                  <a:lnTo>
                    <a:pt x="1758696" y="175895"/>
                  </a:lnTo>
                  <a:lnTo>
                    <a:pt x="1758696" y="4329074"/>
                  </a:lnTo>
                  <a:lnTo>
                    <a:pt x="1752413" y="4375827"/>
                  </a:lnTo>
                  <a:lnTo>
                    <a:pt x="1734683" y="4417838"/>
                  </a:lnTo>
                  <a:lnTo>
                    <a:pt x="1707181" y="4453432"/>
                  </a:lnTo>
                  <a:lnTo>
                    <a:pt x="1671583" y="4480932"/>
                  </a:lnTo>
                  <a:lnTo>
                    <a:pt x="1629564" y="4498661"/>
                  </a:lnTo>
                  <a:lnTo>
                    <a:pt x="1582801" y="4504944"/>
                  </a:lnTo>
                  <a:lnTo>
                    <a:pt x="175895" y="4504944"/>
                  </a:lnTo>
                  <a:lnTo>
                    <a:pt x="129131" y="4498661"/>
                  </a:lnTo>
                  <a:lnTo>
                    <a:pt x="87112" y="4480932"/>
                  </a:lnTo>
                  <a:lnTo>
                    <a:pt x="51514" y="4453432"/>
                  </a:lnTo>
                  <a:lnTo>
                    <a:pt x="24012" y="4417838"/>
                  </a:lnTo>
                  <a:lnTo>
                    <a:pt x="6282" y="4375827"/>
                  </a:lnTo>
                  <a:lnTo>
                    <a:pt x="0" y="4329074"/>
                  </a:lnTo>
                  <a:lnTo>
                    <a:pt x="0" y="1758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7657845" y="4106926"/>
            <a:ext cx="67627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Math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32840" y="1606232"/>
            <a:ext cx="3467735" cy="4531360"/>
            <a:chOff x="7232840" y="1606232"/>
            <a:chExt cx="3467735" cy="453136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5858" y="1888997"/>
              <a:ext cx="1501140" cy="15011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45858" y="1888997"/>
              <a:ext cx="1501140" cy="1501140"/>
            </a:xfrm>
            <a:custGeom>
              <a:avLst/>
              <a:gdLst/>
              <a:ahLst/>
              <a:cxnLst/>
              <a:rect l="l" t="t" r="r" b="b"/>
              <a:pathLst>
                <a:path w="1501140" h="1501139">
                  <a:moveTo>
                    <a:pt x="0" y="750569"/>
                  </a:moveTo>
                  <a:lnTo>
                    <a:pt x="1476" y="703102"/>
                  </a:lnTo>
                  <a:lnTo>
                    <a:pt x="5848" y="656420"/>
                  </a:lnTo>
                  <a:lnTo>
                    <a:pt x="13026" y="610609"/>
                  </a:lnTo>
                  <a:lnTo>
                    <a:pt x="22923" y="565760"/>
                  </a:lnTo>
                  <a:lnTo>
                    <a:pt x="35451" y="521958"/>
                  </a:lnTo>
                  <a:lnTo>
                    <a:pt x="50521" y="479293"/>
                  </a:lnTo>
                  <a:lnTo>
                    <a:pt x="68047" y="437852"/>
                  </a:lnTo>
                  <a:lnTo>
                    <a:pt x="87941" y="397723"/>
                  </a:lnTo>
                  <a:lnTo>
                    <a:pt x="110113" y="358994"/>
                  </a:lnTo>
                  <a:lnTo>
                    <a:pt x="134477" y="321753"/>
                  </a:lnTo>
                  <a:lnTo>
                    <a:pt x="160944" y="286088"/>
                  </a:lnTo>
                  <a:lnTo>
                    <a:pt x="189426" y="252086"/>
                  </a:lnTo>
                  <a:lnTo>
                    <a:pt x="219837" y="219837"/>
                  </a:lnTo>
                  <a:lnTo>
                    <a:pt x="252086" y="189426"/>
                  </a:lnTo>
                  <a:lnTo>
                    <a:pt x="286088" y="160944"/>
                  </a:lnTo>
                  <a:lnTo>
                    <a:pt x="321753" y="134477"/>
                  </a:lnTo>
                  <a:lnTo>
                    <a:pt x="358994" y="110113"/>
                  </a:lnTo>
                  <a:lnTo>
                    <a:pt x="397723" y="87941"/>
                  </a:lnTo>
                  <a:lnTo>
                    <a:pt x="437852" y="68047"/>
                  </a:lnTo>
                  <a:lnTo>
                    <a:pt x="479293" y="50521"/>
                  </a:lnTo>
                  <a:lnTo>
                    <a:pt x="521958" y="35451"/>
                  </a:lnTo>
                  <a:lnTo>
                    <a:pt x="565760" y="22923"/>
                  </a:lnTo>
                  <a:lnTo>
                    <a:pt x="610609" y="13026"/>
                  </a:lnTo>
                  <a:lnTo>
                    <a:pt x="656420" y="5848"/>
                  </a:lnTo>
                  <a:lnTo>
                    <a:pt x="703102" y="1476"/>
                  </a:lnTo>
                  <a:lnTo>
                    <a:pt x="750570" y="0"/>
                  </a:lnTo>
                  <a:lnTo>
                    <a:pt x="798037" y="1476"/>
                  </a:lnTo>
                  <a:lnTo>
                    <a:pt x="844719" y="5848"/>
                  </a:lnTo>
                  <a:lnTo>
                    <a:pt x="890530" y="13026"/>
                  </a:lnTo>
                  <a:lnTo>
                    <a:pt x="935379" y="22923"/>
                  </a:lnTo>
                  <a:lnTo>
                    <a:pt x="979181" y="35451"/>
                  </a:lnTo>
                  <a:lnTo>
                    <a:pt x="1021846" y="50521"/>
                  </a:lnTo>
                  <a:lnTo>
                    <a:pt x="1063287" y="68047"/>
                  </a:lnTo>
                  <a:lnTo>
                    <a:pt x="1103416" y="87941"/>
                  </a:lnTo>
                  <a:lnTo>
                    <a:pt x="1142145" y="110113"/>
                  </a:lnTo>
                  <a:lnTo>
                    <a:pt x="1179386" y="134477"/>
                  </a:lnTo>
                  <a:lnTo>
                    <a:pt x="1215051" y="160944"/>
                  </a:lnTo>
                  <a:lnTo>
                    <a:pt x="1249053" y="189426"/>
                  </a:lnTo>
                  <a:lnTo>
                    <a:pt x="1281303" y="219836"/>
                  </a:lnTo>
                  <a:lnTo>
                    <a:pt x="1311713" y="252086"/>
                  </a:lnTo>
                  <a:lnTo>
                    <a:pt x="1340195" y="286088"/>
                  </a:lnTo>
                  <a:lnTo>
                    <a:pt x="1366662" y="321753"/>
                  </a:lnTo>
                  <a:lnTo>
                    <a:pt x="1391026" y="358994"/>
                  </a:lnTo>
                  <a:lnTo>
                    <a:pt x="1413198" y="397723"/>
                  </a:lnTo>
                  <a:lnTo>
                    <a:pt x="1433092" y="437852"/>
                  </a:lnTo>
                  <a:lnTo>
                    <a:pt x="1450618" y="479293"/>
                  </a:lnTo>
                  <a:lnTo>
                    <a:pt x="1465688" y="521958"/>
                  </a:lnTo>
                  <a:lnTo>
                    <a:pt x="1478216" y="565760"/>
                  </a:lnTo>
                  <a:lnTo>
                    <a:pt x="1488113" y="610609"/>
                  </a:lnTo>
                  <a:lnTo>
                    <a:pt x="1495291" y="656420"/>
                  </a:lnTo>
                  <a:lnTo>
                    <a:pt x="1499663" y="703102"/>
                  </a:lnTo>
                  <a:lnTo>
                    <a:pt x="1501140" y="750569"/>
                  </a:lnTo>
                  <a:lnTo>
                    <a:pt x="1499663" y="798037"/>
                  </a:lnTo>
                  <a:lnTo>
                    <a:pt x="1495291" y="844719"/>
                  </a:lnTo>
                  <a:lnTo>
                    <a:pt x="1488113" y="890530"/>
                  </a:lnTo>
                  <a:lnTo>
                    <a:pt x="1478216" y="935379"/>
                  </a:lnTo>
                  <a:lnTo>
                    <a:pt x="1465688" y="979181"/>
                  </a:lnTo>
                  <a:lnTo>
                    <a:pt x="1450618" y="1021846"/>
                  </a:lnTo>
                  <a:lnTo>
                    <a:pt x="1433092" y="1063287"/>
                  </a:lnTo>
                  <a:lnTo>
                    <a:pt x="1413198" y="1103416"/>
                  </a:lnTo>
                  <a:lnTo>
                    <a:pt x="1391026" y="1142145"/>
                  </a:lnTo>
                  <a:lnTo>
                    <a:pt x="1366662" y="1179386"/>
                  </a:lnTo>
                  <a:lnTo>
                    <a:pt x="1340195" y="1215051"/>
                  </a:lnTo>
                  <a:lnTo>
                    <a:pt x="1311713" y="1249053"/>
                  </a:lnTo>
                  <a:lnTo>
                    <a:pt x="1281302" y="1281302"/>
                  </a:lnTo>
                  <a:lnTo>
                    <a:pt x="1249053" y="1311713"/>
                  </a:lnTo>
                  <a:lnTo>
                    <a:pt x="1215051" y="1340195"/>
                  </a:lnTo>
                  <a:lnTo>
                    <a:pt x="1179386" y="1366662"/>
                  </a:lnTo>
                  <a:lnTo>
                    <a:pt x="1142145" y="1391026"/>
                  </a:lnTo>
                  <a:lnTo>
                    <a:pt x="1103416" y="1413198"/>
                  </a:lnTo>
                  <a:lnTo>
                    <a:pt x="1063287" y="1433092"/>
                  </a:lnTo>
                  <a:lnTo>
                    <a:pt x="1021846" y="1450618"/>
                  </a:lnTo>
                  <a:lnTo>
                    <a:pt x="979181" y="1465688"/>
                  </a:lnTo>
                  <a:lnTo>
                    <a:pt x="935379" y="1478216"/>
                  </a:lnTo>
                  <a:lnTo>
                    <a:pt x="890530" y="1488113"/>
                  </a:lnTo>
                  <a:lnTo>
                    <a:pt x="844719" y="1495291"/>
                  </a:lnTo>
                  <a:lnTo>
                    <a:pt x="798037" y="1499663"/>
                  </a:lnTo>
                  <a:lnTo>
                    <a:pt x="750570" y="1501139"/>
                  </a:lnTo>
                  <a:lnTo>
                    <a:pt x="703102" y="1499663"/>
                  </a:lnTo>
                  <a:lnTo>
                    <a:pt x="656420" y="1495291"/>
                  </a:lnTo>
                  <a:lnTo>
                    <a:pt x="610609" y="1488113"/>
                  </a:lnTo>
                  <a:lnTo>
                    <a:pt x="565760" y="1478216"/>
                  </a:lnTo>
                  <a:lnTo>
                    <a:pt x="521958" y="1465688"/>
                  </a:lnTo>
                  <a:lnTo>
                    <a:pt x="479293" y="1450618"/>
                  </a:lnTo>
                  <a:lnTo>
                    <a:pt x="437852" y="1433092"/>
                  </a:lnTo>
                  <a:lnTo>
                    <a:pt x="397723" y="1413198"/>
                  </a:lnTo>
                  <a:lnTo>
                    <a:pt x="358994" y="1391026"/>
                  </a:lnTo>
                  <a:lnTo>
                    <a:pt x="321753" y="1366662"/>
                  </a:lnTo>
                  <a:lnTo>
                    <a:pt x="286088" y="1340195"/>
                  </a:lnTo>
                  <a:lnTo>
                    <a:pt x="252086" y="1311713"/>
                  </a:lnTo>
                  <a:lnTo>
                    <a:pt x="219836" y="1281303"/>
                  </a:lnTo>
                  <a:lnTo>
                    <a:pt x="189426" y="1249053"/>
                  </a:lnTo>
                  <a:lnTo>
                    <a:pt x="160944" y="1215051"/>
                  </a:lnTo>
                  <a:lnTo>
                    <a:pt x="134477" y="1179386"/>
                  </a:lnTo>
                  <a:lnTo>
                    <a:pt x="110113" y="1142145"/>
                  </a:lnTo>
                  <a:lnTo>
                    <a:pt x="87941" y="1103416"/>
                  </a:lnTo>
                  <a:lnTo>
                    <a:pt x="68047" y="1063287"/>
                  </a:lnTo>
                  <a:lnTo>
                    <a:pt x="50521" y="1021846"/>
                  </a:lnTo>
                  <a:lnTo>
                    <a:pt x="35451" y="979181"/>
                  </a:lnTo>
                  <a:lnTo>
                    <a:pt x="22923" y="935379"/>
                  </a:lnTo>
                  <a:lnTo>
                    <a:pt x="13026" y="890530"/>
                  </a:lnTo>
                  <a:lnTo>
                    <a:pt x="5848" y="844719"/>
                  </a:lnTo>
                  <a:lnTo>
                    <a:pt x="1476" y="798037"/>
                  </a:lnTo>
                  <a:lnTo>
                    <a:pt x="0" y="7505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928354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1582801" y="0"/>
                  </a:moveTo>
                  <a:lnTo>
                    <a:pt x="175895" y="0"/>
                  </a:lnTo>
                  <a:lnTo>
                    <a:pt x="129131" y="6282"/>
                  </a:lnTo>
                  <a:lnTo>
                    <a:pt x="87112" y="24012"/>
                  </a:lnTo>
                  <a:lnTo>
                    <a:pt x="51514" y="51514"/>
                  </a:lnTo>
                  <a:lnTo>
                    <a:pt x="24012" y="87112"/>
                  </a:lnTo>
                  <a:lnTo>
                    <a:pt x="6282" y="129131"/>
                  </a:lnTo>
                  <a:lnTo>
                    <a:pt x="0" y="175895"/>
                  </a:lnTo>
                  <a:lnTo>
                    <a:pt x="0" y="4329074"/>
                  </a:lnTo>
                  <a:lnTo>
                    <a:pt x="6282" y="4375827"/>
                  </a:lnTo>
                  <a:lnTo>
                    <a:pt x="24012" y="4417838"/>
                  </a:lnTo>
                  <a:lnTo>
                    <a:pt x="51514" y="4453432"/>
                  </a:lnTo>
                  <a:lnTo>
                    <a:pt x="87112" y="4480932"/>
                  </a:lnTo>
                  <a:lnTo>
                    <a:pt x="129131" y="4498661"/>
                  </a:lnTo>
                  <a:lnTo>
                    <a:pt x="175895" y="4504944"/>
                  </a:lnTo>
                  <a:lnTo>
                    <a:pt x="1582801" y="4504944"/>
                  </a:lnTo>
                  <a:lnTo>
                    <a:pt x="1629564" y="4498661"/>
                  </a:lnTo>
                  <a:lnTo>
                    <a:pt x="1671583" y="4480932"/>
                  </a:lnTo>
                  <a:lnTo>
                    <a:pt x="1707181" y="4453432"/>
                  </a:lnTo>
                  <a:lnTo>
                    <a:pt x="1734683" y="4417838"/>
                  </a:lnTo>
                  <a:lnTo>
                    <a:pt x="1752413" y="4375827"/>
                  </a:lnTo>
                  <a:lnTo>
                    <a:pt x="1758696" y="4329074"/>
                  </a:lnTo>
                  <a:lnTo>
                    <a:pt x="1758696" y="175895"/>
                  </a:lnTo>
                  <a:lnTo>
                    <a:pt x="1752413" y="129131"/>
                  </a:lnTo>
                  <a:lnTo>
                    <a:pt x="1734683" y="87112"/>
                  </a:lnTo>
                  <a:lnTo>
                    <a:pt x="1707181" y="51514"/>
                  </a:lnTo>
                  <a:lnTo>
                    <a:pt x="1671583" y="24012"/>
                  </a:lnTo>
                  <a:lnTo>
                    <a:pt x="1629564" y="6282"/>
                  </a:lnTo>
                  <a:lnTo>
                    <a:pt x="1582801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928354" y="1619249"/>
              <a:ext cx="1758950" cy="4505325"/>
            </a:xfrm>
            <a:custGeom>
              <a:avLst/>
              <a:gdLst/>
              <a:ahLst/>
              <a:cxnLst/>
              <a:rect l="l" t="t" r="r" b="b"/>
              <a:pathLst>
                <a:path w="1758950" h="4505325">
                  <a:moveTo>
                    <a:pt x="0" y="175895"/>
                  </a:moveTo>
                  <a:lnTo>
                    <a:pt x="6282" y="129131"/>
                  </a:lnTo>
                  <a:lnTo>
                    <a:pt x="24012" y="87112"/>
                  </a:lnTo>
                  <a:lnTo>
                    <a:pt x="51514" y="51514"/>
                  </a:lnTo>
                  <a:lnTo>
                    <a:pt x="87112" y="24012"/>
                  </a:lnTo>
                  <a:lnTo>
                    <a:pt x="129131" y="6282"/>
                  </a:lnTo>
                  <a:lnTo>
                    <a:pt x="175895" y="0"/>
                  </a:lnTo>
                  <a:lnTo>
                    <a:pt x="1582801" y="0"/>
                  </a:lnTo>
                  <a:lnTo>
                    <a:pt x="1629564" y="6282"/>
                  </a:lnTo>
                  <a:lnTo>
                    <a:pt x="1671583" y="24012"/>
                  </a:lnTo>
                  <a:lnTo>
                    <a:pt x="1707181" y="51514"/>
                  </a:lnTo>
                  <a:lnTo>
                    <a:pt x="1734683" y="87112"/>
                  </a:lnTo>
                  <a:lnTo>
                    <a:pt x="1752413" y="129131"/>
                  </a:lnTo>
                  <a:lnTo>
                    <a:pt x="1758696" y="175895"/>
                  </a:lnTo>
                  <a:lnTo>
                    <a:pt x="1758696" y="4329074"/>
                  </a:lnTo>
                  <a:lnTo>
                    <a:pt x="1752413" y="4375827"/>
                  </a:lnTo>
                  <a:lnTo>
                    <a:pt x="1734683" y="4417838"/>
                  </a:lnTo>
                  <a:lnTo>
                    <a:pt x="1707181" y="4453432"/>
                  </a:lnTo>
                  <a:lnTo>
                    <a:pt x="1671583" y="4480932"/>
                  </a:lnTo>
                  <a:lnTo>
                    <a:pt x="1629564" y="4498661"/>
                  </a:lnTo>
                  <a:lnTo>
                    <a:pt x="1582801" y="4504944"/>
                  </a:lnTo>
                  <a:lnTo>
                    <a:pt x="175895" y="4504944"/>
                  </a:lnTo>
                  <a:lnTo>
                    <a:pt x="129131" y="4498661"/>
                  </a:lnTo>
                  <a:lnTo>
                    <a:pt x="87112" y="4480932"/>
                  </a:lnTo>
                  <a:lnTo>
                    <a:pt x="51514" y="4453432"/>
                  </a:lnTo>
                  <a:lnTo>
                    <a:pt x="24012" y="4417838"/>
                  </a:lnTo>
                  <a:lnTo>
                    <a:pt x="6282" y="4375827"/>
                  </a:lnTo>
                  <a:lnTo>
                    <a:pt x="0" y="4329074"/>
                  </a:lnTo>
                  <a:lnTo>
                    <a:pt x="0" y="17589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657333" y="4106926"/>
            <a:ext cx="30226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28444" y="1876044"/>
            <a:ext cx="8542020" cy="4037329"/>
            <a:chOff x="2028444" y="1876044"/>
            <a:chExt cx="8542020" cy="4037329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7894" y="1888998"/>
              <a:ext cx="1499615" cy="150113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57894" y="1888998"/>
              <a:ext cx="1499870" cy="1501140"/>
            </a:xfrm>
            <a:custGeom>
              <a:avLst/>
              <a:gdLst/>
              <a:ahLst/>
              <a:cxnLst/>
              <a:rect l="l" t="t" r="r" b="b"/>
              <a:pathLst>
                <a:path w="1499870" h="1501139">
                  <a:moveTo>
                    <a:pt x="0" y="750569"/>
                  </a:moveTo>
                  <a:lnTo>
                    <a:pt x="1474" y="703102"/>
                  </a:lnTo>
                  <a:lnTo>
                    <a:pt x="5841" y="656420"/>
                  </a:lnTo>
                  <a:lnTo>
                    <a:pt x="13011" y="610609"/>
                  </a:lnTo>
                  <a:lnTo>
                    <a:pt x="22897" y="565760"/>
                  </a:lnTo>
                  <a:lnTo>
                    <a:pt x="35411" y="521958"/>
                  </a:lnTo>
                  <a:lnTo>
                    <a:pt x="50465" y="479293"/>
                  </a:lnTo>
                  <a:lnTo>
                    <a:pt x="67972" y="437852"/>
                  </a:lnTo>
                  <a:lnTo>
                    <a:pt x="87843" y="397723"/>
                  </a:lnTo>
                  <a:lnTo>
                    <a:pt x="109992" y="358994"/>
                  </a:lnTo>
                  <a:lnTo>
                    <a:pt x="134329" y="321753"/>
                  </a:lnTo>
                  <a:lnTo>
                    <a:pt x="160768" y="286088"/>
                  </a:lnTo>
                  <a:lnTo>
                    <a:pt x="189220" y="252086"/>
                  </a:lnTo>
                  <a:lnTo>
                    <a:pt x="219598" y="219837"/>
                  </a:lnTo>
                  <a:lnTo>
                    <a:pt x="251814" y="189426"/>
                  </a:lnTo>
                  <a:lnTo>
                    <a:pt x="285780" y="160944"/>
                  </a:lnTo>
                  <a:lnTo>
                    <a:pt x="321409" y="134477"/>
                  </a:lnTo>
                  <a:lnTo>
                    <a:pt x="358612" y="110113"/>
                  </a:lnTo>
                  <a:lnTo>
                    <a:pt x="397302" y="87941"/>
                  </a:lnTo>
                  <a:lnTo>
                    <a:pt x="437390" y="68047"/>
                  </a:lnTo>
                  <a:lnTo>
                    <a:pt x="478790" y="50521"/>
                  </a:lnTo>
                  <a:lnTo>
                    <a:pt x="521413" y="35451"/>
                  </a:lnTo>
                  <a:lnTo>
                    <a:pt x="565172" y="22923"/>
                  </a:lnTo>
                  <a:lnTo>
                    <a:pt x="609979" y="13026"/>
                  </a:lnTo>
                  <a:lnTo>
                    <a:pt x="655745" y="5848"/>
                  </a:lnTo>
                  <a:lnTo>
                    <a:pt x="702384" y="1476"/>
                  </a:lnTo>
                  <a:lnTo>
                    <a:pt x="749807" y="0"/>
                  </a:lnTo>
                  <a:lnTo>
                    <a:pt x="797231" y="1476"/>
                  </a:lnTo>
                  <a:lnTo>
                    <a:pt x="843870" y="5848"/>
                  </a:lnTo>
                  <a:lnTo>
                    <a:pt x="889636" y="13026"/>
                  </a:lnTo>
                  <a:lnTo>
                    <a:pt x="934443" y="22923"/>
                  </a:lnTo>
                  <a:lnTo>
                    <a:pt x="978202" y="35451"/>
                  </a:lnTo>
                  <a:lnTo>
                    <a:pt x="1020825" y="50521"/>
                  </a:lnTo>
                  <a:lnTo>
                    <a:pt x="1062225" y="68047"/>
                  </a:lnTo>
                  <a:lnTo>
                    <a:pt x="1102313" y="87941"/>
                  </a:lnTo>
                  <a:lnTo>
                    <a:pt x="1141003" y="110113"/>
                  </a:lnTo>
                  <a:lnTo>
                    <a:pt x="1178206" y="134477"/>
                  </a:lnTo>
                  <a:lnTo>
                    <a:pt x="1213835" y="160944"/>
                  </a:lnTo>
                  <a:lnTo>
                    <a:pt x="1247801" y="189426"/>
                  </a:lnTo>
                  <a:lnTo>
                    <a:pt x="1280017" y="219836"/>
                  </a:lnTo>
                  <a:lnTo>
                    <a:pt x="1310395" y="252086"/>
                  </a:lnTo>
                  <a:lnTo>
                    <a:pt x="1338847" y="286088"/>
                  </a:lnTo>
                  <a:lnTo>
                    <a:pt x="1365286" y="321753"/>
                  </a:lnTo>
                  <a:lnTo>
                    <a:pt x="1389623" y="358994"/>
                  </a:lnTo>
                  <a:lnTo>
                    <a:pt x="1411772" y="397723"/>
                  </a:lnTo>
                  <a:lnTo>
                    <a:pt x="1431643" y="437852"/>
                  </a:lnTo>
                  <a:lnTo>
                    <a:pt x="1449150" y="479293"/>
                  </a:lnTo>
                  <a:lnTo>
                    <a:pt x="1464204" y="521958"/>
                  </a:lnTo>
                  <a:lnTo>
                    <a:pt x="1476718" y="565760"/>
                  </a:lnTo>
                  <a:lnTo>
                    <a:pt x="1486604" y="610609"/>
                  </a:lnTo>
                  <a:lnTo>
                    <a:pt x="1493774" y="656420"/>
                  </a:lnTo>
                  <a:lnTo>
                    <a:pt x="1498141" y="703102"/>
                  </a:lnTo>
                  <a:lnTo>
                    <a:pt x="1499615" y="750569"/>
                  </a:lnTo>
                  <a:lnTo>
                    <a:pt x="1498141" y="798037"/>
                  </a:lnTo>
                  <a:lnTo>
                    <a:pt x="1493774" y="844719"/>
                  </a:lnTo>
                  <a:lnTo>
                    <a:pt x="1486604" y="890530"/>
                  </a:lnTo>
                  <a:lnTo>
                    <a:pt x="1476718" y="935379"/>
                  </a:lnTo>
                  <a:lnTo>
                    <a:pt x="1464204" y="979181"/>
                  </a:lnTo>
                  <a:lnTo>
                    <a:pt x="1449150" y="1021846"/>
                  </a:lnTo>
                  <a:lnTo>
                    <a:pt x="1431643" y="1063287"/>
                  </a:lnTo>
                  <a:lnTo>
                    <a:pt x="1411772" y="1103416"/>
                  </a:lnTo>
                  <a:lnTo>
                    <a:pt x="1389623" y="1142145"/>
                  </a:lnTo>
                  <a:lnTo>
                    <a:pt x="1365286" y="1179386"/>
                  </a:lnTo>
                  <a:lnTo>
                    <a:pt x="1338847" y="1215051"/>
                  </a:lnTo>
                  <a:lnTo>
                    <a:pt x="1310395" y="1249053"/>
                  </a:lnTo>
                  <a:lnTo>
                    <a:pt x="1280017" y="1281302"/>
                  </a:lnTo>
                  <a:lnTo>
                    <a:pt x="1247801" y="1311713"/>
                  </a:lnTo>
                  <a:lnTo>
                    <a:pt x="1213835" y="1340195"/>
                  </a:lnTo>
                  <a:lnTo>
                    <a:pt x="1178206" y="1366662"/>
                  </a:lnTo>
                  <a:lnTo>
                    <a:pt x="1141003" y="1391026"/>
                  </a:lnTo>
                  <a:lnTo>
                    <a:pt x="1102313" y="1413198"/>
                  </a:lnTo>
                  <a:lnTo>
                    <a:pt x="1062225" y="1433092"/>
                  </a:lnTo>
                  <a:lnTo>
                    <a:pt x="1020825" y="1450618"/>
                  </a:lnTo>
                  <a:lnTo>
                    <a:pt x="978202" y="1465688"/>
                  </a:lnTo>
                  <a:lnTo>
                    <a:pt x="934443" y="1478216"/>
                  </a:lnTo>
                  <a:lnTo>
                    <a:pt x="889636" y="1488113"/>
                  </a:lnTo>
                  <a:lnTo>
                    <a:pt x="843870" y="1495291"/>
                  </a:lnTo>
                  <a:lnTo>
                    <a:pt x="797231" y="1499663"/>
                  </a:lnTo>
                  <a:lnTo>
                    <a:pt x="749807" y="1501139"/>
                  </a:lnTo>
                  <a:lnTo>
                    <a:pt x="702384" y="1499663"/>
                  </a:lnTo>
                  <a:lnTo>
                    <a:pt x="655745" y="1495291"/>
                  </a:lnTo>
                  <a:lnTo>
                    <a:pt x="609979" y="1488113"/>
                  </a:lnTo>
                  <a:lnTo>
                    <a:pt x="565172" y="1478216"/>
                  </a:lnTo>
                  <a:lnTo>
                    <a:pt x="521413" y="1465688"/>
                  </a:lnTo>
                  <a:lnTo>
                    <a:pt x="478790" y="1450618"/>
                  </a:lnTo>
                  <a:lnTo>
                    <a:pt x="437390" y="1433092"/>
                  </a:lnTo>
                  <a:lnTo>
                    <a:pt x="397302" y="1413198"/>
                  </a:lnTo>
                  <a:lnTo>
                    <a:pt x="358612" y="1391026"/>
                  </a:lnTo>
                  <a:lnTo>
                    <a:pt x="321409" y="1366662"/>
                  </a:lnTo>
                  <a:lnTo>
                    <a:pt x="285780" y="1340195"/>
                  </a:lnTo>
                  <a:lnTo>
                    <a:pt x="251814" y="1311713"/>
                  </a:lnTo>
                  <a:lnTo>
                    <a:pt x="219598" y="1281303"/>
                  </a:lnTo>
                  <a:lnTo>
                    <a:pt x="189220" y="1249053"/>
                  </a:lnTo>
                  <a:lnTo>
                    <a:pt x="160768" y="1215051"/>
                  </a:lnTo>
                  <a:lnTo>
                    <a:pt x="134329" y="1179386"/>
                  </a:lnTo>
                  <a:lnTo>
                    <a:pt x="109992" y="1142145"/>
                  </a:lnTo>
                  <a:lnTo>
                    <a:pt x="87843" y="1103416"/>
                  </a:lnTo>
                  <a:lnTo>
                    <a:pt x="67972" y="1063287"/>
                  </a:lnTo>
                  <a:lnTo>
                    <a:pt x="50465" y="1021846"/>
                  </a:lnTo>
                  <a:lnTo>
                    <a:pt x="35411" y="979181"/>
                  </a:lnTo>
                  <a:lnTo>
                    <a:pt x="22897" y="935379"/>
                  </a:lnTo>
                  <a:lnTo>
                    <a:pt x="13011" y="890530"/>
                  </a:lnTo>
                  <a:lnTo>
                    <a:pt x="5841" y="844719"/>
                  </a:lnTo>
                  <a:lnTo>
                    <a:pt x="1474" y="798037"/>
                  </a:lnTo>
                  <a:lnTo>
                    <a:pt x="0" y="75056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041398" y="5223509"/>
              <a:ext cx="8286115" cy="676910"/>
            </a:xfrm>
            <a:custGeom>
              <a:avLst/>
              <a:gdLst/>
              <a:ahLst/>
              <a:cxnLst/>
              <a:rect l="l" t="t" r="r" b="b"/>
              <a:pathLst>
                <a:path w="8286115" h="676910">
                  <a:moveTo>
                    <a:pt x="7947659" y="0"/>
                  </a:moveTo>
                  <a:lnTo>
                    <a:pt x="7947659" y="169163"/>
                  </a:lnTo>
                  <a:lnTo>
                    <a:pt x="338327" y="169163"/>
                  </a:lnTo>
                  <a:lnTo>
                    <a:pt x="338327" y="0"/>
                  </a:lnTo>
                  <a:lnTo>
                    <a:pt x="0" y="338327"/>
                  </a:lnTo>
                  <a:lnTo>
                    <a:pt x="338327" y="676655"/>
                  </a:lnTo>
                  <a:lnTo>
                    <a:pt x="338327" y="507491"/>
                  </a:lnTo>
                  <a:lnTo>
                    <a:pt x="7947659" y="507491"/>
                  </a:lnTo>
                  <a:lnTo>
                    <a:pt x="7947659" y="676655"/>
                  </a:lnTo>
                  <a:lnTo>
                    <a:pt x="8285987" y="338327"/>
                  </a:lnTo>
                  <a:lnTo>
                    <a:pt x="7947659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041398" y="5223509"/>
              <a:ext cx="8286115" cy="676910"/>
            </a:xfrm>
            <a:custGeom>
              <a:avLst/>
              <a:gdLst/>
              <a:ahLst/>
              <a:cxnLst/>
              <a:rect l="l" t="t" r="r" b="b"/>
              <a:pathLst>
                <a:path w="8286115" h="676910">
                  <a:moveTo>
                    <a:pt x="0" y="338327"/>
                  </a:moveTo>
                  <a:lnTo>
                    <a:pt x="338327" y="0"/>
                  </a:lnTo>
                  <a:lnTo>
                    <a:pt x="338327" y="169163"/>
                  </a:lnTo>
                  <a:lnTo>
                    <a:pt x="7947659" y="169163"/>
                  </a:lnTo>
                  <a:lnTo>
                    <a:pt x="7947659" y="0"/>
                  </a:lnTo>
                  <a:lnTo>
                    <a:pt x="8285987" y="338327"/>
                  </a:lnTo>
                  <a:lnTo>
                    <a:pt x="7947659" y="676655"/>
                  </a:lnTo>
                  <a:lnTo>
                    <a:pt x="7947659" y="507491"/>
                  </a:lnTo>
                  <a:lnTo>
                    <a:pt x="338327" y="507491"/>
                  </a:lnTo>
                  <a:lnTo>
                    <a:pt x="338327" y="676655"/>
                  </a:lnTo>
                  <a:lnTo>
                    <a:pt x="0" y="33832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66522" y="6506667"/>
            <a:ext cx="4848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https://opendatascience.com/5-must-know-pillars-of-a-data-science-and-ai-foundation/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35261" y="1212341"/>
            <a:ext cx="1708785" cy="3168650"/>
          </a:xfrm>
          <a:custGeom>
            <a:avLst/>
            <a:gdLst/>
            <a:ahLst/>
            <a:cxnLst/>
            <a:rect l="l" t="t" r="r" b="b"/>
            <a:pathLst>
              <a:path w="1708784" h="3168650">
                <a:moveTo>
                  <a:pt x="0" y="107061"/>
                </a:moveTo>
                <a:lnTo>
                  <a:pt x="8405" y="65365"/>
                </a:lnTo>
                <a:lnTo>
                  <a:pt x="31337" y="31337"/>
                </a:lnTo>
                <a:lnTo>
                  <a:pt x="65365" y="8405"/>
                </a:lnTo>
                <a:lnTo>
                  <a:pt x="107061" y="0"/>
                </a:lnTo>
                <a:lnTo>
                  <a:pt x="1601343" y="0"/>
                </a:lnTo>
                <a:lnTo>
                  <a:pt x="1643038" y="8405"/>
                </a:lnTo>
                <a:lnTo>
                  <a:pt x="1677066" y="31337"/>
                </a:lnTo>
                <a:lnTo>
                  <a:pt x="1699998" y="65365"/>
                </a:lnTo>
                <a:lnTo>
                  <a:pt x="1708404" y="107061"/>
                </a:lnTo>
                <a:lnTo>
                  <a:pt x="1708404" y="3061335"/>
                </a:lnTo>
                <a:lnTo>
                  <a:pt x="1699998" y="3103030"/>
                </a:lnTo>
                <a:lnTo>
                  <a:pt x="1677066" y="3137058"/>
                </a:lnTo>
                <a:lnTo>
                  <a:pt x="1643038" y="3159990"/>
                </a:lnTo>
                <a:lnTo>
                  <a:pt x="1601343" y="3168396"/>
                </a:lnTo>
                <a:lnTo>
                  <a:pt x="107061" y="3168396"/>
                </a:lnTo>
                <a:lnTo>
                  <a:pt x="65365" y="3159990"/>
                </a:lnTo>
                <a:lnTo>
                  <a:pt x="31337" y="3137058"/>
                </a:lnTo>
                <a:lnTo>
                  <a:pt x="8405" y="3103030"/>
                </a:lnTo>
                <a:lnTo>
                  <a:pt x="0" y="3061335"/>
                </a:lnTo>
                <a:lnTo>
                  <a:pt x="0" y="107061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633966" y="1270762"/>
            <a:ext cx="11137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Visualization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9141" y="1821942"/>
            <a:ext cx="3063240" cy="1851660"/>
          </a:xfrm>
          <a:custGeom>
            <a:avLst/>
            <a:gdLst/>
            <a:ahLst/>
            <a:cxnLst/>
            <a:rect l="l" t="t" r="r" b="b"/>
            <a:pathLst>
              <a:path w="3063240" h="1851660">
                <a:moveTo>
                  <a:pt x="0" y="115950"/>
                </a:moveTo>
                <a:lnTo>
                  <a:pt x="9116" y="70830"/>
                </a:lnTo>
                <a:lnTo>
                  <a:pt x="33972" y="33972"/>
                </a:lnTo>
                <a:lnTo>
                  <a:pt x="70830" y="9116"/>
                </a:lnTo>
                <a:lnTo>
                  <a:pt x="115950" y="0"/>
                </a:lnTo>
                <a:lnTo>
                  <a:pt x="2947289" y="0"/>
                </a:lnTo>
                <a:lnTo>
                  <a:pt x="2992409" y="9116"/>
                </a:lnTo>
                <a:lnTo>
                  <a:pt x="3029267" y="33972"/>
                </a:lnTo>
                <a:lnTo>
                  <a:pt x="3054123" y="70830"/>
                </a:lnTo>
                <a:lnTo>
                  <a:pt x="3063240" y="115950"/>
                </a:lnTo>
                <a:lnTo>
                  <a:pt x="3063240" y="1735709"/>
                </a:lnTo>
                <a:lnTo>
                  <a:pt x="3054123" y="1780829"/>
                </a:lnTo>
                <a:lnTo>
                  <a:pt x="3029267" y="1817687"/>
                </a:lnTo>
                <a:lnTo>
                  <a:pt x="2992409" y="1842543"/>
                </a:lnTo>
                <a:lnTo>
                  <a:pt x="2947289" y="1851660"/>
                </a:lnTo>
                <a:lnTo>
                  <a:pt x="115950" y="1851660"/>
                </a:lnTo>
                <a:lnTo>
                  <a:pt x="70830" y="1842543"/>
                </a:lnTo>
                <a:lnTo>
                  <a:pt x="33972" y="1817687"/>
                </a:lnTo>
                <a:lnTo>
                  <a:pt x="9116" y="1780829"/>
                </a:lnTo>
                <a:lnTo>
                  <a:pt x="0" y="1735709"/>
                </a:lnTo>
                <a:lnTo>
                  <a:pt x="0" y="115950"/>
                </a:lnTo>
                <a:close/>
              </a:path>
            </a:pathLst>
          </a:custGeom>
          <a:ln w="25908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74611" y="3361689"/>
            <a:ext cx="1892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Coding/</a:t>
            </a:r>
            <a:r>
              <a:rPr sz="14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Programming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12528" y="1120076"/>
            <a:ext cx="7031990" cy="5666740"/>
            <a:chOff x="3212528" y="1120076"/>
            <a:chExt cx="7031990" cy="5666740"/>
          </a:xfrm>
        </p:grpSpPr>
        <p:sp>
          <p:nvSpPr>
            <p:cNvPr id="7" name="object 7"/>
            <p:cNvSpPr/>
            <p:nvPr/>
          </p:nvSpPr>
          <p:spPr>
            <a:xfrm>
              <a:off x="3225546" y="3772662"/>
              <a:ext cx="7005955" cy="3001010"/>
            </a:xfrm>
            <a:custGeom>
              <a:avLst/>
              <a:gdLst/>
              <a:ahLst/>
              <a:cxnLst/>
              <a:rect l="l" t="t" r="r" b="b"/>
              <a:pathLst>
                <a:path w="7005955" h="3001009">
                  <a:moveTo>
                    <a:pt x="6817868" y="0"/>
                  </a:moveTo>
                  <a:lnTo>
                    <a:pt x="187959" y="0"/>
                  </a:lnTo>
                  <a:lnTo>
                    <a:pt x="138009" y="6717"/>
                  </a:lnTo>
                  <a:lnTo>
                    <a:pt x="93114" y="25672"/>
                  </a:lnTo>
                  <a:lnTo>
                    <a:pt x="55070" y="55070"/>
                  </a:lnTo>
                  <a:lnTo>
                    <a:pt x="25672" y="93114"/>
                  </a:lnTo>
                  <a:lnTo>
                    <a:pt x="6717" y="138009"/>
                  </a:lnTo>
                  <a:lnTo>
                    <a:pt x="0" y="187960"/>
                  </a:lnTo>
                  <a:lnTo>
                    <a:pt x="0" y="2812796"/>
                  </a:lnTo>
                  <a:lnTo>
                    <a:pt x="6717" y="2862764"/>
                  </a:lnTo>
                  <a:lnTo>
                    <a:pt x="25672" y="2907664"/>
                  </a:lnTo>
                  <a:lnTo>
                    <a:pt x="55070" y="2945704"/>
                  </a:lnTo>
                  <a:lnTo>
                    <a:pt x="93114" y="2975094"/>
                  </a:lnTo>
                  <a:lnTo>
                    <a:pt x="138009" y="2994042"/>
                  </a:lnTo>
                  <a:lnTo>
                    <a:pt x="187959" y="3000756"/>
                  </a:lnTo>
                  <a:lnTo>
                    <a:pt x="6817868" y="3000756"/>
                  </a:lnTo>
                  <a:lnTo>
                    <a:pt x="6867818" y="2994042"/>
                  </a:lnTo>
                  <a:lnTo>
                    <a:pt x="6912713" y="2975094"/>
                  </a:lnTo>
                  <a:lnTo>
                    <a:pt x="6950757" y="2945704"/>
                  </a:lnTo>
                  <a:lnTo>
                    <a:pt x="6980155" y="2907664"/>
                  </a:lnTo>
                  <a:lnTo>
                    <a:pt x="6999110" y="2862764"/>
                  </a:lnTo>
                  <a:lnTo>
                    <a:pt x="7005828" y="2812796"/>
                  </a:lnTo>
                  <a:lnTo>
                    <a:pt x="7005828" y="187960"/>
                  </a:lnTo>
                  <a:lnTo>
                    <a:pt x="6999110" y="138009"/>
                  </a:lnTo>
                  <a:lnTo>
                    <a:pt x="6980155" y="93114"/>
                  </a:lnTo>
                  <a:lnTo>
                    <a:pt x="6950757" y="55070"/>
                  </a:lnTo>
                  <a:lnTo>
                    <a:pt x="6912713" y="25672"/>
                  </a:lnTo>
                  <a:lnTo>
                    <a:pt x="6867818" y="6717"/>
                  </a:lnTo>
                  <a:lnTo>
                    <a:pt x="6817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5546" y="3772662"/>
              <a:ext cx="7005955" cy="3001010"/>
            </a:xfrm>
            <a:custGeom>
              <a:avLst/>
              <a:gdLst/>
              <a:ahLst/>
              <a:cxnLst/>
              <a:rect l="l" t="t" r="r" b="b"/>
              <a:pathLst>
                <a:path w="7005955" h="3001009">
                  <a:moveTo>
                    <a:pt x="0" y="187960"/>
                  </a:moveTo>
                  <a:lnTo>
                    <a:pt x="6717" y="138009"/>
                  </a:lnTo>
                  <a:lnTo>
                    <a:pt x="25672" y="93114"/>
                  </a:lnTo>
                  <a:lnTo>
                    <a:pt x="55070" y="55070"/>
                  </a:lnTo>
                  <a:lnTo>
                    <a:pt x="93114" y="25672"/>
                  </a:lnTo>
                  <a:lnTo>
                    <a:pt x="138009" y="6717"/>
                  </a:lnTo>
                  <a:lnTo>
                    <a:pt x="187959" y="0"/>
                  </a:lnTo>
                  <a:lnTo>
                    <a:pt x="6817868" y="0"/>
                  </a:lnTo>
                  <a:lnTo>
                    <a:pt x="6867818" y="6717"/>
                  </a:lnTo>
                  <a:lnTo>
                    <a:pt x="6912713" y="25672"/>
                  </a:lnTo>
                  <a:lnTo>
                    <a:pt x="6950757" y="55070"/>
                  </a:lnTo>
                  <a:lnTo>
                    <a:pt x="6980155" y="93114"/>
                  </a:lnTo>
                  <a:lnTo>
                    <a:pt x="6999110" y="138009"/>
                  </a:lnTo>
                  <a:lnTo>
                    <a:pt x="7005828" y="187960"/>
                  </a:lnTo>
                  <a:lnTo>
                    <a:pt x="7005828" y="2812796"/>
                  </a:lnTo>
                  <a:lnTo>
                    <a:pt x="6999110" y="2862764"/>
                  </a:lnTo>
                  <a:lnTo>
                    <a:pt x="6980155" y="2907664"/>
                  </a:lnTo>
                  <a:lnTo>
                    <a:pt x="6950757" y="2945704"/>
                  </a:lnTo>
                  <a:lnTo>
                    <a:pt x="6912713" y="2975094"/>
                  </a:lnTo>
                  <a:lnTo>
                    <a:pt x="6867818" y="2994042"/>
                  </a:lnTo>
                  <a:lnTo>
                    <a:pt x="6817868" y="3000756"/>
                  </a:lnTo>
                  <a:lnTo>
                    <a:pt x="187959" y="3000756"/>
                  </a:lnTo>
                  <a:lnTo>
                    <a:pt x="138009" y="2994042"/>
                  </a:lnTo>
                  <a:lnTo>
                    <a:pt x="93114" y="2975094"/>
                  </a:lnTo>
                  <a:lnTo>
                    <a:pt x="55070" y="2945704"/>
                  </a:lnTo>
                  <a:lnTo>
                    <a:pt x="25672" y="2907664"/>
                  </a:lnTo>
                  <a:lnTo>
                    <a:pt x="6717" y="2862764"/>
                  </a:lnTo>
                  <a:lnTo>
                    <a:pt x="0" y="2812796"/>
                  </a:lnTo>
                  <a:lnTo>
                    <a:pt x="0" y="187960"/>
                  </a:lnTo>
                  <a:close/>
                </a:path>
              </a:pathLst>
            </a:custGeom>
            <a:ln w="2590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70270" y="1133093"/>
              <a:ext cx="3063240" cy="1435735"/>
            </a:xfrm>
            <a:custGeom>
              <a:avLst/>
              <a:gdLst/>
              <a:ahLst/>
              <a:cxnLst/>
              <a:rect l="l" t="t" r="r" b="b"/>
              <a:pathLst>
                <a:path w="3063240" h="1435735">
                  <a:moveTo>
                    <a:pt x="2973324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1345691"/>
                  </a:lnTo>
                  <a:lnTo>
                    <a:pt x="7066" y="1380690"/>
                  </a:lnTo>
                  <a:lnTo>
                    <a:pt x="26336" y="1409271"/>
                  </a:lnTo>
                  <a:lnTo>
                    <a:pt x="54917" y="1428541"/>
                  </a:lnTo>
                  <a:lnTo>
                    <a:pt x="89915" y="1435607"/>
                  </a:lnTo>
                  <a:lnTo>
                    <a:pt x="2973324" y="1435607"/>
                  </a:lnTo>
                  <a:lnTo>
                    <a:pt x="3008322" y="1428541"/>
                  </a:lnTo>
                  <a:lnTo>
                    <a:pt x="3036903" y="1409271"/>
                  </a:lnTo>
                  <a:lnTo>
                    <a:pt x="3056173" y="1380690"/>
                  </a:lnTo>
                  <a:lnTo>
                    <a:pt x="3063239" y="1345691"/>
                  </a:lnTo>
                  <a:lnTo>
                    <a:pt x="3063239" y="89915"/>
                  </a:lnTo>
                  <a:lnTo>
                    <a:pt x="3056173" y="54917"/>
                  </a:lnTo>
                  <a:lnTo>
                    <a:pt x="3036903" y="26336"/>
                  </a:lnTo>
                  <a:lnTo>
                    <a:pt x="3008322" y="7066"/>
                  </a:lnTo>
                  <a:lnTo>
                    <a:pt x="2973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970270" y="1133093"/>
              <a:ext cx="3063240" cy="1435735"/>
            </a:xfrm>
            <a:custGeom>
              <a:avLst/>
              <a:gdLst/>
              <a:ahLst/>
              <a:cxnLst/>
              <a:rect l="l" t="t" r="r" b="b"/>
              <a:pathLst>
                <a:path w="3063240" h="1435735">
                  <a:moveTo>
                    <a:pt x="0" y="89915"/>
                  </a:moveTo>
                  <a:lnTo>
                    <a:pt x="7066" y="54917"/>
                  </a:lnTo>
                  <a:lnTo>
                    <a:pt x="26336" y="26336"/>
                  </a:lnTo>
                  <a:lnTo>
                    <a:pt x="54917" y="7066"/>
                  </a:lnTo>
                  <a:lnTo>
                    <a:pt x="89915" y="0"/>
                  </a:lnTo>
                  <a:lnTo>
                    <a:pt x="2973324" y="0"/>
                  </a:lnTo>
                  <a:lnTo>
                    <a:pt x="3008322" y="7066"/>
                  </a:lnTo>
                  <a:lnTo>
                    <a:pt x="3036903" y="26336"/>
                  </a:lnTo>
                  <a:lnTo>
                    <a:pt x="3056173" y="54917"/>
                  </a:lnTo>
                  <a:lnTo>
                    <a:pt x="3063239" y="89915"/>
                  </a:lnTo>
                  <a:lnTo>
                    <a:pt x="3063239" y="1345691"/>
                  </a:lnTo>
                  <a:lnTo>
                    <a:pt x="3056173" y="1380690"/>
                  </a:lnTo>
                  <a:lnTo>
                    <a:pt x="3036903" y="1409271"/>
                  </a:lnTo>
                  <a:lnTo>
                    <a:pt x="3008322" y="1428541"/>
                  </a:lnTo>
                  <a:lnTo>
                    <a:pt x="2973324" y="1435607"/>
                  </a:lnTo>
                  <a:lnTo>
                    <a:pt x="89915" y="1435607"/>
                  </a:lnTo>
                  <a:lnTo>
                    <a:pt x="54917" y="1428541"/>
                  </a:lnTo>
                  <a:lnTo>
                    <a:pt x="26336" y="1409271"/>
                  </a:lnTo>
                  <a:lnTo>
                    <a:pt x="7066" y="1380690"/>
                  </a:lnTo>
                  <a:lnTo>
                    <a:pt x="0" y="1345691"/>
                  </a:lnTo>
                  <a:lnTo>
                    <a:pt x="0" y="89915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279385" y="1186688"/>
            <a:ext cx="4438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latin typeface="Arial" panose="020B0604020202020204"/>
                <a:cs typeface="Arial" panose="020B0604020202020204"/>
              </a:rPr>
              <a:t>Math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26956" y="1565147"/>
            <a:ext cx="7868920" cy="5038725"/>
            <a:chOff x="2826956" y="1565147"/>
            <a:chExt cx="7868920" cy="5038725"/>
          </a:xfrm>
        </p:grpSpPr>
        <p:sp>
          <p:nvSpPr>
            <p:cNvPr id="13" name="object 13"/>
            <p:cNvSpPr/>
            <p:nvPr/>
          </p:nvSpPr>
          <p:spPr>
            <a:xfrm>
              <a:off x="2839974" y="1756409"/>
              <a:ext cx="3253740" cy="4834255"/>
            </a:xfrm>
            <a:custGeom>
              <a:avLst/>
              <a:gdLst/>
              <a:ahLst/>
              <a:cxnLst/>
              <a:rect l="l" t="t" r="r" b="b"/>
              <a:pathLst>
                <a:path w="3253740" h="4834255">
                  <a:moveTo>
                    <a:pt x="3049904" y="0"/>
                  </a:moveTo>
                  <a:lnTo>
                    <a:pt x="203834" y="0"/>
                  </a:lnTo>
                  <a:lnTo>
                    <a:pt x="157074" y="5379"/>
                  </a:lnTo>
                  <a:lnTo>
                    <a:pt x="114161" y="20705"/>
                  </a:lnTo>
                  <a:lnTo>
                    <a:pt x="76315" y="44756"/>
                  </a:lnTo>
                  <a:lnTo>
                    <a:pt x="44756" y="76315"/>
                  </a:lnTo>
                  <a:lnTo>
                    <a:pt x="20705" y="114161"/>
                  </a:lnTo>
                  <a:lnTo>
                    <a:pt x="5379" y="157074"/>
                  </a:lnTo>
                  <a:lnTo>
                    <a:pt x="0" y="203835"/>
                  </a:lnTo>
                  <a:lnTo>
                    <a:pt x="0" y="4630318"/>
                  </a:lnTo>
                  <a:lnTo>
                    <a:pt x="5379" y="4677049"/>
                  </a:lnTo>
                  <a:lnTo>
                    <a:pt x="20705" y="4719948"/>
                  </a:lnTo>
                  <a:lnTo>
                    <a:pt x="44756" y="4757790"/>
                  </a:lnTo>
                  <a:lnTo>
                    <a:pt x="76315" y="4789353"/>
                  </a:lnTo>
                  <a:lnTo>
                    <a:pt x="114161" y="4813412"/>
                  </a:lnTo>
                  <a:lnTo>
                    <a:pt x="157074" y="4828745"/>
                  </a:lnTo>
                  <a:lnTo>
                    <a:pt x="203834" y="4834128"/>
                  </a:lnTo>
                  <a:lnTo>
                    <a:pt x="3049904" y="4834128"/>
                  </a:lnTo>
                  <a:lnTo>
                    <a:pt x="3096625" y="4828745"/>
                  </a:lnTo>
                  <a:lnTo>
                    <a:pt x="3139523" y="4813412"/>
                  </a:lnTo>
                  <a:lnTo>
                    <a:pt x="3177371" y="4789353"/>
                  </a:lnTo>
                  <a:lnTo>
                    <a:pt x="3208943" y="4757790"/>
                  </a:lnTo>
                  <a:lnTo>
                    <a:pt x="3233012" y="4719948"/>
                  </a:lnTo>
                  <a:lnTo>
                    <a:pt x="3248353" y="4677049"/>
                  </a:lnTo>
                  <a:lnTo>
                    <a:pt x="3253740" y="4630318"/>
                  </a:lnTo>
                  <a:lnTo>
                    <a:pt x="3253740" y="203835"/>
                  </a:lnTo>
                  <a:lnTo>
                    <a:pt x="3248353" y="157074"/>
                  </a:lnTo>
                  <a:lnTo>
                    <a:pt x="3233012" y="114161"/>
                  </a:lnTo>
                  <a:lnTo>
                    <a:pt x="3208943" y="76315"/>
                  </a:lnTo>
                  <a:lnTo>
                    <a:pt x="3177371" y="44756"/>
                  </a:lnTo>
                  <a:lnTo>
                    <a:pt x="3139523" y="20705"/>
                  </a:lnTo>
                  <a:lnTo>
                    <a:pt x="3096625" y="5379"/>
                  </a:lnTo>
                  <a:lnTo>
                    <a:pt x="3049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39974" y="1756409"/>
              <a:ext cx="3253740" cy="4834255"/>
            </a:xfrm>
            <a:custGeom>
              <a:avLst/>
              <a:gdLst/>
              <a:ahLst/>
              <a:cxnLst/>
              <a:rect l="l" t="t" r="r" b="b"/>
              <a:pathLst>
                <a:path w="3253740" h="4834255">
                  <a:moveTo>
                    <a:pt x="0" y="203835"/>
                  </a:moveTo>
                  <a:lnTo>
                    <a:pt x="5379" y="157074"/>
                  </a:lnTo>
                  <a:lnTo>
                    <a:pt x="20705" y="114161"/>
                  </a:lnTo>
                  <a:lnTo>
                    <a:pt x="44756" y="76315"/>
                  </a:lnTo>
                  <a:lnTo>
                    <a:pt x="76315" y="44756"/>
                  </a:lnTo>
                  <a:lnTo>
                    <a:pt x="114161" y="20705"/>
                  </a:lnTo>
                  <a:lnTo>
                    <a:pt x="157074" y="5379"/>
                  </a:lnTo>
                  <a:lnTo>
                    <a:pt x="203834" y="0"/>
                  </a:lnTo>
                  <a:lnTo>
                    <a:pt x="3049904" y="0"/>
                  </a:lnTo>
                  <a:lnTo>
                    <a:pt x="3096625" y="5379"/>
                  </a:lnTo>
                  <a:lnTo>
                    <a:pt x="3139523" y="20705"/>
                  </a:lnTo>
                  <a:lnTo>
                    <a:pt x="3177371" y="44756"/>
                  </a:lnTo>
                  <a:lnTo>
                    <a:pt x="3208943" y="76315"/>
                  </a:lnTo>
                  <a:lnTo>
                    <a:pt x="3233012" y="114161"/>
                  </a:lnTo>
                  <a:lnTo>
                    <a:pt x="3248353" y="157074"/>
                  </a:lnTo>
                  <a:lnTo>
                    <a:pt x="3253740" y="203835"/>
                  </a:lnTo>
                  <a:lnTo>
                    <a:pt x="3253740" y="4630318"/>
                  </a:lnTo>
                  <a:lnTo>
                    <a:pt x="3248353" y="4677049"/>
                  </a:lnTo>
                  <a:lnTo>
                    <a:pt x="3233012" y="4719948"/>
                  </a:lnTo>
                  <a:lnTo>
                    <a:pt x="3208943" y="4757790"/>
                  </a:lnTo>
                  <a:lnTo>
                    <a:pt x="3177371" y="4789353"/>
                  </a:lnTo>
                  <a:lnTo>
                    <a:pt x="3139523" y="4813412"/>
                  </a:lnTo>
                  <a:lnTo>
                    <a:pt x="3096625" y="4828745"/>
                  </a:lnTo>
                  <a:lnTo>
                    <a:pt x="3049904" y="4834128"/>
                  </a:lnTo>
                  <a:lnTo>
                    <a:pt x="203834" y="4834128"/>
                  </a:lnTo>
                  <a:lnTo>
                    <a:pt x="157074" y="4828745"/>
                  </a:lnTo>
                  <a:lnTo>
                    <a:pt x="114161" y="4813412"/>
                  </a:lnTo>
                  <a:lnTo>
                    <a:pt x="76315" y="4789353"/>
                  </a:lnTo>
                  <a:lnTo>
                    <a:pt x="44756" y="4757790"/>
                  </a:lnTo>
                  <a:lnTo>
                    <a:pt x="20705" y="4719948"/>
                  </a:lnTo>
                  <a:lnTo>
                    <a:pt x="5379" y="4677049"/>
                  </a:lnTo>
                  <a:lnTo>
                    <a:pt x="0" y="4630318"/>
                  </a:lnTo>
                  <a:lnTo>
                    <a:pt x="0" y="203835"/>
                  </a:lnTo>
                  <a:close/>
                </a:path>
              </a:pathLst>
            </a:custGeom>
            <a:ln w="25908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87567" y="6003036"/>
              <a:ext cx="1635251" cy="3749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1568" y="2548127"/>
              <a:ext cx="1232915" cy="6400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6344" y="3476243"/>
              <a:ext cx="1786127" cy="457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8820" y="1726691"/>
              <a:ext cx="1086612" cy="6233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0528" y="1565147"/>
              <a:ext cx="972312" cy="4861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0352" y="4695443"/>
              <a:ext cx="1580388" cy="101193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5135" y="2193035"/>
              <a:ext cx="662940" cy="595884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90" dirty="0"/>
              <a:t> </a:t>
            </a:r>
            <a:r>
              <a:rPr dirty="0"/>
              <a:t>tools</a:t>
            </a:r>
            <a:r>
              <a:rPr spc="-100" dirty="0"/>
              <a:t> </a:t>
            </a:r>
            <a:r>
              <a:rPr dirty="0"/>
              <a:t>should</a:t>
            </a:r>
            <a:r>
              <a:rPr spc="-65" dirty="0"/>
              <a:t> </a:t>
            </a:r>
            <a:r>
              <a:rPr dirty="0"/>
              <a:t>I</a:t>
            </a:r>
            <a:r>
              <a:rPr spc="-95" dirty="0"/>
              <a:t> </a:t>
            </a:r>
            <a:r>
              <a:rPr spc="-10" dirty="0"/>
              <a:t>learn?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8235442" y="2365375"/>
            <a:ext cx="560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Matlab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6247" y="2769107"/>
            <a:ext cx="469392" cy="47091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053198" y="2877769"/>
            <a:ext cx="5797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Python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217407" y="2621279"/>
            <a:ext cx="1920239" cy="3571240"/>
            <a:chOff x="8217407" y="2621279"/>
            <a:chExt cx="1920239" cy="357124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7407" y="5574791"/>
              <a:ext cx="617220" cy="6172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09759" y="2621279"/>
              <a:ext cx="627888" cy="62636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150220" y="2700655"/>
            <a:ext cx="6102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Matplot </a:t>
            </a:r>
            <a:r>
              <a:rPr sz="1400" spc="-25" dirty="0">
                <a:latin typeface="Arial" panose="020B0604020202020204"/>
                <a:cs typeface="Arial" panose="020B0604020202020204"/>
              </a:rPr>
              <a:t>Lib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925823" y="1938527"/>
            <a:ext cx="3388360" cy="4258310"/>
            <a:chOff x="3925823" y="1938527"/>
            <a:chExt cx="3388360" cy="425831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94247" y="4818888"/>
              <a:ext cx="848868" cy="457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70247" y="4940807"/>
              <a:ext cx="1132331" cy="457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73623" y="5527548"/>
              <a:ext cx="1940052" cy="5074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25823" y="5465063"/>
              <a:ext cx="1318260" cy="73152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79135" y="1938527"/>
              <a:ext cx="457200" cy="4572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874770" y="1842897"/>
            <a:ext cx="2399665" cy="436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5"/>
              </a:lnSpc>
              <a:spcBef>
                <a:spcPts val="10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Data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Analysis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852295">
              <a:lnSpc>
                <a:spcPts val="1615"/>
              </a:lnSpc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numpy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508747" y="2761488"/>
            <a:ext cx="1458595" cy="2001520"/>
            <a:chOff x="7508747" y="2761488"/>
            <a:chExt cx="1458595" cy="2001520"/>
          </a:xfrm>
        </p:grpSpPr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08035" y="2761488"/>
              <a:ext cx="1059179" cy="3733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08747" y="4305300"/>
              <a:ext cx="377951" cy="45720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474333" y="3853941"/>
            <a:ext cx="2111375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 panose="020B0604020202020204"/>
                <a:cs typeface="Arial" panose="020B0604020202020204"/>
              </a:rPr>
              <a:t>ML/AI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Pytorch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1896" y="3122612"/>
            <a:ext cx="6043295" cy="2477135"/>
            <a:chOff x="441896" y="3122612"/>
            <a:chExt cx="6043295" cy="2477135"/>
          </a:xfrm>
        </p:grpSpPr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91839" y="4866132"/>
              <a:ext cx="752856" cy="73304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28872" y="4517136"/>
              <a:ext cx="1097279" cy="3276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01639" y="4213860"/>
              <a:ext cx="982980" cy="50139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4913" y="3135629"/>
              <a:ext cx="2705100" cy="2242185"/>
            </a:xfrm>
            <a:custGeom>
              <a:avLst/>
              <a:gdLst/>
              <a:ahLst/>
              <a:cxnLst/>
              <a:rect l="l" t="t" r="r" b="b"/>
              <a:pathLst>
                <a:path w="2705100" h="2242185">
                  <a:moveTo>
                    <a:pt x="2564638" y="0"/>
                  </a:moveTo>
                  <a:lnTo>
                    <a:pt x="140423" y="0"/>
                  </a:lnTo>
                  <a:lnTo>
                    <a:pt x="96037" y="7158"/>
                  </a:lnTo>
                  <a:lnTo>
                    <a:pt x="57489" y="27094"/>
                  </a:lnTo>
                  <a:lnTo>
                    <a:pt x="27092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2101342"/>
                  </a:lnTo>
                  <a:lnTo>
                    <a:pt x="7158" y="2145747"/>
                  </a:lnTo>
                  <a:lnTo>
                    <a:pt x="27092" y="2184306"/>
                  </a:lnTo>
                  <a:lnTo>
                    <a:pt x="57489" y="2214709"/>
                  </a:lnTo>
                  <a:lnTo>
                    <a:pt x="96037" y="2234645"/>
                  </a:lnTo>
                  <a:lnTo>
                    <a:pt x="140423" y="2241804"/>
                  </a:lnTo>
                  <a:lnTo>
                    <a:pt x="2564638" y="2241804"/>
                  </a:lnTo>
                  <a:lnTo>
                    <a:pt x="2609043" y="2234645"/>
                  </a:lnTo>
                  <a:lnTo>
                    <a:pt x="2647602" y="2214709"/>
                  </a:lnTo>
                  <a:lnTo>
                    <a:pt x="2678005" y="2184306"/>
                  </a:lnTo>
                  <a:lnTo>
                    <a:pt x="2697941" y="2145747"/>
                  </a:lnTo>
                  <a:lnTo>
                    <a:pt x="2705100" y="2101342"/>
                  </a:lnTo>
                  <a:lnTo>
                    <a:pt x="2705100" y="140462"/>
                  </a:lnTo>
                  <a:lnTo>
                    <a:pt x="2697941" y="96056"/>
                  </a:lnTo>
                  <a:lnTo>
                    <a:pt x="2678005" y="57497"/>
                  </a:lnTo>
                  <a:lnTo>
                    <a:pt x="2647602" y="27094"/>
                  </a:lnTo>
                  <a:lnTo>
                    <a:pt x="2609043" y="7158"/>
                  </a:lnTo>
                  <a:lnTo>
                    <a:pt x="25646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54913" y="3135629"/>
              <a:ext cx="2705100" cy="2242185"/>
            </a:xfrm>
            <a:custGeom>
              <a:avLst/>
              <a:gdLst/>
              <a:ahLst/>
              <a:cxnLst/>
              <a:rect l="l" t="t" r="r" b="b"/>
              <a:pathLst>
                <a:path w="2705100" h="2242185">
                  <a:moveTo>
                    <a:pt x="0" y="140462"/>
                  </a:moveTo>
                  <a:lnTo>
                    <a:pt x="7158" y="96056"/>
                  </a:lnTo>
                  <a:lnTo>
                    <a:pt x="27092" y="57497"/>
                  </a:lnTo>
                  <a:lnTo>
                    <a:pt x="57489" y="27094"/>
                  </a:lnTo>
                  <a:lnTo>
                    <a:pt x="96037" y="7158"/>
                  </a:lnTo>
                  <a:lnTo>
                    <a:pt x="140423" y="0"/>
                  </a:lnTo>
                  <a:lnTo>
                    <a:pt x="2564638" y="0"/>
                  </a:lnTo>
                  <a:lnTo>
                    <a:pt x="2609043" y="7158"/>
                  </a:lnTo>
                  <a:lnTo>
                    <a:pt x="2647602" y="27094"/>
                  </a:lnTo>
                  <a:lnTo>
                    <a:pt x="2678005" y="57497"/>
                  </a:lnTo>
                  <a:lnTo>
                    <a:pt x="2697941" y="96056"/>
                  </a:lnTo>
                  <a:lnTo>
                    <a:pt x="2705100" y="140462"/>
                  </a:lnTo>
                  <a:lnTo>
                    <a:pt x="2705100" y="2101342"/>
                  </a:lnTo>
                  <a:lnTo>
                    <a:pt x="2697941" y="2145747"/>
                  </a:lnTo>
                  <a:lnTo>
                    <a:pt x="2678005" y="2184306"/>
                  </a:lnTo>
                  <a:lnTo>
                    <a:pt x="2647602" y="2214709"/>
                  </a:lnTo>
                  <a:lnTo>
                    <a:pt x="2609043" y="2234645"/>
                  </a:lnTo>
                  <a:lnTo>
                    <a:pt x="2564638" y="2241804"/>
                  </a:lnTo>
                  <a:lnTo>
                    <a:pt x="140423" y="2241804"/>
                  </a:lnTo>
                  <a:lnTo>
                    <a:pt x="96037" y="2234645"/>
                  </a:lnTo>
                  <a:lnTo>
                    <a:pt x="57489" y="2214709"/>
                  </a:lnTo>
                  <a:lnTo>
                    <a:pt x="27092" y="2184306"/>
                  </a:lnTo>
                  <a:lnTo>
                    <a:pt x="7158" y="2145747"/>
                  </a:lnTo>
                  <a:lnTo>
                    <a:pt x="0" y="2101342"/>
                  </a:lnTo>
                  <a:lnTo>
                    <a:pt x="0" y="140462"/>
                  </a:lnTo>
                  <a:close/>
                </a:path>
              </a:pathLst>
            </a:custGeom>
            <a:ln w="25908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1033678" y="3202939"/>
            <a:ext cx="1546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Data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Management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81583" y="3543300"/>
            <a:ext cx="2758440" cy="1605280"/>
            <a:chOff x="481583" y="3543300"/>
            <a:chExt cx="2758440" cy="1605280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5047" y="4690872"/>
              <a:ext cx="1696212" cy="4572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1583" y="3817620"/>
              <a:ext cx="2590800" cy="78943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55391" y="3543300"/>
              <a:ext cx="484631" cy="45720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285490" y="3645230"/>
            <a:ext cx="4603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Excel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8953881" y="5117719"/>
            <a:ext cx="28346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89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/>
                <a:cs typeface="Arial" panose="020B0604020202020204"/>
              </a:rPr>
              <a:t>And</a:t>
            </a:r>
            <a:r>
              <a:rPr sz="1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Many</a:t>
            </a:r>
            <a:r>
              <a:rPr sz="1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20" dirty="0">
                <a:latin typeface="Arial" panose="020B0604020202020204"/>
                <a:cs typeface="Arial" panose="020B0604020202020204"/>
              </a:rPr>
              <a:t>more!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Arial" panose="020B0604020202020204"/>
                <a:cs typeface="Arial" panose="020B0604020202020204"/>
              </a:rPr>
              <a:t>Weka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23488" y="0"/>
              <a:ext cx="866851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339072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895" y="2839085"/>
            <a:ext cx="3067050" cy="14243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10" dirty="0">
                <a:solidFill>
                  <a:srgbClr val="FFFFFF"/>
                </a:solidFill>
                <a:latin typeface="Calibri" panose="020F0502020204030204" charset="0"/>
                <a:cs typeface="Calibri" panose="020F0502020204030204" charset="0"/>
              </a:rPr>
              <a:t>Happy Learning!</a:t>
            </a:r>
            <a:endParaRPr spc="-10" dirty="0">
              <a:solidFill>
                <a:srgbClr val="FFFFFF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1583" y="626363"/>
            <a:ext cx="3977640" cy="3939540"/>
            <a:chOff x="481583" y="626363"/>
            <a:chExt cx="3977640" cy="3939540"/>
          </a:xfrm>
        </p:grpSpPr>
        <p:sp>
          <p:nvSpPr>
            <p:cNvPr id="7" name="object 7"/>
            <p:cNvSpPr/>
            <p:nvPr/>
          </p:nvSpPr>
          <p:spPr>
            <a:xfrm>
              <a:off x="481583" y="62636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1583" y="4547616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397764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3977640" y="18287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10" dirty="0"/>
              <a:t>data?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531876" y="2025395"/>
            <a:ext cx="11143615" cy="946785"/>
            <a:chOff x="531876" y="2025395"/>
            <a:chExt cx="11143615" cy="946785"/>
          </a:xfrm>
        </p:grpSpPr>
        <p:sp>
          <p:nvSpPr>
            <p:cNvPr id="4" name="object 4"/>
            <p:cNvSpPr/>
            <p:nvPr/>
          </p:nvSpPr>
          <p:spPr>
            <a:xfrm>
              <a:off x="544830" y="2038349"/>
              <a:ext cx="11117580" cy="920750"/>
            </a:xfrm>
            <a:custGeom>
              <a:avLst/>
              <a:gdLst/>
              <a:ahLst/>
              <a:cxnLst/>
              <a:rect l="l" t="t" r="r" b="b"/>
              <a:pathLst>
                <a:path w="11117580" h="920750">
                  <a:moveTo>
                    <a:pt x="11025505" y="0"/>
                  </a:moveTo>
                  <a:lnTo>
                    <a:pt x="92049" y="0"/>
                  </a:lnTo>
                  <a:lnTo>
                    <a:pt x="56219" y="7242"/>
                  </a:lnTo>
                  <a:lnTo>
                    <a:pt x="26960" y="26987"/>
                  </a:lnTo>
                  <a:lnTo>
                    <a:pt x="7233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33" y="864238"/>
                  </a:lnTo>
                  <a:lnTo>
                    <a:pt x="26960" y="893508"/>
                  </a:lnTo>
                  <a:lnTo>
                    <a:pt x="56219" y="913253"/>
                  </a:lnTo>
                  <a:lnTo>
                    <a:pt x="92049" y="920496"/>
                  </a:lnTo>
                  <a:lnTo>
                    <a:pt x="11025505" y="920496"/>
                  </a:lnTo>
                  <a:lnTo>
                    <a:pt x="11061322" y="913253"/>
                  </a:lnTo>
                  <a:lnTo>
                    <a:pt x="11090592" y="893508"/>
                  </a:lnTo>
                  <a:lnTo>
                    <a:pt x="11110337" y="864238"/>
                  </a:lnTo>
                  <a:lnTo>
                    <a:pt x="11117580" y="828421"/>
                  </a:lnTo>
                  <a:lnTo>
                    <a:pt x="11117580" y="92075"/>
                  </a:lnTo>
                  <a:lnTo>
                    <a:pt x="11110337" y="56257"/>
                  </a:lnTo>
                  <a:lnTo>
                    <a:pt x="11090592" y="26987"/>
                  </a:lnTo>
                  <a:lnTo>
                    <a:pt x="11061322" y="7242"/>
                  </a:lnTo>
                  <a:lnTo>
                    <a:pt x="110255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4830" y="2038349"/>
              <a:ext cx="11117580" cy="920750"/>
            </a:xfrm>
            <a:custGeom>
              <a:avLst/>
              <a:gdLst/>
              <a:ahLst/>
              <a:cxnLst/>
              <a:rect l="l" t="t" r="r" b="b"/>
              <a:pathLst>
                <a:path w="11117580" h="920750">
                  <a:moveTo>
                    <a:pt x="0" y="92075"/>
                  </a:moveTo>
                  <a:lnTo>
                    <a:pt x="7233" y="56257"/>
                  </a:lnTo>
                  <a:lnTo>
                    <a:pt x="26960" y="26987"/>
                  </a:lnTo>
                  <a:lnTo>
                    <a:pt x="56219" y="7242"/>
                  </a:lnTo>
                  <a:lnTo>
                    <a:pt x="92049" y="0"/>
                  </a:lnTo>
                  <a:lnTo>
                    <a:pt x="11025505" y="0"/>
                  </a:lnTo>
                  <a:lnTo>
                    <a:pt x="11061322" y="7242"/>
                  </a:lnTo>
                  <a:lnTo>
                    <a:pt x="11090592" y="26987"/>
                  </a:lnTo>
                  <a:lnTo>
                    <a:pt x="11110337" y="56257"/>
                  </a:lnTo>
                  <a:lnTo>
                    <a:pt x="11117580" y="92075"/>
                  </a:lnTo>
                  <a:lnTo>
                    <a:pt x="11117580" y="828421"/>
                  </a:lnTo>
                  <a:lnTo>
                    <a:pt x="11110337" y="864238"/>
                  </a:lnTo>
                  <a:lnTo>
                    <a:pt x="11090592" y="893508"/>
                  </a:lnTo>
                  <a:lnTo>
                    <a:pt x="11061322" y="913253"/>
                  </a:lnTo>
                  <a:lnTo>
                    <a:pt x="11025505" y="920496"/>
                  </a:lnTo>
                  <a:lnTo>
                    <a:pt x="92049" y="920496"/>
                  </a:lnTo>
                  <a:lnTo>
                    <a:pt x="56219" y="913253"/>
                  </a:lnTo>
                  <a:lnTo>
                    <a:pt x="26960" y="893508"/>
                  </a:lnTo>
                  <a:lnTo>
                    <a:pt x="7233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531876" y="3084576"/>
            <a:ext cx="2749550" cy="946785"/>
            <a:chOff x="531876" y="3084576"/>
            <a:chExt cx="2749550" cy="946785"/>
          </a:xfrm>
        </p:grpSpPr>
        <p:sp>
          <p:nvSpPr>
            <p:cNvPr id="7" name="object 7"/>
            <p:cNvSpPr/>
            <p:nvPr/>
          </p:nvSpPr>
          <p:spPr>
            <a:xfrm>
              <a:off x="544830" y="3097530"/>
              <a:ext cx="2723515" cy="920750"/>
            </a:xfrm>
            <a:custGeom>
              <a:avLst/>
              <a:gdLst/>
              <a:ahLst/>
              <a:cxnLst/>
              <a:rect l="l" t="t" r="r" b="b"/>
              <a:pathLst>
                <a:path w="2723515" h="920750">
                  <a:moveTo>
                    <a:pt x="2631313" y="0"/>
                  </a:moveTo>
                  <a:lnTo>
                    <a:pt x="92049" y="0"/>
                  </a:lnTo>
                  <a:lnTo>
                    <a:pt x="56219" y="7225"/>
                  </a:lnTo>
                  <a:lnTo>
                    <a:pt x="26960" y="26939"/>
                  </a:lnTo>
                  <a:lnTo>
                    <a:pt x="7233" y="56203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33" y="864238"/>
                  </a:lnTo>
                  <a:lnTo>
                    <a:pt x="26960" y="893508"/>
                  </a:lnTo>
                  <a:lnTo>
                    <a:pt x="56219" y="913253"/>
                  </a:lnTo>
                  <a:lnTo>
                    <a:pt x="92049" y="920496"/>
                  </a:lnTo>
                  <a:lnTo>
                    <a:pt x="2631313" y="920496"/>
                  </a:lnTo>
                  <a:lnTo>
                    <a:pt x="2667130" y="913253"/>
                  </a:lnTo>
                  <a:lnTo>
                    <a:pt x="2696400" y="893508"/>
                  </a:lnTo>
                  <a:lnTo>
                    <a:pt x="2716145" y="864238"/>
                  </a:lnTo>
                  <a:lnTo>
                    <a:pt x="2723387" y="828421"/>
                  </a:lnTo>
                  <a:lnTo>
                    <a:pt x="2723387" y="92075"/>
                  </a:lnTo>
                  <a:lnTo>
                    <a:pt x="2716145" y="56203"/>
                  </a:lnTo>
                  <a:lnTo>
                    <a:pt x="2696400" y="26939"/>
                  </a:lnTo>
                  <a:lnTo>
                    <a:pt x="2667130" y="7225"/>
                  </a:lnTo>
                  <a:lnTo>
                    <a:pt x="2631313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4830" y="3097530"/>
              <a:ext cx="2723515" cy="920750"/>
            </a:xfrm>
            <a:custGeom>
              <a:avLst/>
              <a:gdLst/>
              <a:ahLst/>
              <a:cxnLst/>
              <a:rect l="l" t="t" r="r" b="b"/>
              <a:pathLst>
                <a:path w="2723515" h="920750">
                  <a:moveTo>
                    <a:pt x="0" y="92075"/>
                  </a:moveTo>
                  <a:lnTo>
                    <a:pt x="7233" y="56203"/>
                  </a:lnTo>
                  <a:lnTo>
                    <a:pt x="26960" y="26939"/>
                  </a:lnTo>
                  <a:lnTo>
                    <a:pt x="56219" y="7225"/>
                  </a:lnTo>
                  <a:lnTo>
                    <a:pt x="92049" y="0"/>
                  </a:lnTo>
                  <a:lnTo>
                    <a:pt x="2631313" y="0"/>
                  </a:lnTo>
                  <a:lnTo>
                    <a:pt x="2667130" y="7225"/>
                  </a:lnTo>
                  <a:lnTo>
                    <a:pt x="2696400" y="26939"/>
                  </a:lnTo>
                  <a:lnTo>
                    <a:pt x="2716145" y="56203"/>
                  </a:lnTo>
                  <a:lnTo>
                    <a:pt x="2723387" y="92075"/>
                  </a:lnTo>
                  <a:lnTo>
                    <a:pt x="2723387" y="828421"/>
                  </a:lnTo>
                  <a:lnTo>
                    <a:pt x="2716145" y="864238"/>
                  </a:lnTo>
                  <a:lnTo>
                    <a:pt x="2696400" y="893508"/>
                  </a:lnTo>
                  <a:lnTo>
                    <a:pt x="2667130" y="913253"/>
                  </a:lnTo>
                  <a:lnTo>
                    <a:pt x="2631313" y="920496"/>
                  </a:lnTo>
                  <a:lnTo>
                    <a:pt x="92049" y="920496"/>
                  </a:lnTo>
                  <a:lnTo>
                    <a:pt x="56219" y="913253"/>
                  </a:lnTo>
                  <a:lnTo>
                    <a:pt x="26960" y="893508"/>
                  </a:lnTo>
                  <a:lnTo>
                    <a:pt x="7233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31812" y="4145216"/>
            <a:ext cx="1359535" cy="946785"/>
            <a:chOff x="531812" y="4145216"/>
            <a:chExt cx="1359535" cy="946785"/>
          </a:xfrm>
        </p:grpSpPr>
        <p:sp>
          <p:nvSpPr>
            <p:cNvPr id="10" name="object 10"/>
            <p:cNvSpPr/>
            <p:nvPr/>
          </p:nvSpPr>
          <p:spPr>
            <a:xfrm>
              <a:off x="544829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1241425" y="0"/>
                  </a:moveTo>
                  <a:lnTo>
                    <a:pt x="92049" y="0"/>
                  </a:lnTo>
                  <a:lnTo>
                    <a:pt x="56219" y="7242"/>
                  </a:lnTo>
                  <a:lnTo>
                    <a:pt x="26960" y="26987"/>
                  </a:lnTo>
                  <a:lnTo>
                    <a:pt x="7233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33" y="864238"/>
                  </a:lnTo>
                  <a:lnTo>
                    <a:pt x="26960" y="893508"/>
                  </a:lnTo>
                  <a:lnTo>
                    <a:pt x="56219" y="913253"/>
                  </a:lnTo>
                  <a:lnTo>
                    <a:pt x="92049" y="920496"/>
                  </a:lnTo>
                  <a:lnTo>
                    <a:pt x="1241425" y="920496"/>
                  </a:lnTo>
                  <a:lnTo>
                    <a:pt x="1277242" y="913253"/>
                  </a:lnTo>
                  <a:lnTo>
                    <a:pt x="1306512" y="893508"/>
                  </a:lnTo>
                  <a:lnTo>
                    <a:pt x="1326257" y="864238"/>
                  </a:lnTo>
                  <a:lnTo>
                    <a:pt x="1333500" y="828421"/>
                  </a:lnTo>
                  <a:lnTo>
                    <a:pt x="1333500" y="92075"/>
                  </a:lnTo>
                  <a:lnTo>
                    <a:pt x="1326257" y="56257"/>
                  </a:lnTo>
                  <a:lnTo>
                    <a:pt x="1306512" y="26987"/>
                  </a:lnTo>
                  <a:lnTo>
                    <a:pt x="1277242" y="7242"/>
                  </a:lnTo>
                  <a:lnTo>
                    <a:pt x="12414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4829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0" y="92075"/>
                  </a:moveTo>
                  <a:lnTo>
                    <a:pt x="7233" y="56257"/>
                  </a:lnTo>
                  <a:lnTo>
                    <a:pt x="26960" y="26987"/>
                  </a:lnTo>
                  <a:lnTo>
                    <a:pt x="56219" y="7242"/>
                  </a:lnTo>
                  <a:lnTo>
                    <a:pt x="92049" y="0"/>
                  </a:lnTo>
                  <a:lnTo>
                    <a:pt x="1241425" y="0"/>
                  </a:lnTo>
                  <a:lnTo>
                    <a:pt x="1277242" y="7242"/>
                  </a:lnTo>
                  <a:lnTo>
                    <a:pt x="1306512" y="26987"/>
                  </a:lnTo>
                  <a:lnTo>
                    <a:pt x="1326257" y="56257"/>
                  </a:lnTo>
                  <a:lnTo>
                    <a:pt x="1333500" y="92075"/>
                  </a:lnTo>
                  <a:lnTo>
                    <a:pt x="1333500" y="828421"/>
                  </a:lnTo>
                  <a:lnTo>
                    <a:pt x="1326257" y="864238"/>
                  </a:lnTo>
                  <a:lnTo>
                    <a:pt x="1306512" y="893508"/>
                  </a:lnTo>
                  <a:lnTo>
                    <a:pt x="1277242" y="913253"/>
                  </a:lnTo>
                  <a:lnTo>
                    <a:pt x="1241425" y="920496"/>
                  </a:lnTo>
                  <a:lnTo>
                    <a:pt x="92049" y="920496"/>
                  </a:lnTo>
                  <a:lnTo>
                    <a:pt x="56219" y="913253"/>
                  </a:lnTo>
                  <a:lnTo>
                    <a:pt x="26960" y="893508"/>
                  </a:lnTo>
                  <a:lnTo>
                    <a:pt x="7233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7250" y="4232528"/>
            <a:ext cx="1108075" cy="7321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ctr">
              <a:lnSpc>
                <a:spcPct val="86000"/>
              </a:lnSpc>
              <a:spcBef>
                <a:spcPts val="385"/>
              </a:spcBef>
            </a:pPr>
            <a:r>
              <a:rPr sz="17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Discrete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7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(countable)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1812" y="5205920"/>
            <a:ext cx="1359535" cy="945515"/>
            <a:chOff x="531812" y="5205920"/>
            <a:chExt cx="1359535" cy="945515"/>
          </a:xfrm>
        </p:grpSpPr>
        <p:sp>
          <p:nvSpPr>
            <p:cNvPr id="14" name="object 14"/>
            <p:cNvSpPr/>
            <p:nvPr/>
          </p:nvSpPr>
          <p:spPr>
            <a:xfrm>
              <a:off x="544829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1241552" y="0"/>
                  </a:moveTo>
                  <a:lnTo>
                    <a:pt x="91897" y="0"/>
                  </a:lnTo>
                  <a:lnTo>
                    <a:pt x="56128" y="7223"/>
                  </a:lnTo>
                  <a:lnTo>
                    <a:pt x="26917" y="26924"/>
                  </a:lnTo>
                  <a:lnTo>
                    <a:pt x="7222" y="56149"/>
                  </a:lnTo>
                  <a:lnTo>
                    <a:pt x="0" y="91948"/>
                  </a:lnTo>
                  <a:lnTo>
                    <a:pt x="0" y="827074"/>
                  </a:lnTo>
                  <a:lnTo>
                    <a:pt x="7222" y="862843"/>
                  </a:lnTo>
                  <a:lnTo>
                    <a:pt x="26917" y="892054"/>
                  </a:lnTo>
                  <a:lnTo>
                    <a:pt x="56128" y="911749"/>
                  </a:lnTo>
                  <a:lnTo>
                    <a:pt x="91897" y="918972"/>
                  </a:lnTo>
                  <a:lnTo>
                    <a:pt x="1241552" y="918972"/>
                  </a:lnTo>
                  <a:lnTo>
                    <a:pt x="1277350" y="911749"/>
                  </a:lnTo>
                  <a:lnTo>
                    <a:pt x="1306576" y="892054"/>
                  </a:lnTo>
                  <a:lnTo>
                    <a:pt x="1326276" y="862843"/>
                  </a:lnTo>
                  <a:lnTo>
                    <a:pt x="1333500" y="827074"/>
                  </a:lnTo>
                  <a:lnTo>
                    <a:pt x="1333500" y="91948"/>
                  </a:lnTo>
                  <a:lnTo>
                    <a:pt x="1326276" y="56149"/>
                  </a:lnTo>
                  <a:lnTo>
                    <a:pt x="1306576" y="26924"/>
                  </a:lnTo>
                  <a:lnTo>
                    <a:pt x="1277350" y="7223"/>
                  </a:lnTo>
                  <a:lnTo>
                    <a:pt x="12415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4829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0" y="91948"/>
                  </a:moveTo>
                  <a:lnTo>
                    <a:pt x="7222" y="56149"/>
                  </a:lnTo>
                  <a:lnTo>
                    <a:pt x="26917" y="26924"/>
                  </a:lnTo>
                  <a:lnTo>
                    <a:pt x="56128" y="7223"/>
                  </a:lnTo>
                  <a:lnTo>
                    <a:pt x="91897" y="0"/>
                  </a:lnTo>
                  <a:lnTo>
                    <a:pt x="1241552" y="0"/>
                  </a:lnTo>
                  <a:lnTo>
                    <a:pt x="1277350" y="7223"/>
                  </a:lnTo>
                  <a:lnTo>
                    <a:pt x="1306576" y="26924"/>
                  </a:lnTo>
                  <a:lnTo>
                    <a:pt x="1326276" y="56149"/>
                  </a:lnTo>
                  <a:lnTo>
                    <a:pt x="1333500" y="91948"/>
                  </a:lnTo>
                  <a:lnTo>
                    <a:pt x="1333500" y="827074"/>
                  </a:lnTo>
                  <a:lnTo>
                    <a:pt x="1326276" y="862843"/>
                  </a:lnTo>
                  <a:lnTo>
                    <a:pt x="1306576" y="892054"/>
                  </a:lnTo>
                  <a:lnTo>
                    <a:pt x="1277350" y="911749"/>
                  </a:lnTo>
                  <a:lnTo>
                    <a:pt x="1241552" y="918972"/>
                  </a:lnTo>
                  <a:lnTo>
                    <a:pt x="91897" y="918972"/>
                  </a:lnTo>
                  <a:lnTo>
                    <a:pt x="56128" y="911749"/>
                  </a:lnTo>
                  <a:lnTo>
                    <a:pt x="26917" y="892054"/>
                  </a:lnTo>
                  <a:lnTo>
                    <a:pt x="7222" y="862843"/>
                  </a:lnTo>
                  <a:lnTo>
                    <a:pt x="0" y="827074"/>
                  </a:lnTo>
                  <a:lnTo>
                    <a:pt x="0" y="919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41095" y="5315458"/>
            <a:ext cx="1141730" cy="6896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4450" marR="5080" indent="-32385">
              <a:lnSpc>
                <a:spcPts val="1660"/>
              </a:lnSpc>
              <a:spcBef>
                <a:spcPts val="365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e.g.</a:t>
            </a:r>
            <a:r>
              <a:rPr sz="16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students 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16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class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21764" y="4145279"/>
            <a:ext cx="1359535" cy="946785"/>
            <a:chOff x="1921764" y="4145279"/>
            <a:chExt cx="1359535" cy="946785"/>
          </a:xfrm>
        </p:grpSpPr>
        <p:sp>
          <p:nvSpPr>
            <p:cNvPr id="18" name="object 18"/>
            <p:cNvSpPr/>
            <p:nvPr/>
          </p:nvSpPr>
          <p:spPr>
            <a:xfrm>
              <a:off x="1934718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1241425" y="0"/>
                  </a:moveTo>
                  <a:lnTo>
                    <a:pt x="92075" y="0"/>
                  </a:lnTo>
                  <a:lnTo>
                    <a:pt x="56257" y="7242"/>
                  </a:lnTo>
                  <a:lnTo>
                    <a:pt x="26987" y="26987"/>
                  </a:lnTo>
                  <a:lnTo>
                    <a:pt x="7242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42" y="864238"/>
                  </a:lnTo>
                  <a:lnTo>
                    <a:pt x="26987" y="893508"/>
                  </a:lnTo>
                  <a:lnTo>
                    <a:pt x="56257" y="913253"/>
                  </a:lnTo>
                  <a:lnTo>
                    <a:pt x="92075" y="920496"/>
                  </a:lnTo>
                  <a:lnTo>
                    <a:pt x="1241425" y="920496"/>
                  </a:lnTo>
                  <a:lnTo>
                    <a:pt x="1277242" y="913253"/>
                  </a:lnTo>
                  <a:lnTo>
                    <a:pt x="1306512" y="893508"/>
                  </a:lnTo>
                  <a:lnTo>
                    <a:pt x="1326257" y="864238"/>
                  </a:lnTo>
                  <a:lnTo>
                    <a:pt x="1333499" y="828421"/>
                  </a:lnTo>
                  <a:lnTo>
                    <a:pt x="1333499" y="92075"/>
                  </a:lnTo>
                  <a:lnTo>
                    <a:pt x="1326257" y="56257"/>
                  </a:lnTo>
                  <a:lnTo>
                    <a:pt x="1306512" y="26987"/>
                  </a:lnTo>
                  <a:lnTo>
                    <a:pt x="1277242" y="7242"/>
                  </a:lnTo>
                  <a:lnTo>
                    <a:pt x="12414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34718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0" y="92075"/>
                  </a:moveTo>
                  <a:lnTo>
                    <a:pt x="7242" y="56257"/>
                  </a:lnTo>
                  <a:lnTo>
                    <a:pt x="26987" y="26987"/>
                  </a:lnTo>
                  <a:lnTo>
                    <a:pt x="56257" y="7242"/>
                  </a:lnTo>
                  <a:lnTo>
                    <a:pt x="92075" y="0"/>
                  </a:lnTo>
                  <a:lnTo>
                    <a:pt x="1241425" y="0"/>
                  </a:lnTo>
                  <a:lnTo>
                    <a:pt x="1277242" y="7242"/>
                  </a:lnTo>
                  <a:lnTo>
                    <a:pt x="1306512" y="26987"/>
                  </a:lnTo>
                  <a:lnTo>
                    <a:pt x="1326257" y="56257"/>
                  </a:lnTo>
                  <a:lnTo>
                    <a:pt x="1333499" y="92075"/>
                  </a:lnTo>
                  <a:lnTo>
                    <a:pt x="1333499" y="828421"/>
                  </a:lnTo>
                  <a:lnTo>
                    <a:pt x="1326257" y="864238"/>
                  </a:lnTo>
                  <a:lnTo>
                    <a:pt x="1306512" y="893508"/>
                  </a:lnTo>
                  <a:lnTo>
                    <a:pt x="1277242" y="913253"/>
                  </a:lnTo>
                  <a:lnTo>
                    <a:pt x="1241425" y="920496"/>
                  </a:lnTo>
                  <a:lnTo>
                    <a:pt x="92075" y="920496"/>
                  </a:lnTo>
                  <a:lnTo>
                    <a:pt x="56257" y="913253"/>
                  </a:lnTo>
                  <a:lnTo>
                    <a:pt x="26987" y="893508"/>
                  </a:lnTo>
                  <a:lnTo>
                    <a:pt x="7242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2040763" y="4344161"/>
            <a:ext cx="1120775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30835" marR="5080" indent="-318770">
              <a:lnSpc>
                <a:spcPts val="1750"/>
              </a:lnSpc>
              <a:spcBef>
                <a:spcPts val="400"/>
              </a:spcBef>
            </a:pPr>
            <a:r>
              <a:rPr sz="17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Continuous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921764" y="5205984"/>
            <a:ext cx="1359535" cy="944880"/>
            <a:chOff x="1921764" y="5205984"/>
            <a:chExt cx="1359535" cy="944880"/>
          </a:xfrm>
        </p:grpSpPr>
        <p:sp>
          <p:nvSpPr>
            <p:cNvPr id="22" name="object 22"/>
            <p:cNvSpPr/>
            <p:nvPr/>
          </p:nvSpPr>
          <p:spPr>
            <a:xfrm>
              <a:off x="1934718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1241552" y="0"/>
                  </a:moveTo>
                  <a:lnTo>
                    <a:pt x="91948" y="0"/>
                  </a:lnTo>
                  <a:lnTo>
                    <a:pt x="56149" y="7223"/>
                  </a:lnTo>
                  <a:lnTo>
                    <a:pt x="26924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827074"/>
                  </a:lnTo>
                  <a:lnTo>
                    <a:pt x="7223" y="862843"/>
                  </a:lnTo>
                  <a:lnTo>
                    <a:pt x="26924" y="892054"/>
                  </a:lnTo>
                  <a:lnTo>
                    <a:pt x="56149" y="911749"/>
                  </a:lnTo>
                  <a:lnTo>
                    <a:pt x="91948" y="918972"/>
                  </a:lnTo>
                  <a:lnTo>
                    <a:pt x="1241552" y="918972"/>
                  </a:lnTo>
                  <a:lnTo>
                    <a:pt x="1277350" y="911749"/>
                  </a:lnTo>
                  <a:lnTo>
                    <a:pt x="1306575" y="892054"/>
                  </a:lnTo>
                  <a:lnTo>
                    <a:pt x="1326276" y="862843"/>
                  </a:lnTo>
                  <a:lnTo>
                    <a:pt x="1333499" y="827074"/>
                  </a:lnTo>
                  <a:lnTo>
                    <a:pt x="1333499" y="91948"/>
                  </a:lnTo>
                  <a:lnTo>
                    <a:pt x="1326276" y="56149"/>
                  </a:lnTo>
                  <a:lnTo>
                    <a:pt x="1306575" y="26924"/>
                  </a:lnTo>
                  <a:lnTo>
                    <a:pt x="1277350" y="7223"/>
                  </a:lnTo>
                  <a:lnTo>
                    <a:pt x="12415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934718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0" y="91948"/>
                  </a:moveTo>
                  <a:lnTo>
                    <a:pt x="7223" y="56149"/>
                  </a:lnTo>
                  <a:lnTo>
                    <a:pt x="26924" y="26924"/>
                  </a:lnTo>
                  <a:lnTo>
                    <a:pt x="56149" y="7223"/>
                  </a:lnTo>
                  <a:lnTo>
                    <a:pt x="91948" y="0"/>
                  </a:lnTo>
                  <a:lnTo>
                    <a:pt x="1241552" y="0"/>
                  </a:lnTo>
                  <a:lnTo>
                    <a:pt x="1277350" y="7223"/>
                  </a:lnTo>
                  <a:lnTo>
                    <a:pt x="1306575" y="26924"/>
                  </a:lnTo>
                  <a:lnTo>
                    <a:pt x="1326276" y="56149"/>
                  </a:lnTo>
                  <a:lnTo>
                    <a:pt x="1333499" y="91948"/>
                  </a:lnTo>
                  <a:lnTo>
                    <a:pt x="1333499" y="827074"/>
                  </a:lnTo>
                  <a:lnTo>
                    <a:pt x="1326276" y="862843"/>
                  </a:lnTo>
                  <a:lnTo>
                    <a:pt x="1306575" y="892054"/>
                  </a:lnTo>
                  <a:lnTo>
                    <a:pt x="1277350" y="911749"/>
                  </a:lnTo>
                  <a:lnTo>
                    <a:pt x="1241552" y="918972"/>
                  </a:lnTo>
                  <a:lnTo>
                    <a:pt x="91948" y="918972"/>
                  </a:lnTo>
                  <a:lnTo>
                    <a:pt x="56149" y="911749"/>
                  </a:lnTo>
                  <a:lnTo>
                    <a:pt x="26924" y="892054"/>
                  </a:lnTo>
                  <a:lnTo>
                    <a:pt x="7223" y="862843"/>
                  </a:lnTo>
                  <a:lnTo>
                    <a:pt x="0" y="827074"/>
                  </a:lnTo>
                  <a:lnTo>
                    <a:pt x="0" y="919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300732" y="5525820"/>
            <a:ext cx="60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e.g.</a:t>
            </a:r>
            <a:r>
              <a:rPr sz="16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Pi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368040" y="3084576"/>
            <a:ext cx="8307705" cy="946785"/>
            <a:chOff x="3368040" y="3084576"/>
            <a:chExt cx="8307705" cy="946785"/>
          </a:xfrm>
        </p:grpSpPr>
        <p:sp>
          <p:nvSpPr>
            <p:cNvPr id="26" name="object 26"/>
            <p:cNvSpPr/>
            <p:nvPr/>
          </p:nvSpPr>
          <p:spPr>
            <a:xfrm>
              <a:off x="3380994" y="3097530"/>
              <a:ext cx="8281670" cy="920750"/>
            </a:xfrm>
            <a:custGeom>
              <a:avLst/>
              <a:gdLst/>
              <a:ahLst/>
              <a:cxnLst/>
              <a:rect l="l" t="t" r="r" b="b"/>
              <a:pathLst>
                <a:path w="8281670" h="920750">
                  <a:moveTo>
                    <a:pt x="8189340" y="0"/>
                  </a:moveTo>
                  <a:lnTo>
                    <a:pt x="92075" y="0"/>
                  </a:lnTo>
                  <a:lnTo>
                    <a:pt x="56257" y="7242"/>
                  </a:lnTo>
                  <a:lnTo>
                    <a:pt x="26987" y="26987"/>
                  </a:lnTo>
                  <a:lnTo>
                    <a:pt x="7242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42" y="864238"/>
                  </a:lnTo>
                  <a:lnTo>
                    <a:pt x="26987" y="893508"/>
                  </a:lnTo>
                  <a:lnTo>
                    <a:pt x="56257" y="913253"/>
                  </a:lnTo>
                  <a:lnTo>
                    <a:pt x="92075" y="920496"/>
                  </a:lnTo>
                  <a:lnTo>
                    <a:pt x="8189340" y="920496"/>
                  </a:lnTo>
                  <a:lnTo>
                    <a:pt x="8225158" y="913253"/>
                  </a:lnTo>
                  <a:lnTo>
                    <a:pt x="8254428" y="893508"/>
                  </a:lnTo>
                  <a:lnTo>
                    <a:pt x="8274173" y="864238"/>
                  </a:lnTo>
                  <a:lnTo>
                    <a:pt x="8281415" y="828421"/>
                  </a:lnTo>
                  <a:lnTo>
                    <a:pt x="8281415" y="92075"/>
                  </a:lnTo>
                  <a:lnTo>
                    <a:pt x="8274173" y="56257"/>
                  </a:lnTo>
                  <a:lnTo>
                    <a:pt x="8254428" y="26987"/>
                  </a:lnTo>
                  <a:lnTo>
                    <a:pt x="8225158" y="7242"/>
                  </a:lnTo>
                  <a:lnTo>
                    <a:pt x="818934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380994" y="3097530"/>
              <a:ext cx="8281670" cy="920750"/>
            </a:xfrm>
            <a:custGeom>
              <a:avLst/>
              <a:gdLst/>
              <a:ahLst/>
              <a:cxnLst/>
              <a:rect l="l" t="t" r="r" b="b"/>
              <a:pathLst>
                <a:path w="8281670" h="920750">
                  <a:moveTo>
                    <a:pt x="0" y="92075"/>
                  </a:moveTo>
                  <a:lnTo>
                    <a:pt x="7242" y="56257"/>
                  </a:lnTo>
                  <a:lnTo>
                    <a:pt x="26987" y="26987"/>
                  </a:lnTo>
                  <a:lnTo>
                    <a:pt x="56257" y="7242"/>
                  </a:lnTo>
                  <a:lnTo>
                    <a:pt x="92075" y="0"/>
                  </a:lnTo>
                  <a:lnTo>
                    <a:pt x="8189340" y="0"/>
                  </a:lnTo>
                  <a:lnTo>
                    <a:pt x="8225158" y="7242"/>
                  </a:lnTo>
                  <a:lnTo>
                    <a:pt x="8254428" y="26987"/>
                  </a:lnTo>
                  <a:lnTo>
                    <a:pt x="8274173" y="56257"/>
                  </a:lnTo>
                  <a:lnTo>
                    <a:pt x="8281415" y="92075"/>
                  </a:lnTo>
                  <a:lnTo>
                    <a:pt x="8281415" y="828421"/>
                  </a:lnTo>
                  <a:lnTo>
                    <a:pt x="8274173" y="864238"/>
                  </a:lnTo>
                  <a:lnTo>
                    <a:pt x="8254428" y="893508"/>
                  </a:lnTo>
                  <a:lnTo>
                    <a:pt x="8225158" y="913253"/>
                  </a:lnTo>
                  <a:lnTo>
                    <a:pt x="8189340" y="920496"/>
                  </a:lnTo>
                  <a:lnTo>
                    <a:pt x="92075" y="920496"/>
                  </a:lnTo>
                  <a:lnTo>
                    <a:pt x="56257" y="913253"/>
                  </a:lnTo>
                  <a:lnTo>
                    <a:pt x="26987" y="893508"/>
                  </a:lnTo>
                  <a:lnTo>
                    <a:pt x="7242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3204" y="1329004"/>
            <a:ext cx="7811770" cy="24599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960755" indent="-227330">
              <a:lnSpc>
                <a:spcPct val="100000"/>
              </a:lnSpc>
              <a:spcBef>
                <a:spcPts val="1265"/>
              </a:spcBef>
              <a:buChar char="•"/>
              <a:tabLst>
                <a:tab pos="960755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facts,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statistics,</a:t>
            </a:r>
            <a:r>
              <a:rPr sz="2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or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information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809490">
              <a:lnSpc>
                <a:spcPct val="100000"/>
              </a:lnSpc>
              <a:spcBef>
                <a:spcPts val="1725"/>
              </a:spcBef>
            </a:pPr>
            <a:r>
              <a:rPr sz="41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41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920"/>
              </a:spcBef>
              <a:tabLst>
                <a:tab pos="5758815" algn="l"/>
              </a:tabLst>
            </a:pPr>
            <a:r>
              <a:rPr sz="3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Quantitative</a:t>
            </a:r>
            <a:r>
              <a:rPr sz="34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3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Qualitative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67976" y="4145216"/>
            <a:ext cx="1359535" cy="946785"/>
            <a:chOff x="3367976" y="4145216"/>
            <a:chExt cx="1359535" cy="946785"/>
          </a:xfrm>
        </p:grpSpPr>
        <p:sp>
          <p:nvSpPr>
            <p:cNvPr id="30" name="object 30"/>
            <p:cNvSpPr/>
            <p:nvPr/>
          </p:nvSpPr>
          <p:spPr>
            <a:xfrm>
              <a:off x="3380994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1241425" y="0"/>
                  </a:moveTo>
                  <a:lnTo>
                    <a:pt x="92075" y="0"/>
                  </a:lnTo>
                  <a:lnTo>
                    <a:pt x="56257" y="7242"/>
                  </a:lnTo>
                  <a:lnTo>
                    <a:pt x="26987" y="26987"/>
                  </a:lnTo>
                  <a:lnTo>
                    <a:pt x="7242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42" y="864238"/>
                  </a:lnTo>
                  <a:lnTo>
                    <a:pt x="26987" y="893508"/>
                  </a:lnTo>
                  <a:lnTo>
                    <a:pt x="56257" y="913253"/>
                  </a:lnTo>
                  <a:lnTo>
                    <a:pt x="92075" y="920496"/>
                  </a:lnTo>
                  <a:lnTo>
                    <a:pt x="1241425" y="920496"/>
                  </a:lnTo>
                  <a:lnTo>
                    <a:pt x="1277242" y="913253"/>
                  </a:lnTo>
                  <a:lnTo>
                    <a:pt x="1306512" y="893508"/>
                  </a:lnTo>
                  <a:lnTo>
                    <a:pt x="1326257" y="864238"/>
                  </a:lnTo>
                  <a:lnTo>
                    <a:pt x="1333500" y="828421"/>
                  </a:lnTo>
                  <a:lnTo>
                    <a:pt x="1333500" y="92075"/>
                  </a:lnTo>
                  <a:lnTo>
                    <a:pt x="1326257" y="56257"/>
                  </a:lnTo>
                  <a:lnTo>
                    <a:pt x="1306512" y="26987"/>
                  </a:lnTo>
                  <a:lnTo>
                    <a:pt x="1277242" y="7242"/>
                  </a:lnTo>
                  <a:lnTo>
                    <a:pt x="12414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380994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0" y="92075"/>
                  </a:moveTo>
                  <a:lnTo>
                    <a:pt x="7242" y="56257"/>
                  </a:lnTo>
                  <a:lnTo>
                    <a:pt x="26987" y="26987"/>
                  </a:lnTo>
                  <a:lnTo>
                    <a:pt x="56257" y="7242"/>
                  </a:lnTo>
                  <a:lnTo>
                    <a:pt x="92075" y="0"/>
                  </a:lnTo>
                  <a:lnTo>
                    <a:pt x="1241425" y="0"/>
                  </a:lnTo>
                  <a:lnTo>
                    <a:pt x="1277242" y="7242"/>
                  </a:lnTo>
                  <a:lnTo>
                    <a:pt x="1306512" y="26987"/>
                  </a:lnTo>
                  <a:lnTo>
                    <a:pt x="1326257" y="56257"/>
                  </a:lnTo>
                  <a:lnTo>
                    <a:pt x="1333500" y="92075"/>
                  </a:lnTo>
                  <a:lnTo>
                    <a:pt x="1333500" y="828421"/>
                  </a:lnTo>
                  <a:lnTo>
                    <a:pt x="1326257" y="864238"/>
                  </a:lnTo>
                  <a:lnTo>
                    <a:pt x="1306512" y="893508"/>
                  </a:lnTo>
                  <a:lnTo>
                    <a:pt x="1277242" y="913253"/>
                  </a:lnTo>
                  <a:lnTo>
                    <a:pt x="1241425" y="920496"/>
                  </a:lnTo>
                  <a:lnTo>
                    <a:pt x="92075" y="920496"/>
                  </a:lnTo>
                  <a:lnTo>
                    <a:pt x="56257" y="913253"/>
                  </a:lnTo>
                  <a:lnTo>
                    <a:pt x="26987" y="893508"/>
                  </a:lnTo>
                  <a:lnTo>
                    <a:pt x="7242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486658" y="4344161"/>
            <a:ext cx="1120140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30835" marR="5080" indent="-318770">
              <a:lnSpc>
                <a:spcPts val="1750"/>
              </a:lnSpc>
              <a:spcBef>
                <a:spcPts val="400"/>
              </a:spcBef>
            </a:pPr>
            <a:r>
              <a:rPr sz="17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Categorical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67976" y="5205920"/>
            <a:ext cx="1359535" cy="945515"/>
            <a:chOff x="3367976" y="5205920"/>
            <a:chExt cx="1359535" cy="945515"/>
          </a:xfrm>
        </p:grpSpPr>
        <p:sp>
          <p:nvSpPr>
            <p:cNvPr id="34" name="object 34"/>
            <p:cNvSpPr/>
            <p:nvPr/>
          </p:nvSpPr>
          <p:spPr>
            <a:xfrm>
              <a:off x="3380994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1241552" y="0"/>
                  </a:moveTo>
                  <a:lnTo>
                    <a:pt x="91947" y="0"/>
                  </a:lnTo>
                  <a:lnTo>
                    <a:pt x="56149" y="7223"/>
                  </a:lnTo>
                  <a:lnTo>
                    <a:pt x="26923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827074"/>
                  </a:lnTo>
                  <a:lnTo>
                    <a:pt x="7223" y="862843"/>
                  </a:lnTo>
                  <a:lnTo>
                    <a:pt x="26924" y="892054"/>
                  </a:lnTo>
                  <a:lnTo>
                    <a:pt x="56149" y="911749"/>
                  </a:lnTo>
                  <a:lnTo>
                    <a:pt x="91947" y="918972"/>
                  </a:lnTo>
                  <a:lnTo>
                    <a:pt x="1241552" y="918972"/>
                  </a:lnTo>
                  <a:lnTo>
                    <a:pt x="1277350" y="911749"/>
                  </a:lnTo>
                  <a:lnTo>
                    <a:pt x="1306576" y="892054"/>
                  </a:lnTo>
                  <a:lnTo>
                    <a:pt x="1326276" y="862843"/>
                  </a:lnTo>
                  <a:lnTo>
                    <a:pt x="1333500" y="827074"/>
                  </a:lnTo>
                  <a:lnTo>
                    <a:pt x="1333500" y="91948"/>
                  </a:lnTo>
                  <a:lnTo>
                    <a:pt x="1326276" y="56149"/>
                  </a:lnTo>
                  <a:lnTo>
                    <a:pt x="1306576" y="26924"/>
                  </a:lnTo>
                  <a:lnTo>
                    <a:pt x="1277350" y="7223"/>
                  </a:lnTo>
                  <a:lnTo>
                    <a:pt x="12415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380994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0" y="91948"/>
                  </a:moveTo>
                  <a:lnTo>
                    <a:pt x="7223" y="56149"/>
                  </a:lnTo>
                  <a:lnTo>
                    <a:pt x="26923" y="26924"/>
                  </a:lnTo>
                  <a:lnTo>
                    <a:pt x="56149" y="7223"/>
                  </a:lnTo>
                  <a:lnTo>
                    <a:pt x="91947" y="0"/>
                  </a:lnTo>
                  <a:lnTo>
                    <a:pt x="1241552" y="0"/>
                  </a:lnTo>
                  <a:lnTo>
                    <a:pt x="1277350" y="7223"/>
                  </a:lnTo>
                  <a:lnTo>
                    <a:pt x="1306576" y="26924"/>
                  </a:lnTo>
                  <a:lnTo>
                    <a:pt x="1326276" y="56149"/>
                  </a:lnTo>
                  <a:lnTo>
                    <a:pt x="1333500" y="91948"/>
                  </a:lnTo>
                  <a:lnTo>
                    <a:pt x="1333500" y="827074"/>
                  </a:lnTo>
                  <a:lnTo>
                    <a:pt x="1326276" y="862843"/>
                  </a:lnTo>
                  <a:lnTo>
                    <a:pt x="1306576" y="892054"/>
                  </a:lnTo>
                  <a:lnTo>
                    <a:pt x="1277350" y="911749"/>
                  </a:lnTo>
                  <a:lnTo>
                    <a:pt x="1241552" y="918972"/>
                  </a:lnTo>
                  <a:lnTo>
                    <a:pt x="91947" y="918972"/>
                  </a:lnTo>
                  <a:lnTo>
                    <a:pt x="56149" y="911749"/>
                  </a:lnTo>
                  <a:lnTo>
                    <a:pt x="26924" y="892054"/>
                  </a:lnTo>
                  <a:lnTo>
                    <a:pt x="7223" y="862843"/>
                  </a:lnTo>
                  <a:lnTo>
                    <a:pt x="0" y="827074"/>
                  </a:lnTo>
                  <a:lnTo>
                    <a:pt x="0" y="919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3651884" y="5315458"/>
            <a:ext cx="790575" cy="6896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6515" marR="5080" indent="-44450">
              <a:lnSpc>
                <a:spcPts val="1660"/>
              </a:lnSpc>
              <a:spcBef>
                <a:spcPts val="365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E.g.</a:t>
            </a:r>
            <a:r>
              <a:rPr sz="1600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Eye 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color, Gender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56340" y="4145216"/>
            <a:ext cx="1361440" cy="946785"/>
            <a:chOff x="4756340" y="4145216"/>
            <a:chExt cx="1361440" cy="946785"/>
          </a:xfrm>
        </p:grpSpPr>
        <p:sp>
          <p:nvSpPr>
            <p:cNvPr id="38" name="object 38"/>
            <p:cNvSpPr/>
            <p:nvPr/>
          </p:nvSpPr>
          <p:spPr>
            <a:xfrm>
              <a:off x="4769358" y="4158233"/>
              <a:ext cx="1335405" cy="920750"/>
            </a:xfrm>
            <a:custGeom>
              <a:avLst/>
              <a:gdLst/>
              <a:ahLst/>
              <a:cxnLst/>
              <a:rect l="l" t="t" r="r" b="b"/>
              <a:pathLst>
                <a:path w="1335404" h="920750">
                  <a:moveTo>
                    <a:pt x="1242949" y="0"/>
                  </a:moveTo>
                  <a:lnTo>
                    <a:pt x="92075" y="0"/>
                  </a:lnTo>
                  <a:lnTo>
                    <a:pt x="56257" y="7242"/>
                  </a:lnTo>
                  <a:lnTo>
                    <a:pt x="26987" y="26987"/>
                  </a:lnTo>
                  <a:lnTo>
                    <a:pt x="7242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42" y="864238"/>
                  </a:lnTo>
                  <a:lnTo>
                    <a:pt x="26987" y="893508"/>
                  </a:lnTo>
                  <a:lnTo>
                    <a:pt x="56257" y="913253"/>
                  </a:lnTo>
                  <a:lnTo>
                    <a:pt x="92075" y="920496"/>
                  </a:lnTo>
                  <a:lnTo>
                    <a:pt x="1242949" y="920496"/>
                  </a:lnTo>
                  <a:lnTo>
                    <a:pt x="1278766" y="913253"/>
                  </a:lnTo>
                  <a:lnTo>
                    <a:pt x="1308036" y="893508"/>
                  </a:lnTo>
                  <a:lnTo>
                    <a:pt x="1327781" y="864238"/>
                  </a:lnTo>
                  <a:lnTo>
                    <a:pt x="1335024" y="828421"/>
                  </a:lnTo>
                  <a:lnTo>
                    <a:pt x="1335024" y="92075"/>
                  </a:lnTo>
                  <a:lnTo>
                    <a:pt x="1327781" y="56257"/>
                  </a:lnTo>
                  <a:lnTo>
                    <a:pt x="1308036" y="26987"/>
                  </a:lnTo>
                  <a:lnTo>
                    <a:pt x="1278766" y="7242"/>
                  </a:lnTo>
                  <a:lnTo>
                    <a:pt x="12429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769358" y="4158233"/>
              <a:ext cx="1335405" cy="920750"/>
            </a:xfrm>
            <a:custGeom>
              <a:avLst/>
              <a:gdLst/>
              <a:ahLst/>
              <a:cxnLst/>
              <a:rect l="l" t="t" r="r" b="b"/>
              <a:pathLst>
                <a:path w="1335404" h="920750">
                  <a:moveTo>
                    <a:pt x="0" y="92075"/>
                  </a:moveTo>
                  <a:lnTo>
                    <a:pt x="7242" y="56257"/>
                  </a:lnTo>
                  <a:lnTo>
                    <a:pt x="26987" y="26987"/>
                  </a:lnTo>
                  <a:lnTo>
                    <a:pt x="56257" y="7242"/>
                  </a:lnTo>
                  <a:lnTo>
                    <a:pt x="92075" y="0"/>
                  </a:lnTo>
                  <a:lnTo>
                    <a:pt x="1242949" y="0"/>
                  </a:lnTo>
                  <a:lnTo>
                    <a:pt x="1278766" y="7242"/>
                  </a:lnTo>
                  <a:lnTo>
                    <a:pt x="1308036" y="26987"/>
                  </a:lnTo>
                  <a:lnTo>
                    <a:pt x="1327781" y="56257"/>
                  </a:lnTo>
                  <a:lnTo>
                    <a:pt x="1335024" y="92075"/>
                  </a:lnTo>
                  <a:lnTo>
                    <a:pt x="1335024" y="828421"/>
                  </a:lnTo>
                  <a:lnTo>
                    <a:pt x="1327781" y="864238"/>
                  </a:lnTo>
                  <a:lnTo>
                    <a:pt x="1308036" y="893508"/>
                  </a:lnTo>
                  <a:lnTo>
                    <a:pt x="1278766" y="913253"/>
                  </a:lnTo>
                  <a:lnTo>
                    <a:pt x="1242949" y="920496"/>
                  </a:lnTo>
                  <a:lnTo>
                    <a:pt x="92075" y="920496"/>
                  </a:lnTo>
                  <a:lnTo>
                    <a:pt x="56257" y="913253"/>
                  </a:lnTo>
                  <a:lnTo>
                    <a:pt x="26987" y="893508"/>
                  </a:lnTo>
                  <a:lnTo>
                    <a:pt x="7242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080508" y="4344161"/>
            <a:ext cx="711835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0" marR="5080" indent="-114300">
              <a:lnSpc>
                <a:spcPts val="1750"/>
              </a:lnSpc>
              <a:spcBef>
                <a:spcPts val="400"/>
              </a:spcBef>
            </a:pPr>
            <a:r>
              <a:rPr sz="1700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Textual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756340" y="5205920"/>
            <a:ext cx="1361440" cy="945515"/>
            <a:chOff x="4756340" y="5205920"/>
            <a:chExt cx="1361440" cy="945515"/>
          </a:xfrm>
        </p:grpSpPr>
        <p:sp>
          <p:nvSpPr>
            <p:cNvPr id="42" name="object 42"/>
            <p:cNvSpPr/>
            <p:nvPr/>
          </p:nvSpPr>
          <p:spPr>
            <a:xfrm>
              <a:off x="4769358" y="5218938"/>
              <a:ext cx="1335405" cy="919480"/>
            </a:xfrm>
            <a:custGeom>
              <a:avLst/>
              <a:gdLst/>
              <a:ahLst/>
              <a:cxnLst/>
              <a:rect l="l" t="t" r="r" b="b"/>
              <a:pathLst>
                <a:path w="1335404" h="919479">
                  <a:moveTo>
                    <a:pt x="1243076" y="0"/>
                  </a:moveTo>
                  <a:lnTo>
                    <a:pt x="91947" y="0"/>
                  </a:lnTo>
                  <a:lnTo>
                    <a:pt x="56149" y="7223"/>
                  </a:lnTo>
                  <a:lnTo>
                    <a:pt x="26923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827074"/>
                  </a:lnTo>
                  <a:lnTo>
                    <a:pt x="7223" y="862843"/>
                  </a:lnTo>
                  <a:lnTo>
                    <a:pt x="26924" y="892054"/>
                  </a:lnTo>
                  <a:lnTo>
                    <a:pt x="56149" y="911749"/>
                  </a:lnTo>
                  <a:lnTo>
                    <a:pt x="91947" y="918972"/>
                  </a:lnTo>
                  <a:lnTo>
                    <a:pt x="1243076" y="918972"/>
                  </a:lnTo>
                  <a:lnTo>
                    <a:pt x="1278874" y="911749"/>
                  </a:lnTo>
                  <a:lnTo>
                    <a:pt x="1308100" y="892054"/>
                  </a:lnTo>
                  <a:lnTo>
                    <a:pt x="1327800" y="862843"/>
                  </a:lnTo>
                  <a:lnTo>
                    <a:pt x="1335024" y="827074"/>
                  </a:lnTo>
                  <a:lnTo>
                    <a:pt x="1335024" y="91948"/>
                  </a:lnTo>
                  <a:lnTo>
                    <a:pt x="1327800" y="56149"/>
                  </a:lnTo>
                  <a:lnTo>
                    <a:pt x="1308100" y="26924"/>
                  </a:lnTo>
                  <a:lnTo>
                    <a:pt x="1278874" y="7223"/>
                  </a:lnTo>
                  <a:lnTo>
                    <a:pt x="124307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769358" y="5218938"/>
              <a:ext cx="1335405" cy="919480"/>
            </a:xfrm>
            <a:custGeom>
              <a:avLst/>
              <a:gdLst/>
              <a:ahLst/>
              <a:cxnLst/>
              <a:rect l="l" t="t" r="r" b="b"/>
              <a:pathLst>
                <a:path w="1335404" h="919479">
                  <a:moveTo>
                    <a:pt x="0" y="91948"/>
                  </a:moveTo>
                  <a:lnTo>
                    <a:pt x="7223" y="56149"/>
                  </a:lnTo>
                  <a:lnTo>
                    <a:pt x="26923" y="26924"/>
                  </a:lnTo>
                  <a:lnTo>
                    <a:pt x="56149" y="7223"/>
                  </a:lnTo>
                  <a:lnTo>
                    <a:pt x="91947" y="0"/>
                  </a:lnTo>
                  <a:lnTo>
                    <a:pt x="1243076" y="0"/>
                  </a:lnTo>
                  <a:lnTo>
                    <a:pt x="1278874" y="7223"/>
                  </a:lnTo>
                  <a:lnTo>
                    <a:pt x="1308100" y="26924"/>
                  </a:lnTo>
                  <a:lnTo>
                    <a:pt x="1327800" y="56149"/>
                  </a:lnTo>
                  <a:lnTo>
                    <a:pt x="1335024" y="91948"/>
                  </a:lnTo>
                  <a:lnTo>
                    <a:pt x="1335024" y="827074"/>
                  </a:lnTo>
                  <a:lnTo>
                    <a:pt x="1327800" y="862843"/>
                  </a:lnTo>
                  <a:lnTo>
                    <a:pt x="1308100" y="892054"/>
                  </a:lnTo>
                  <a:lnTo>
                    <a:pt x="1278874" y="911749"/>
                  </a:lnTo>
                  <a:lnTo>
                    <a:pt x="1243076" y="918972"/>
                  </a:lnTo>
                  <a:lnTo>
                    <a:pt x="91947" y="918972"/>
                  </a:lnTo>
                  <a:lnTo>
                    <a:pt x="56149" y="911749"/>
                  </a:lnTo>
                  <a:lnTo>
                    <a:pt x="26924" y="892054"/>
                  </a:lnTo>
                  <a:lnTo>
                    <a:pt x="7223" y="862843"/>
                  </a:lnTo>
                  <a:lnTo>
                    <a:pt x="0" y="827074"/>
                  </a:lnTo>
                  <a:lnTo>
                    <a:pt x="0" y="919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973192" y="5420664"/>
            <a:ext cx="926465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281940">
              <a:lnSpc>
                <a:spcPts val="1660"/>
              </a:lnSpc>
              <a:spcBef>
                <a:spcPts val="365"/>
              </a:spcBef>
            </a:pPr>
            <a:r>
              <a:rPr sz="1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e.g. 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interviews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46228" y="4145216"/>
            <a:ext cx="1359535" cy="946785"/>
            <a:chOff x="6146228" y="4145216"/>
            <a:chExt cx="1359535" cy="946785"/>
          </a:xfrm>
        </p:grpSpPr>
        <p:sp>
          <p:nvSpPr>
            <p:cNvPr id="46" name="object 46"/>
            <p:cNvSpPr/>
            <p:nvPr/>
          </p:nvSpPr>
          <p:spPr>
            <a:xfrm>
              <a:off x="6159245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1241425" y="0"/>
                  </a:moveTo>
                  <a:lnTo>
                    <a:pt x="92075" y="0"/>
                  </a:lnTo>
                  <a:lnTo>
                    <a:pt x="56257" y="7242"/>
                  </a:lnTo>
                  <a:lnTo>
                    <a:pt x="26987" y="26987"/>
                  </a:lnTo>
                  <a:lnTo>
                    <a:pt x="7242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42" y="864238"/>
                  </a:lnTo>
                  <a:lnTo>
                    <a:pt x="26987" y="893508"/>
                  </a:lnTo>
                  <a:lnTo>
                    <a:pt x="56257" y="913253"/>
                  </a:lnTo>
                  <a:lnTo>
                    <a:pt x="92075" y="920496"/>
                  </a:lnTo>
                  <a:lnTo>
                    <a:pt x="1241425" y="920496"/>
                  </a:lnTo>
                  <a:lnTo>
                    <a:pt x="1277242" y="913253"/>
                  </a:lnTo>
                  <a:lnTo>
                    <a:pt x="1306512" y="893508"/>
                  </a:lnTo>
                  <a:lnTo>
                    <a:pt x="1326257" y="864238"/>
                  </a:lnTo>
                  <a:lnTo>
                    <a:pt x="1333500" y="828421"/>
                  </a:lnTo>
                  <a:lnTo>
                    <a:pt x="1333500" y="92075"/>
                  </a:lnTo>
                  <a:lnTo>
                    <a:pt x="1326257" y="56257"/>
                  </a:lnTo>
                  <a:lnTo>
                    <a:pt x="1306512" y="26987"/>
                  </a:lnTo>
                  <a:lnTo>
                    <a:pt x="1277242" y="7242"/>
                  </a:lnTo>
                  <a:lnTo>
                    <a:pt x="12414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159245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0" y="92075"/>
                  </a:moveTo>
                  <a:lnTo>
                    <a:pt x="7242" y="56257"/>
                  </a:lnTo>
                  <a:lnTo>
                    <a:pt x="26987" y="26987"/>
                  </a:lnTo>
                  <a:lnTo>
                    <a:pt x="56257" y="7242"/>
                  </a:lnTo>
                  <a:lnTo>
                    <a:pt x="92075" y="0"/>
                  </a:lnTo>
                  <a:lnTo>
                    <a:pt x="1241425" y="0"/>
                  </a:lnTo>
                  <a:lnTo>
                    <a:pt x="1277242" y="7242"/>
                  </a:lnTo>
                  <a:lnTo>
                    <a:pt x="1306512" y="26987"/>
                  </a:lnTo>
                  <a:lnTo>
                    <a:pt x="1326257" y="56257"/>
                  </a:lnTo>
                  <a:lnTo>
                    <a:pt x="1333500" y="92075"/>
                  </a:lnTo>
                  <a:lnTo>
                    <a:pt x="1333500" y="828421"/>
                  </a:lnTo>
                  <a:lnTo>
                    <a:pt x="1326257" y="864238"/>
                  </a:lnTo>
                  <a:lnTo>
                    <a:pt x="1306512" y="893508"/>
                  </a:lnTo>
                  <a:lnTo>
                    <a:pt x="1277242" y="913253"/>
                  </a:lnTo>
                  <a:lnTo>
                    <a:pt x="1241425" y="920496"/>
                  </a:lnTo>
                  <a:lnTo>
                    <a:pt x="92075" y="920496"/>
                  </a:lnTo>
                  <a:lnTo>
                    <a:pt x="56257" y="913253"/>
                  </a:lnTo>
                  <a:lnTo>
                    <a:pt x="26987" y="893508"/>
                  </a:lnTo>
                  <a:lnTo>
                    <a:pt x="7242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374384" y="4344161"/>
            <a:ext cx="902969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2885" marR="5080" indent="-210820">
              <a:lnSpc>
                <a:spcPts val="1750"/>
              </a:lnSpc>
              <a:spcBef>
                <a:spcPts val="400"/>
              </a:spcBef>
            </a:pPr>
            <a:r>
              <a:rPr sz="17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Narrative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46228" y="5205920"/>
            <a:ext cx="1359535" cy="945515"/>
            <a:chOff x="6146228" y="5205920"/>
            <a:chExt cx="1359535" cy="945515"/>
          </a:xfrm>
        </p:grpSpPr>
        <p:sp>
          <p:nvSpPr>
            <p:cNvPr id="50" name="object 50"/>
            <p:cNvSpPr/>
            <p:nvPr/>
          </p:nvSpPr>
          <p:spPr>
            <a:xfrm>
              <a:off x="6159245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1241552" y="0"/>
                  </a:moveTo>
                  <a:lnTo>
                    <a:pt x="91948" y="0"/>
                  </a:lnTo>
                  <a:lnTo>
                    <a:pt x="56149" y="7223"/>
                  </a:lnTo>
                  <a:lnTo>
                    <a:pt x="26924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827074"/>
                  </a:lnTo>
                  <a:lnTo>
                    <a:pt x="7223" y="862843"/>
                  </a:lnTo>
                  <a:lnTo>
                    <a:pt x="26924" y="892054"/>
                  </a:lnTo>
                  <a:lnTo>
                    <a:pt x="56149" y="911749"/>
                  </a:lnTo>
                  <a:lnTo>
                    <a:pt x="91948" y="918972"/>
                  </a:lnTo>
                  <a:lnTo>
                    <a:pt x="1241552" y="918972"/>
                  </a:lnTo>
                  <a:lnTo>
                    <a:pt x="1277350" y="911749"/>
                  </a:lnTo>
                  <a:lnTo>
                    <a:pt x="1306576" y="892054"/>
                  </a:lnTo>
                  <a:lnTo>
                    <a:pt x="1326276" y="862843"/>
                  </a:lnTo>
                  <a:lnTo>
                    <a:pt x="1333500" y="827074"/>
                  </a:lnTo>
                  <a:lnTo>
                    <a:pt x="1333500" y="91948"/>
                  </a:lnTo>
                  <a:lnTo>
                    <a:pt x="1326276" y="56149"/>
                  </a:lnTo>
                  <a:lnTo>
                    <a:pt x="1306576" y="26924"/>
                  </a:lnTo>
                  <a:lnTo>
                    <a:pt x="1277350" y="7223"/>
                  </a:lnTo>
                  <a:lnTo>
                    <a:pt x="12415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159245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0" y="91948"/>
                  </a:moveTo>
                  <a:lnTo>
                    <a:pt x="7223" y="56149"/>
                  </a:lnTo>
                  <a:lnTo>
                    <a:pt x="26924" y="26924"/>
                  </a:lnTo>
                  <a:lnTo>
                    <a:pt x="56149" y="7223"/>
                  </a:lnTo>
                  <a:lnTo>
                    <a:pt x="91948" y="0"/>
                  </a:lnTo>
                  <a:lnTo>
                    <a:pt x="1241552" y="0"/>
                  </a:lnTo>
                  <a:lnTo>
                    <a:pt x="1277350" y="7223"/>
                  </a:lnTo>
                  <a:lnTo>
                    <a:pt x="1306576" y="26924"/>
                  </a:lnTo>
                  <a:lnTo>
                    <a:pt x="1326276" y="56149"/>
                  </a:lnTo>
                  <a:lnTo>
                    <a:pt x="1333500" y="91948"/>
                  </a:lnTo>
                  <a:lnTo>
                    <a:pt x="1333500" y="827074"/>
                  </a:lnTo>
                  <a:lnTo>
                    <a:pt x="1326276" y="862843"/>
                  </a:lnTo>
                  <a:lnTo>
                    <a:pt x="1306576" y="892054"/>
                  </a:lnTo>
                  <a:lnTo>
                    <a:pt x="1277350" y="911749"/>
                  </a:lnTo>
                  <a:lnTo>
                    <a:pt x="1241552" y="918972"/>
                  </a:lnTo>
                  <a:lnTo>
                    <a:pt x="91948" y="918972"/>
                  </a:lnTo>
                  <a:lnTo>
                    <a:pt x="56149" y="911749"/>
                  </a:lnTo>
                  <a:lnTo>
                    <a:pt x="26924" y="892054"/>
                  </a:lnTo>
                  <a:lnTo>
                    <a:pt x="7223" y="862843"/>
                  </a:lnTo>
                  <a:lnTo>
                    <a:pt x="0" y="827074"/>
                  </a:lnTo>
                  <a:lnTo>
                    <a:pt x="0" y="919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6317360" y="5420664"/>
            <a:ext cx="1019175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38100">
              <a:lnSpc>
                <a:spcPts val="1660"/>
              </a:lnSpc>
              <a:spcBef>
                <a:spcPts val="365"/>
              </a:spcBef>
            </a:pP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e.g.</a:t>
            </a:r>
            <a:r>
              <a:rPr sz="1600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1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media</a:t>
            </a:r>
            <a:r>
              <a:rPr sz="1600" spc="-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post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536116" y="4145216"/>
            <a:ext cx="1359535" cy="946785"/>
            <a:chOff x="7536116" y="4145216"/>
            <a:chExt cx="1359535" cy="946785"/>
          </a:xfrm>
        </p:grpSpPr>
        <p:sp>
          <p:nvSpPr>
            <p:cNvPr id="54" name="object 54"/>
            <p:cNvSpPr/>
            <p:nvPr/>
          </p:nvSpPr>
          <p:spPr>
            <a:xfrm>
              <a:off x="7549134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1241425" y="0"/>
                  </a:moveTo>
                  <a:lnTo>
                    <a:pt x="92075" y="0"/>
                  </a:lnTo>
                  <a:lnTo>
                    <a:pt x="56257" y="7242"/>
                  </a:lnTo>
                  <a:lnTo>
                    <a:pt x="26987" y="26987"/>
                  </a:lnTo>
                  <a:lnTo>
                    <a:pt x="7242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42" y="864238"/>
                  </a:lnTo>
                  <a:lnTo>
                    <a:pt x="26987" y="893508"/>
                  </a:lnTo>
                  <a:lnTo>
                    <a:pt x="56257" y="913253"/>
                  </a:lnTo>
                  <a:lnTo>
                    <a:pt x="92075" y="920496"/>
                  </a:lnTo>
                  <a:lnTo>
                    <a:pt x="1241425" y="920496"/>
                  </a:lnTo>
                  <a:lnTo>
                    <a:pt x="1277242" y="913253"/>
                  </a:lnTo>
                  <a:lnTo>
                    <a:pt x="1306512" y="893508"/>
                  </a:lnTo>
                  <a:lnTo>
                    <a:pt x="1326257" y="864238"/>
                  </a:lnTo>
                  <a:lnTo>
                    <a:pt x="1333500" y="828421"/>
                  </a:lnTo>
                  <a:lnTo>
                    <a:pt x="1333500" y="92075"/>
                  </a:lnTo>
                  <a:lnTo>
                    <a:pt x="1326257" y="56257"/>
                  </a:lnTo>
                  <a:lnTo>
                    <a:pt x="1306512" y="26987"/>
                  </a:lnTo>
                  <a:lnTo>
                    <a:pt x="1277242" y="7242"/>
                  </a:lnTo>
                  <a:lnTo>
                    <a:pt x="12414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549134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0" y="92075"/>
                  </a:moveTo>
                  <a:lnTo>
                    <a:pt x="7242" y="56257"/>
                  </a:lnTo>
                  <a:lnTo>
                    <a:pt x="26987" y="26987"/>
                  </a:lnTo>
                  <a:lnTo>
                    <a:pt x="56257" y="7242"/>
                  </a:lnTo>
                  <a:lnTo>
                    <a:pt x="92075" y="0"/>
                  </a:lnTo>
                  <a:lnTo>
                    <a:pt x="1241425" y="0"/>
                  </a:lnTo>
                  <a:lnTo>
                    <a:pt x="1277242" y="7242"/>
                  </a:lnTo>
                  <a:lnTo>
                    <a:pt x="1306512" y="26987"/>
                  </a:lnTo>
                  <a:lnTo>
                    <a:pt x="1326257" y="56257"/>
                  </a:lnTo>
                  <a:lnTo>
                    <a:pt x="1333500" y="92075"/>
                  </a:lnTo>
                  <a:lnTo>
                    <a:pt x="1333500" y="828421"/>
                  </a:lnTo>
                  <a:lnTo>
                    <a:pt x="1326257" y="864238"/>
                  </a:lnTo>
                  <a:lnTo>
                    <a:pt x="1306512" y="893508"/>
                  </a:lnTo>
                  <a:lnTo>
                    <a:pt x="1277242" y="913253"/>
                  </a:lnTo>
                  <a:lnTo>
                    <a:pt x="1241425" y="920496"/>
                  </a:lnTo>
                  <a:lnTo>
                    <a:pt x="92075" y="920496"/>
                  </a:lnTo>
                  <a:lnTo>
                    <a:pt x="56257" y="913253"/>
                  </a:lnTo>
                  <a:lnTo>
                    <a:pt x="26987" y="893508"/>
                  </a:lnTo>
                  <a:lnTo>
                    <a:pt x="7242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7653019" y="4455921"/>
            <a:ext cx="11271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Visual</a:t>
            </a:r>
            <a:r>
              <a:rPr sz="1700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536180" y="5205984"/>
            <a:ext cx="1359535" cy="944880"/>
            <a:chOff x="7536180" y="5205984"/>
            <a:chExt cx="1359535" cy="944880"/>
          </a:xfrm>
        </p:grpSpPr>
        <p:sp>
          <p:nvSpPr>
            <p:cNvPr id="58" name="object 58"/>
            <p:cNvSpPr/>
            <p:nvPr/>
          </p:nvSpPr>
          <p:spPr>
            <a:xfrm>
              <a:off x="7549134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1241552" y="0"/>
                  </a:moveTo>
                  <a:lnTo>
                    <a:pt x="91948" y="0"/>
                  </a:lnTo>
                  <a:lnTo>
                    <a:pt x="56149" y="7223"/>
                  </a:lnTo>
                  <a:lnTo>
                    <a:pt x="26924" y="26924"/>
                  </a:lnTo>
                  <a:lnTo>
                    <a:pt x="7223" y="56149"/>
                  </a:lnTo>
                  <a:lnTo>
                    <a:pt x="0" y="91948"/>
                  </a:lnTo>
                  <a:lnTo>
                    <a:pt x="0" y="827074"/>
                  </a:lnTo>
                  <a:lnTo>
                    <a:pt x="7223" y="862843"/>
                  </a:lnTo>
                  <a:lnTo>
                    <a:pt x="26924" y="892054"/>
                  </a:lnTo>
                  <a:lnTo>
                    <a:pt x="56149" y="911749"/>
                  </a:lnTo>
                  <a:lnTo>
                    <a:pt x="91948" y="918972"/>
                  </a:lnTo>
                  <a:lnTo>
                    <a:pt x="1241552" y="918972"/>
                  </a:lnTo>
                  <a:lnTo>
                    <a:pt x="1277350" y="911749"/>
                  </a:lnTo>
                  <a:lnTo>
                    <a:pt x="1306576" y="892054"/>
                  </a:lnTo>
                  <a:lnTo>
                    <a:pt x="1326276" y="862843"/>
                  </a:lnTo>
                  <a:lnTo>
                    <a:pt x="1333500" y="827074"/>
                  </a:lnTo>
                  <a:lnTo>
                    <a:pt x="1333500" y="91948"/>
                  </a:lnTo>
                  <a:lnTo>
                    <a:pt x="1326276" y="56149"/>
                  </a:lnTo>
                  <a:lnTo>
                    <a:pt x="1306576" y="26924"/>
                  </a:lnTo>
                  <a:lnTo>
                    <a:pt x="1277350" y="7223"/>
                  </a:lnTo>
                  <a:lnTo>
                    <a:pt x="124155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549134" y="5218938"/>
              <a:ext cx="1333500" cy="919480"/>
            </a:xfrm>
            <a:custGeom>
              <a:avLst/>
              <a:gdLst/>
              <a:ahLst/>
              <a:cxnLst/>
              <a:rect l="l" t="t" r="r" b="b"/>
              <a:pathLst>
                <a:path w="1333500" h="919479">
                  <a:moveTo>
                    <a:pt x="0" y="91948"/>
                  </a:moveTo>
                  <a:lnTo>
                    <a:pt x="7223" y="56149"/>
                  </a:lnTo>
                  <a:lnTo>
                    <a:pt x="26924" y="26924"/>
                  </a:lnTo>
                  <a:lnTo>
                    <a:pt x="56149" y="7223"/>
                  </a:lnTo>
                  <a:lnTo>
                    <a:pt x="91948" y="0"/>
                  </a:lnTo>
                  <a:lnTo>
                    <a:pt x="1241552" y="0"/>
                  </a:lnTo>
                  <a:lnTo>
                    <a:pt x="1277350" y="7223"/>
                  </a:lnTo>
                  <a:lnTo>
                    <a:pt x="1306576" y="26924"/>
                  </a:lnTo>
                  <a:lnTo>
                    <a:pt x="1326276" y="56149"/>
                  </a:lnTo>
                  <a:lnTo>
                    <a:pt x="1333500" y="91948"/>
                  </a:lnTo>
                  <a:lnTo>
                    <a:pt x="1333500" y="827074"/>
                  </a:lnTo>
                  <a:lnTo>
                    <a:pt x="1326276" y="862843"/>
                  </a:lnTo>
                  <a:lnTo>
                    <a:pt x="1306576" y="892054"/>
                  </a:lnTo>
                  <a:lnTo>
                    <a:pt x="1277350" y="911749"/>
                  </a:lnTo>
                  <a:lnTo>
                    <a:pt x="1241552" y="918972"/>
                  </a:lnTo>
                  <a:lnTo>
                    <a:pt x="91948" y="918972"/>
                  </a:lnTo>
                  <a:lnTo>
                    <a:pt x="56149" y="911749"/>
                  </a:lnTo>
                  <a:lnTo>
                    <a:pt x="26924" y="892054"/>
                  </a:lnTo>
                  <a:lnTo>
                    <a:pt x="7223" y="862843"/>
                  </a:lnTo>
                  <a:lnTo>
                    <a:pt x="0" y="827074"/>
                  </a:lnTo>
                  <a:lnTo>
                    <a:pt x="0" y="919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7639939" y="5420664"/>
            <a:ext cx="1152525" cy="4794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394335">
              <a:lnSpc>
                <a:spcPts val="1660"/>
              </a:lnSpc>
              <a:spcBef>
                <a:spcPts val="365"/>
              </a:spcBef>
            </a:pPr>
            <a:r>
              <a:rPr sz="1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e.g. </a:t>
            </a:r>
            <a:r>
              <a:rPr sz="1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photographs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926004" y="4145216"/>
            <a:ext cx="1359535" cy="946785"/>
            <a:chOff x="8926004" y="4145216"/>
            <a:chExt cx="1359535" cy="946785"/>
          </a:xfrm>
        </p:grpSpPr>
        <p:sp>
          <p:nvSpPr>
            <p:cNvPr id="62" name="object 62"/>
            <p:cNvSpPr/>
            <p:nvPr/>
          </p:nvSpPr>
          <p:spPr>
            <a:xfrm>
              <a:off x="8939022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1241425" y="0"/>
                  </a:moveTo>
                  <a:lnTo>
                    <a:pt x="92075" y="0"/>
                  </a:lnTo>
                  <a:lnTo>
                    <a:pt x="56203" y="7242"/>
                  </a:lnTo>
                  <a:lnTo>
                    <a:pt x="26939" y="26987"/>
                  </a:lnTo>
                  <a:lnTo>
                    <a:pt x="7225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25" y="864238"/>
                  </a:lnTo>
                  <a:lnTo>
                    <a:pt x="26939" y="893508"/>
                  </a:lnTo>
                  <a:lnTo>
                    <a:pt x="56203" y="913253"/>
                  </a:lnTo>
                  <a:lnTo>
                    <a:pt x="92075" y="920496"/>
                  </a:lnTo>
                  <a:lnTo>
                    <a:pt x="1241425" y="920496"/>
                  </a:lnTo>
                  <a:lnTo>
                    <a:pt x="1277242" y="913253"/>
                  </a:lnTo>
                  <a:lnTo>
                    <a:pt x="1306512" y="893508"/>
                  </a:lnTo>
                  <a:lnTo>
                    <a:pt x="1326257" y="864238"/>
                  </a:lnTo>
                  <a:lnTo>
                    <a:pt x="1333500" y="828421"/>
                  </a:lnTo>
                  <a:lnTo>
                    <a:pt x="1333500" y="92075"/>
                  </a:lnTo>
                  <a:lnTo>
                    <a:pt x="1326257" y="56257"/>
                  </a:lnTo>
                  <a:lnTo>
                    <a:pt x="1306512" y="26987"/>
                  </a:lnTo>
                  <a:lnTo>
                    <a:pt x="1277242" y="7242"/>
                  </a:lnTo>
                  <a:lnTo>
                    <a:pt x="12414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939022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0" y="92075"/>
                  </a:moveTo>
                  <a:lnTo>
                    <a:pt x="7225" y="56257"/>
                  </a:lnTo>
                  <a:lnTo>
                    <a:pt x="26939" y="26987"/>
                  </a:lnTo>
                  <a:lnTo>
                    <a:pt x="56203" y="7242"/>
                  </a:lnTo>
                  <a:lnTo>
                    <a:pt x="92075" y="0"/>
                  </a:lnTo>
                  <a:lnTo>
                    <a:pt x="1241425" y="0"/>
                  </a:lnTo>
                  <a:lnTo>
                    <a:pt x="1277242" y="7242"/>
                  </a:lnTo>
                  <a:lnTo>
                    <a:pt x="1306512" y="26987"/>
                  </a:lnTo>
                  <a:lnTo>
                    <a:pt x="1326257" y="56257"/>
                  </a:lnTo>
                  <a:lnTo>
                    <a:pt x="1333500" y="92075"/>
                  </a:lnTo>
                  <a:lnTo>
                    <a:pt x="1333500" y="828421"/>
                  </a:lnTo>
                  <a:lnTo>
                    <a:pt x="1326257" y="864238"/>
                  </a:lnTo>
                  <a:lnTo>
                    <a:pt x="1306512" y="893508"/>
                  </a:lnTo>
                  <a:lnTo>
                    <a:pt x="1277242" y="913253"/>
                  </a:lnTo>
                  <a:lnTo>
                    <a:pt x="1241425" y="920496"/>
                  </a:lnTo>
                  <a:lnTo>
                    <a:pt x="92075" y="920496"/>
                  </a:lnTo>
                  <a:lnTo>
                    <a:pt x="56203" y="913253"/>
                  </a:lnTo>
                  <a:lnTo>
                    <a:pt x="26939" y="893508"/>
                  </a:lnTo>
                  <a:lnTo>
                    <a:pt x="7225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9058147" y="4455921"/>
            <a:ext cx="1094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Audio</a:t>
            </a:r>
            <a:r>
              <a:rPr sz="1700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315956" y="4145279"/>
            <a:ext cx="1359535" cy="946785"/>
            <a:chOff x="10315956" y="4145279"/>
            <a:chExt cx="1359535" cy="946785"/>
          </a:xfrm>
        </p:grpSpPr>
        <p:sp>
          <p:nvSpPr>
            <p:cNvPr id="66" name="object 66"/>
            <p:cNvSpPr/>
            <p:nvPr/>
          </p:nvSpPr>
          <p:spPr>
            <a:xfrm>
              <a:off x="10328910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1241425" y="0"/>
                  </a:moveTo>
                  <a:lnTo>
                    <a:pt x="92075" y="0"/>
                  </a:lnTo>
                  <a:lnTo>
                    <a:pt x="56203" y="7242"/>
                  </a:lnTo>
                  <a:lnTo>
                    <a:pt x="26939" y="26987"/>
                  </a:lnTo>
                  <a:lnTo>
                    <a:pt x="7225" y="56257"/>
                  </a:lnTo>
                  <a:lnTo>
                    <a:pt x="0" y="92075"/>
                  </a:lnTo>
                  <a:lnTo>
                    <a:pt x="0" y="828421"/>
                  </a:lnTo>
                  <a:lnTo>
                    <a:pt x="7225" y="864238"/>
                  </a:lnTo>
                  <a:lnTo>
                    <a:pt x="26939" y="893508"/>
                  </a:lnTo>
                  <a:lnTo>
                    <a:pt x="56203" y="913253"/>
                  </a:lnTo>
                  <a:lnTo>
                    <a:pt x="92075" y="920496"/>
                  </a:lnTo>
                  <a:lnTo>
                    <a:pt x="1241425" y="920496"/>
                  </a:lnTo>
                  <a:lnTo>
                    <a:pt x="1277242" y="913253"/>
                  </a:lnTo>
                  <a:lnTo>
                    <a:pt x="1306512" y="893508"/>
                  </a:lnTo>
                  <a:lnTo>
                    <a:pt x="1326257" y="864238"/>
                  </a:lnTo>
                  <a:lnTo>
                    <a:pt x="1333500" y="828421"/>
                  </a:lnTo>
                  <a:lnTo>
                    <a:pt x="1333500" y="92075"/>
                  </a:lnTo>
                  <a:lnTo>
                    <a:pt x="1326257" y="56257"/>
                  </a:lnTo>
                  <a:lnTo>
                    <a:pt x="1306512" y="26987"/>
                  </a:lnTo>
                  <a:lnTo>
                    <a:pt x="1277242" y="7242"/>
                  </a:lnTo>
                  <a:lnTo>
                    <a:pt x="12414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0328910" y="4158233"/>
              <a:ext cx="1333500" cy="920750"/>
            </a:xfrm>
            <a:custGeom>
              <a:avLst/>
              <a:gdLst/>
              <a:ahLst/>
              <a:cxnLst/>
              <a:rect l="l" t="t" r="r" b="b"/>
              <a:pathLst>
                <a:path w="1333500" h="920750">
                  <a:moveTo>
                    <a:pt x="0" y="92075"/>
                  </a:moveTo>
                  <a:lnTo>
                    <a:pt x="7225" y="56257"/>
                  </a:lnTo>
                  <a:lnTo>
                    <a:pt x="26939" y="26987"/>
                  </a:lnTo>
                  <a:lnTo>
                    <a:pt x="56203" y="7242"/>
                  </a:lnTo>
                  <a:lnTo>
                    <a:pt x="92075" y="0"/>
                  </a:lnTo>
                  <a:lnTo>
                    <a:pt x="1241425" y="0"/>
                  </a:lnTo>
                  <a:lnTo>
                    <a:pt x="1277242" y="7242"/>
                  </a:lnTo>
                  <a:lnTo>
                    <a:pt x="1306512" y="26987"/>
                  </a:lnTo>
                  <a:lnTo>
                    <a:pt x="1326257" y="56257"/>
                  </a:lnTo>
                  <a:lnTo>
                    <a:pt x="1333500" y="92075"/>
                  </a:lnTo>
                  <a:lnTo>
                    <a:pt x="1333500" y="828421"/>
                  </a:lnTo>
                  <a:lnTo>
                    <a:pt x="1326257" y="864238"/>
                  </a:lnTo>
                  <a:lnTo>
                    <a:pt x="1306512" y="893508"/>
                  </a:lnTo>
                  <a:lnTo>
                    <a:pt x="1277242" y="913253"/>
                  </a:lnTo>
                  <a:lnTo>
                    <a:pt x="1241425" y="920496"/>
                  </a:lnTo>
                  <a:lnTo>
                    <a:pt x="92075" y="920496"/>
                  </a:lnTo>
                  <a:lnTo>
                    <a:pt x="56203" y="913253"/>
                  </a:lnTo>
                  <a:lnTo>
                    <a:pt x="26939" y="893508"/>
                  </a:lnTo>
                  <a:lnTo>
                    <a:pt x="7225" y="864238"/>
                  </a:lnTo>
                  <a:lnTo>
                    <a:pt x="0" y="828421"/>
                  </a:lnTo>
                  <a:lnTo>
                    <a:pt x="0" y="9207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10545318" y="4344161"/>
            <a:ext cx="901700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20980" marR="5080" indent="-208915">
              <a:lnSpc>
                <a:spcPts val="1750"/>
              </a:lnSpc>
              <a:spcBef>
                <a:spcPts val="400"/>
              </a:spcBef>
            </a:pPr>
            <a:r>
              <a:rPr sz="17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Symbolic </a:t>
            </a:r>
            <a:r>
              <a:rPr sz="17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95" dirty="0"/>
              <a:t> </a:t>
            </a:r>
            <a:r>
              <a:rPr dirty="0"/>
              <a:t>does</a:t>
            </a:r>
            <a:r>
              <a:rPr spc="-8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look</a:t>
            </a:r>
            <a:r>
              <a:rPr spc="-95" dirty="0"/>
              <a:t> </a:t>
            </a:r>
            <a:r>
              <a:rPr spc="-10" dirty="0"/>
              <a:t>like?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83869" y="5561838"/>
            <a:ext cx="11320780" cy="0"/>
          </a:xfrm>
          <a:custGeom>
            <a:avLst/>
            <a:gdLst/>
            <a:ahLst/>
            <a:cxnLst/>
            <a:rect l="l" t="t" r="r" b="b"/>
            <a:pathLst>
              <a:path w="11320780">
                <a:moveTo>
                  <a:pt x="0" y="0"/>
                </a:moveTo>
                <a:lnTo>
                  <a:pt x="11320272" y="0"/>
                </a:lnTo>
              </a:path>
            </a:pathLst>
          </a:custGeom>
          <a:ln w="25908">
            <a:solidFill>
              <a:srgbClr val="3C67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869" y="3964685"/>
            <a:ext cx="11320780" cy="0"/>
          </a:xfrm>
          <a:custGeom>
            <a:avLst/>
            <a:gdLst/>
            <a:ahLst/>
            <a:cxnLst/>
            <a:rect l="l" t="t" r="r" b="b"/>
            <a:pathLst>
              <a:path w="11320780">
                <a:moveTo>
                  <a:pt x="0" y="0"/>
                </a:moveTo>
                <a:lnTo>
                  <a:pt x="11320272" y="0"/>
                </a:lnTo>
              </a:path>
            </a:pathLst>
          </a:custGeom>
          <a:ln w="25908">
            <a:solidFill>
              <a:srgbClr val="3C67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869" y="2478785"/>
            <a:ext cx="11320780" cy="0"/>
          </a:xfrm>
          <a:custGeom>
            <a:avLst/>
            <a:gdLst/>
            <a:ahLst/>
            <a:cxnLst/>
            <a:rect l="l" t="t" r="r" b="b"/>
            <a:pathLst>
              <a:path w="11320780">
                <a:moveTo>
                  <a:pt x="0" y="0"/>
                </a:moveTo>
                <a:lnTo>
                  <a:pt x="11320272" y="0"/>
                </a:lnTo>
              </a:path>
            </a:pathLst>
          </a:custGeom>
          <a:ln w="25908">
            <a:solidFill>
              <a:srgbClr val="3C67B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46145" y="1948433"/>
            <a:ext cx="7718425" cy="5080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59690">
              <a:lnSpc>
                <a:spcPts val="1750"/>
              </a:lnSpc>
              <a:spcBef>
                <a:spcPts val="405"/>
              </a:spcBef>
            </a:pPr>
            <a:r>
              <a:rPr sz="1700" dirty="0">
                <a:latin typeface="Arial" panose="020B0604020202020204"/>
                <a:cs typeface="Arial" panose="020B0604020202020204"/>
              </a:rPr>
              <a:t>is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organized</a:t>
            </a:r>
            <a:r>
              <a:rPr sz="17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and</a:t>
            </a:r>
            <a:r>
              <a:rPr sz="17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formatted</a:t>
            </a:r>
            <a:r>
              <a:rPr sz="17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in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fixed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pattern,</a:t>
            </a:r>
            <a:r>
              <a:rPr sz="17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often</a:t>
            </a:r>
            <a:r>
              <a:rPr sz="17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in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tabular</a:t>
            </a:r>
            <a:r>
              <a:rPr sz="17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form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with</a:t>
            </a:r>
            <a:r>
              <a:rPr sz="17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rows</a:t>
            </a:r>
            <a:r>
              <a:rPr sz="17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and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columns.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8244" y="1918677"/>
            <a:ext cx="3049905" cy="660400"/>
            <a:chOff x="428244" y="1918677"/>
            <a:chExt cx="3049905" cy="66040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28244" y="1918677"/>
              <a:ext cx="3049524" cy="6309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852" y="1961387"/>
              <a:ext cx="2459736" cy="6172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3870" y="1954529"/>
              <a:ext cx="2943225" cy="524510"/>
            </a:xfrm>
            <a:custGeom>
              <a:avLst/>
              <a:gdLst/>
              <a:ahLst/>
              <a:cxnLst/>
              <a:rect l="l" t="t" r="r" b="b"/>
              <a:pathLst>
                <a:path w="2943225" h="524510">
                  <a:moveTo>
                    <a:pt x="2855468" y="0"/>
                  </a:moveTo>
                  <a:lnTo>
                    <a:pt x="87388" y="0"/>
                  </a:lnTo>
                  <a:lnTo>
                    <a:pt x="53374" y="6865"/>
                  </a:lnTo>
                  <a:lnTo>
                    <a:pt x="25596" y="25590"/>
                  </a:lnTo>
                  <a:lnTo>
                    <a:pt x="6867" y="53363"/>
                  </a:lnTo>
                  <a:lnTo>
                    <a:pt x="0" y="87375"/>
                  </a:lnTo>
                  <a:lnTo>
                    <a:pt x="0" y="524256"/>
                  </a:lnTo>
                  <a:lnTo>
                    <a:pt x="2942844" y="524256"/>
                  </a:lnTo>
                  <a:lnTo>
                    <a:pt x="2942844" y="87375"/>
                  </a:lnTo>
                  <a:lnTo>
                    <a:pt x="2935978" y="53363"/>
                  </a:lnTo>
                  <a:lnTo>
                    <a:pt x="2917253" y="25590"/>
                  </a:lnTo>
                  <a:lnTo>
                    <a:pt x="2889480" y="6865"/>
                  </a:lnTo>
                  <a:lnTo>
                    <a:pt x="2855468" y="0"/>
                  </a:lnTo>
                  <a:close/>
                </a:path>
              </a:pathLst>
            </a:custGeom>
            <a:solidFill>
              <a:srgbClr val="4471C4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3870" y="1954529"/>
              <a:ext cx="2943225" cy="524510"/>
            </a:xfrm>
            <a:custGeom>
              <a:avLst/>
              <a:gdLst/>
              <a:ahLst/>
              <a:cxnLst/>
              <a:rect l="l" t="t" r="r" b="b"/>
              <a:pathLst>
                <a:path w="2943225" h="524510">
                  <a:moveTo>
                    <a:pt x="87388" y="0"/>
                  </a:moveTo>
                  <a:lnTo>
                    <a:pt x="2855468" y="0"/>
                  </a:lnTo>
                  <a:lnTo>
                    <a:pt x="2889480" y="6865"/>
                  </a:lnTo>
                  <a:lnTo>
                    <a:pt x="2917253" y="25590"/>
                  </a:lnTo>
                  <a:lnTo>
                    <a:pt x="2935978" y="53363"/>
                  </a:lnTo>
                  <a:lnTo>
                    <a:pt x="2942844" y="87375"/>
                  </a:lnTo>
                  <a:lnTo>
                    <a:pt x="2942844" y="524256"/>
                  </a:lnTo>
                  <a:lnTo>
                    <a:pt x="0" y="524256"/>
                  </a:lnTo>
                  <a:lnTo>
                    <a:pt x="0" y="87375"/>
                  </a:lnTo>
                  <a:lnTo>
                    <a:pt x="6867" y="53363"/>
                  </a:lnTo>
                  <a:lnTo>
                    <a:pt x="25596" y="25590"/>
                  </a:lnTo>
                  <a:lnTo>
                    <a:pt x="53374" y="6865"/>
                  </a:lnTo>
                  <a:lnTo>
                    <a:pt x="87388" y="0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9622" y="2031619"/>
            <a:ext cx="2891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5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Structured</a:t>
            </a:r>
            <a:r>
              <a:rPr sz="21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1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2412" y="2668904"/>
            <a:ext cx="7911465" cy="622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Excel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spreadsheets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with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data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in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rows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and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columns,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such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as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sales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data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or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employee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records.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Char char="•"/>
              <a:tabLst>
                <a:tab pos="12700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Relational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databases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with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tables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containing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structured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data,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like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customer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information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or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product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inventory.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indent="-114300">
              <a:lnSpc>
                <a:spcPct val="100000"/>
              </a:lnSpc>
              <a:spcBef>
                <a:spcPts val="15"/>
              </a:spcBef>
              <a:buChar char="•"/>
              <a:tabLst>
                <a:tab pos="12700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CSV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(Comma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Separated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Values)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files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storing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data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with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a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consistent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structure.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5961" y="3657727"/>
            <a:ext cx="753681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 panose="020B0604020202020204"/>
                <a:cs typeface="Arial" panose="020B0604020202020204"/>
              </a:rPr>
              <a:t>lacks</a:t>
            </a:r>
            <a:r>
              <a:rPr sz="17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</a:t>
            </a:r>
            <a:r>
              <a:rPr sz="17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predefined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structure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or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schema,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making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it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more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challenging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to</a:t>
            </a:r>
            <a:r>
              <a:rPr sz="17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analyze.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8244" y="3404577"/>
            <a:ext cx="3049905" cy="660400"/>
            <a:chOff x="428244" y="3404577"/>
            <a:chExt cx="3049905" cy="6604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244" y="3404577"/>
              <a:ext cx="3049524" cy="6309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784" y="3447287"/>
              <a:ext cx="2785872" cy="6172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3870" y="3440429"/>
              <a:ext cx="2943225" cy="524510"/>
            </a:xfrm>
            <a:custGeom>
              <a:avLst/>
              <a:gdLst/>
              <a:ahLst/>
              <a:cxnLst/>
              <a:rect l="l" t="t" r="r" b="b"/>
              <a:pathLst>
                <a:path w="2943225" h="524510">
                  <a:moveTo>
                    <a:pt x="2855468" y="0"/>
                  </a:moveTo>
                  <a:lnTo>
                    <a:pt x="87388" y="0"/>
                  </a:lnTo>
                  <a:lnTo>
                    <a:pt x="53374" y="6865"/>
                  </a:lnTo>
                  <a:lnTo>
                    <a:pt x="25596" y="25590"/>
                  </a:lnTo>
                  <a:lnTo>
                    <a:pt x="6867" y="53363"/>
                  </a:lnTo>
                  <a:lnTo>
                    <a:pt x="0" y="87375"/>
                  </a:lnTo>
                  <a:lnTo>
                    <a:pt x="0" y="524256"/>
                  </a:lnTo>
                  <a:lnTo>
                    <a:pt x="2942844" y="524256"/>
                  </a:lnTo>
                  <a:lnTo>
                    <a:pt x="2942844" y="87375"/>
                  </a:lnTo>
                  <a:lnTo>
                    <a:pt x="2935978" y="53363"/>
                  </a:lnTo>
                  <a:lnTo>
                    <a:pt x="2917253" y="25590"/>
                  </a:lnTo>
                  <a:lnTo>
                    <a:pt x="2889480" y="6865"/>
                  </a:lnTo>
                  <a:lnTo>
                    <a:pt x="2855468" y="0"/>
                  </a:lnTo>
                  <a:close/>
                </a:path>
              </a:pathLst>
            </a:custGeom>
            <a:solidFill>
              <a:srgbClr val="4471C4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3870" y="3440429"/>
              <a:ext cx="2943225" cy="524510"/>
            </a:xfrm>
            <a:custGeom>
              <a:avLst/>
              <a:gdLst/>
              <a:ahLst/>
              <a:cxnLst/>
              <a:rect l="l" t="t" r="r" b="b"/>
              <a:pathLst>
                <a:path w="2943225" h="524510">
                  <a:moveTo>
                    <a:pt x="87388" y="0"/>
                  </a:moveTo>
                  <a:lnTo>
                    <a:pt x="2855468" y="0"/>
                  </a:lnTo>
                  <a:lnTo>
                    <a:pt x="2889480" y="6865"/>
                  </a:lnTo>
                  <a:lnTo>
                    <a:pt x="2917253" y="25590"/>
                  </a:lnTo>
                  <a:lnTo>
                    <a:pt x="2935978" y="53363"/>
                  </a:lnTo>
                  <a:lnTo>
                    <a:pt x="2942844" y="87375"/>
                  </a:lnTo>
                  <a:lnTo>
                    <a:pt x="2942844" y="524256"/>
                  </a:lnTo>
                  <a:lnTo>
                    <a:pt x="0" y="524256"/>
                  </a:lnTo>
                  <a:lnTo>
                    <a:pt x="0" y="87375"/>
                  </a:lnTo>
                  <a:lnTo>
                    <a:pt x="6867" y="53363"/>
                  </a:lnTo>
                  <a:lnTo>
                    <a:pt x="25596" y="25590"/>
                  </a:lnTo>
                  <a:lnTo>
                    <a:pt x="53374" y="6865"/>
                  </a:lnTo>
                  <a:lnTo>
                    <a:pt x="87388" y="0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09622" y="3517519"/>
            <a:ext cx="2891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Unstructured</a:t>
            </a:r>
            <a:r>
              <a:rPr sz="21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1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2412" y="4154804"/>
            <a:ext cx="5165090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spc="-25" dirty="0">
                <a:latin typeface="Arial" panose="020B0604020202020204"/>
                <a:cs typeface="Arial" panose="020B0604020202020204"/>
              </a:rPr>
              <a:t>Textual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data,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like</a:t>
            </a:r>
            <a:r>
              <a:rPr lang="en-US" altLang="" sz="130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social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media</a:t>
            </a:r>
            <a:r>
              <a:rPr sz="1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posts,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or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web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pages.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6365" indent="-113665">
              <a:lnSpc>
                <a:spcPct val="100000"/>
              </a:lnSpc>
              <a:spcBef>
                <a:spcPts val="10"/>
              </a:spcBef>
              <a:buChar char="•"/>
              <a:tabLst>
                <a:tab pos="12573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Audio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and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video</a:t>
            </a:r>
            <a:r>
              <a:rPr sz="1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files,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such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as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voice</a:t>
            </a:r>
            <a:r>
              <a:rPr sz="13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recordings</a:t>
            </a:r>
            <a:r>
              <a:rPr sz="13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or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streaming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content.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indent="-114300">
              <a:lnSpc>
                <a:spcPct val="100000"/>
              </a:lnSpc>
              <a:spcBef>
                <a:spcPts val="15"/>
              </a:spcBef>
              <a:buChar char="•"/>
              <a:tabLst>
                <a:tab pos="12700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Images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or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multimedia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content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without</a:t>
            </a:r>
            <a:r>
              <a:rPr sz="13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associated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metadata.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6145" y="5031485"/>
            <a:ext cx="8103870" cy="508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59690">
              <a:lnSpc>
                <a:spcPts val="1750"/>
              </a:lnSpc>
              <a:spcBef>
                <a:spcPts val="400"/>
              </a:spcBef>
            </a:pPr>
            <a:r>
              <a:rPr sz="1700" dirty="0">
                <a:latin typeface="Arial" panose="020B0604020202020204"/>
                <a:cs typeface="Arial" panose="020B0604020202020204"/>
              </a:rPr>
              <a:t>falls</a:t>
            </a:r>
            <a:r>
              <a:rPr sz="17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between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structured</a:t>
            </a:r>
            <a:r>
              <a:rPr sz="17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and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unstructured</a:t>
            </a:r>
            <a:r>
              <a:rPr sz="17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data.</a:t>
            </a:r>
            <a:r>
              <a:rPr sz="17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It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has</a:t>
            </a:r>
            <a:r>
              <a:rPr sz="17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some</a:t>
            </a:r>
            <a:r>
              <a:rPr sz="17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level</a:t>
            </a:r>
            <a:r>
              <a:rPr sz="17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of</a:t>
            </a:r>
            <a:r>
              <a:rPr sz="17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organization</a:t>
            </a:r>
            <a:r>
              <a:rPr sz="17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but </a:t>
            </a:r>
            <a:r>
              <a:rPr sz="1700" dirty="0">
                <a:latin typeface="Arial" panose="020B0604020202020204"/>
                <a:cs typeface="Arial" panose="020B0604020202020204"/>
              </a:rPr>
              <a:t>does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not</a:t>
            </a:r>
            <a:r>
              <a:rPr sz="17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adhere</a:t>
            </a:r>
            <a:r>
              <a:rPr sz="17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to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a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dirty="0">
                <a:latin typeface="Arial" panose="020B0604020202020204"/>
                <a:cs typeface="Arial" panose="020B0604020202020204"/>
              </a:rPr>
              <a:t>strict</a:t>
            </a:r>
            <a:r>
              <a:rPr sz="17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700" spc="-10" dirty="0">
                <a:latin typeface="Arial" panose="020B0604020202020204"/>
                <a:cs typeface="Arial" panose="020B0604020202020204"/>
              </a:rPr>
              <a:t>schema.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58140" y="5001767"/>
            <a:ext cx="3187065" cy="658495"/>
            <a:chOff x="358140" y="5001767"/>
            <a:chExt cx="3187065" cy="65849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244" y="5001767"/>
              <a:ext cx="3049524" cy="6309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140" y="5044439"/>
              <a:ext cx="3186684" cy="6157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3870" y="5037581"/>
              <a:ext cx="2943225" cy="524510"/>
            </a:xfrm>
            <a:custGeom>
              <a:avLst/>
              <a:gdLst/>
              <a:ahLst/>
              <a:cxnLst/>
              <a:rect l="l" t="t" r="r" b="b"/>
              <a:pathLst>
                <a:path w="2943225" h="524510">
                  <a:moveTo>
                    <a:pt x="2855468" y="0"/>
                  </a:moveTo>
                  <a:lnTo>
                    <a:pt x="87388" y="0"/>
                  </a:lnTo>
                  <a:lnTo>
                    <a:pt x="53374" y="6865"/>
                  </a:lnTo>
                  <a:lnTo>
                    <a:pt x="25596" y="25590"/>
                  </a:lnTo>
                  <a:lnTo>
                    <a:pt x="6867" y="53363"/>
                  </a:lnTo>
                  <a:lnTo>
                    <a:pt x="0" y="87376"/>
                  </a:lnTo>
                  <a:lnTo>
                    <a:pt x="0" y="524256"/>
                  </a:lnTo>
                  <a:lnTo>
                    <a:pt x="2942844" y="524256"/>
                  </a:lnTo>
                  <a:lnTo>
                    <a:pt x="2942844" y="87376"/>
                  </a:lnTo>
                  <a:lnTo>
                    <a:pt x="2935978" y="53363"/>
                  </a:lnTo>
                  <a:lnTo>
                    <a:pt x="2917253" y="25590"/>
                  </a:lnTo>
                  <a:lnTo>
                    <a:pt x="2889480" y="6865"/>
                  </a:lnTo>
                  <a:lnTo>
                    <a:pt x="2855468" y="0"/>
                  </a:lnTo>
                  <a:close/>
                </a:path>
              </a:pathLst>
            </a:custGeom>
            <a:solidFill>
              <a:srgbClr val="4471C4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83870" y="5037581"/>
              <a:ext cx="2943225" cy="524510"/>
            </a:xfrm>
            <a:custGeom>
              <a:avLst/>
              <a:gdLst/>
              <a:ahLst/>
              <a:cxnLst/>
              <a:rect l="l" t="t" r="r" b="b"/>
              <a:pathLst>
                <a:path w="2943225" h="524510">
                  <a:moveTo>
                    <a:pt x="87388" y="0"/>
                  </a:moveTo>
                  <a:lnTo>
                    <a:pt x="2855468" y="0"/>
                  </a:lnTo>
                  <a:lnTo>
                    <a:pt x="2889480" y="6865"/>
                  </a:lnTo>
                  <a:lnTo>
                    <a:pt x="2917253" y="25590"/>
                  </a:lnTo>
                  <a:lnTo>
                    <a:pt x="2935978" y="53363"/>
                  </a:lnTo>
                  <a:lnTo>
                    <a:pt x="2942844" y="87376"/>
                  </a:lnTo>
                  <a:lnTo>
                    <a:pt x="2942844" y="524256"/>
                  </a:lnTo>
                  <a:lnTo>
                    <a:pt x="0" y="524256"/>
                  </a:lnTo>
                  <a:lnTo>
                    <a:pt x="0" y="87376"/>
                  </a:lnTo>
                  <a:lnTo>
                    <a:pt x="6867" y="53363"/>
                  </a:lnTo>
                  <a:lnTo>
                    <a:pt x="25596" y="25590"/>
                  </a:lnTo>
                  <a:lnTo>
                    <a:pt x="53374" y="6865"/>
                  </a:lnTo>
                  <a:lnTo>
                    <a:pt x="87388" y="0"/>
                  </a:lnTo>
                  <a:close/>
                </a:path>
              </a:pathLst>
            </a:custGeom>
            <a:ln w="25908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09622" y="5114671"/>
            <a:ext cx="2891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Semi-</a:t>
            </a:r>
            <a:r>
              <a:rPr sz="21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Structured</a:t>
            </a:r>
            <a:r>
              <a:rPr sz="21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1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9" name="object 29"/>
          <p:cNvSpPr txBox="1"/>
          <p:nvPr/>
        </p:nvSpPr>
        <p:spPr>
          <a:xfrm>
            <a:off x="502412" y="5751982"/>
            <a:ext cx="6554470" cy="622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har char="•"/>
              <a:tabLst>
                <a:tab pos="12700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JSON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(JavaScript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Object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Notation)</a:t>
            </a:r>
            <a:r>
              <a:rPr sz="13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files,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often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used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in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web</a:t>
            </a:r>
            <a:r>
              <a:rPr sz="13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APIs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and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NoSQL</a:t>
            </a:r>
            <a:r>
              <a:rPr sz="13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databases.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7000" indent="-114300">
              <a:lnSpc>
                <a:spcPct val="100000"/>
              </a:lnSpc>
              <a:spcBef>
                <a:spcPts val="10"/>
              </a:spcBef>
              <a:buChar char="•"/>
              <a:tabLst>
                <a:tab pos="12700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XML</a:t>
            </a:r>
            <a:r>
              <a:rPr sz="13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(eXtensible</a:t>
            </a:r>
            <a:r>
              <a:rPr sz="13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Markup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Language)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documents,</a:t>
            </a:r>
            <a:r>
              <a:rPr sz="13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commonly</a:t>
            </a:r>
            <a:r>
              <a:rPr sz="13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used</a:t>
            </a:r>
            <a:r>
              <a:rPr sz="13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for</a:t>
            </a:r>
            <a:r>
              <a:rPr sz="13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data</a:t>
            </a:r>
            <a:r>
              <a:rPr sz="13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interchange.</a:t>
            </a:r>
            <a:endParaRPr sz="1300">
              <a:latin typeface="Arial" panose="020B0604020202020204"/>
              <a:cs typeface="Arial" panose="020B0604020202020204"/>
            </a:endParaRPr>
          </a:p>
          <a:p>
            <a:pPr marL="126365" indent="-113665">
              <a:lnSpc>
                <a:spcPct val="100000"/>
              </a:lnSpc>
              <a:spcBef>
                <a:spcPts val="15"/>
              </a:spcBef>
              <a:buChar char="•"/>
              <a:tabLst>
                <a:tab pos="125730" algn="l"/>
              </a:tabLst>
            </a:pPr>
            <a:r>
              <a:rPr sz="1300" dirty="0">
                <a:latin typeface="Arial" panose="020B0604020202020204"/>
                <a:cs typeface="Arial" panose="020B0604020202020204"/>
              </a:rPr>
              <a:t>HTML</a:t>
            </a:r>
            <a:r>
              <a:rPr sz="13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(Hypertext</a:t>
            </a:r>
            <a:r>
              <a:rPr sz="13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Markup</a:t>
            </a:r>
            <a:r>
              <a:rPr sz="13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Language)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files,</a:t>
            </a:r>
            <a:r>
              <a:rPr sz="13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containing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structured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content</a:t>
            </a:r>
            <a:r>
              <a:rPr sz="13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for</a:t>
            </a:r>
            <a:r>
              <a:rPr sz="13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300" dirty="0">
                <a:latin typeface="Arial" panose="020B0604020202020204"/>
                <a:cs typeface="Arial" panose="020B0604020202020204"/>
              </a:rPr>
              <a:t>web</a:t>
            </a:r>
            <a:r>
              <a:rPr sz="13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1300" spc="-10" dirty="0">
                <a:latin typeface="Arial" panose="020B0604020202020204"/>
                <a:cs typeface="Arial" panose="020B0604020202020204"/>
              </a:rPr>
              <a:t>pages.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291846"/>
            <a:ext cx="4906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6440" algn="l"/>
              </a:tabLst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25" dirty="0"/>
              <a:t>Big</a:t>
            </a:r>
            <a:r>
              <a:rPr dirty="0"/>
              <a:t>	</a:t>
            </a:r>
            <a:r>
              <a:rPr spc="-10" dirty="0"/>
              <a:t>Data?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4602" y="1603959"/>
            <a:ext cx="3796665" cy="2116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19100" marR="64135" indent="-407035">
              <a:lnSpc>
                <a:spcPts val="3030"/>
              </a:lnSpc>
              <a:spcBef>
                <a:spcPts val="475"/>
              </a:spcBef>
              <a:buChar char="•"/>
              <a:tabLst>
                <a:tab pos="4191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Enormous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amount</a:t>
            </a:r>
            <a:r>
              <a:rPr sz="28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35" dirty="0">
                <a:latin typeface="Arial" panose="020B0604020202020204"/>
                <a:cs typeface="Arial" panose="020B0604020202020204"/>
              </a:rPr>
              <a:t>of </a:t>
            </a:r>
            <a:r>
              <a:rPr sz="2800" dirty="0">
                <a:latin typeface="Arial" panose="020B0604020202020204"/>
                <a:cs typeface="Arial" panose="020B0604020202020204"/>
              </a:rPr>
              <a:t>complex</a:t>
            </a:r>
            <a:r>
              <a:rPr sz="28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data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19100" marR="5080" indent="-407035">
              <a:lnSpc>
                <a:spcPts val="3020"/>
              </a:lnSpc>
              <a:spcBef>
                <a:spcPts val="1005"/>
              </a:spcBef>
              <a:buChar char="•"/>
              <a:tabLst>
                <a:tab pos="4191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Structured</a:t>
            </a:r>
            <a:r>
              <a:rPr sz="2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data+ </a:t>
            </a:r>
            <a:r>
              <a:rPr sz="2800" dirty="0">
                <a:latin typeface="Arial" panose="020B0604020202020204"/>
                <a:cs typeface="Arial" panose="020B0604020202020204"/>
              </a:rPr>
              <a:t>Unstructured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data</a:t>
            </a:r>
            <a:r>
              <a:rPr sz="2800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+ </a:t>
            </a:r>
            <a:r>
              <a:rPr sz="2800" spc="-25" dirty="0">
                <a:latin typeface="Arial" panose="020B0604020202020204"/>
                <a:cs typeface="Arial" panose="020B0604020202020204"/>
              </a:rPr>
              <a:t>Semi-</a:t>
            </a:r>
            <a:r>
              <a:rPr sz="2800" dirty="0">
                <a:latin typeface="Arial" panose="020B0604020202020204"/>
                <a:cs typeface="Arial" panose="020B0604020202020204"/>
              </a:rPr>
              <a:t>Structured</a:t>
            </a:r>
            <a:r>
              <a:rPr sz="2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data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78787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27420" y="1423416"/>
            <a:ext cx="5608320" cy="3362325"/>
            <a:chOff x="6027420" y="1423416"/>
            <a:chExt cx="5608320" cy="336232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36564" y="1432560"/>
              <a:ext cx="5590032" cy="33436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31992" y="1427988"/>
              <a:ext cx="5599430" cy="3352800"/>
            </a:xfrm>
            <a:custGeom>
              <a:avLst/>
              <a:gdLst/>
              <a:ahLst/>
              <a:cxnLst/>
              <a:rect l="l" t="t" r="r" b="b"/>
              <a:pathLst>
                <a:path w="5599430" h="3352800">
                  <a:moveTo>
                    <a:pt x="0" y="3352800"/>
                  </a:moveTo>
                  <a:lnTo>
                    <a:pt x="5599175" y="3352800"/>
                  </a:lnTo>
                  <a:lnTo>
                    <a:pt x="5599175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5911595" y="5222747"/>
            <a:ext cx="5838825" cy="1214628"/>
            <a:chOff x="5911595" y="5222747"/>
            <a:chExt cx="5838825" cy="1214628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9992" y="5222747"/>
              <a:ext cx="5591174" cy="11243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11595" y="5294375"/>
              <a:ext cx="5838825" cy="1143000"/>
            </a:xfrm>
            <a:custGeom>
              <a:avLst/>
              <a:gdLst/>
              <a:ahLst/>
              <a:cxnLst/>
              <a:rect l="l" t="t" r="r" b="b"/>
              <a:pathLst>
                <a:path w="5838825" h="1143000">
                  <a:moveTo>
                    <a:pt x="0" y="1143000"/>
                  </a:moveTo>
                  <a:lnTo>
                    <a:pt x="5838444" y="1143000"/>
                  </a:lnTo>
                  <a:lnTo>
                    <a:pt x="5838444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39953" y="6581771"/>
            <a:ext cx="42379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 panose="020B0604020202020204"/>
                <a:cs typeface="Arial" panose="020B0604020202020204"/>
              </a:rPr>
              <a:t>https:/</a:t>
            </a:r>
            <a:r>
              <a:rPr sz="1000" spc="-10" dirty="0">
                <a:latin typeface="Arial" panose="020B0604020202020204"/>
                <a:cs typeface="Arial" panose="020B0604020202020204"/>
                <a:hlinkClick r:id="rId3"/>
              </a:rPr>
              <a:t>/www.sap.com/hk/products/technology-platform/what-is-big-data.html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40" dirty="0"/>
              <a:t> </a:t>
            </a:r>
            <a:r>
              <a:rPr dirty="0"/>
              <a:t>does</a:t>
            </a:r>
            <a:r>
              <a:rPr spc="5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spc="-10" dirty="0"/>
              <a:t>matter?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3197347" y="4494212"/>
            <a:ext cx="5549265" cy="864869"/>
            <a:chOff x="3197347" y="4494212"/>
            <a:chExt cx="5549265" cy="864869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97347" y="4497156"/>
              <a:ext cx="5548893" cy="8613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45358" y="4507229"/>
              <a:ext cx="5457825" cy="760730"/>
            </a:xfrm>
            <a:custGeom>
              <a:avLst/>
              <a:gdLst/>
              <a:ahLst/>
              <a:cxnLst/>
              <a:rect l="l" t="t" r="r" b="b"/>
              <a:pathLst>
                <a:path w="5457825" h="760729">
                  <a:moveTo>
                    <a:pt x="4776978" y="0"/>
                  </a:moveTo>
                  <a:lnTo>
                    <a:pt x="680466" y="0"/>
                  </a:lnTo>
                  <a:lnTo>
                    <a:pt x="0" y="760476"/>
                  </a:lnTo>
                  <a:lnTo>
                    <a:pt x="5457444" y="760476"/>
                  </a:lnTo>
                  <a:lnTo>
                    <a:pt x="4776978" y="0"/>
                  </a:lnTo>
                  <a:close/>
                </a:path>
              </a:pathLst>
            </a:custGeom>
            <a:solidFill>
              <a:srgbClr val="4671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45358" y="4507229"/>
              <a:ext cx="5457825" cy="760730"/>
            </a:xfrm>
            <a:custGeom>
              <a:avLst/>
              <a:gdLst/>
              <a:ahLst/>
              <a:cxnLst/>
              <a:rect l="l" t="t" r="r" b="b"/>
              <a:pathLst>
                <a:path w="5457825" h="760729">
                  <a:moveTo>
                    <a:pt x="680466" y="0"/>
                  </a:moveTo>
                  <a:lnTo>
                    <a:pt x="4776978" y="0"/>
                  </a:lnTo>
                  <a:lnTo>
                    <a:pt x="5457444" y="760476"/>
                  </a:lnTo>
                  <a:lnTo>
                    <a:pt x="0" y="760476"/>
                  </a:lnTo>
                  <a:lnTo>
                    <a:pt x="680466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744336" y="4723257"/>
            <a:ext cx="4572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 panose="020F0502020204030204" charset="0"/>
                <a:cs typeface="Calibri" panose="020F0502020204030204" charset="0"/>
              </a:rPr>
              <a:t>Data</a:t>
            </a:r>
            <a:endParaRPr sz="1800" spc="-20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59900" y="2191448"/>
            <a:ext cx="5329555" cy="3089275"/>
            <a:chOff x="2759900" y="2191448"/>
            <a:chExt cx="5329555" cy="30892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2918" y="2204465"/>
              <a:ext cx="446531" cy="30632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72918" y="2204465"/>
              <a:ext cx="447040" cy="3063240"/>
            </a:xfrm>
            <a:custGeom>
              <a:avLst/>
              <a:gdLst/>
              <a:ahLst/>
              <a:cxnLst/>
              <a:rect l="l" t="t" r="r" b="b"/>
              <a:pathLst>
                <a:path w="447039" h="3063240">
                  <a:moveTo>
                    <a:pt x="0" y="3063239"/>
                  </a:moveTo>
                  <a:lnTo>
                    <a:pt x="446531" y="3063239"/>
                  </a:lnTo>
                  <a:lnTo>
                    <a:pt x="446531" y="0"/>
                  </a:lnTo>
                  <a:lnTo>
                    <a:pt x="0" y="0"/>
                  </a:lnTo>
                  <a:lnTo>
                    <a:pt x="0" y="3063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672" y="3707879"/>
              <a:ext cx="4236720" cy="8885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18966" y="3736085"/>
              <a:ext cx="4109085" cy="760730"/>
            </a:xfrm>
            <a:custGeom>
              <a:avLst/>
              <a:gdLst/>
              <a:ahLst/>
              <a:cxnLst/>
              <a:rect l="l" t="t" r="r" b="b"/>
              <a:pathLst>
                <a:path w="4109084" h="760729">
                  <a:moveTo>
                    <a:pt x="3428365" y="0"/>
                  </a:moveTo>
                  <a:lnTo>
                    <a:pt x="680338" y="0"/>
                  </a:lnTo>
                  <a:lnTo>
                    <a:pt x="0" y="760476"/>
                  </a:lnTo>
                  <a:lnTo>
                    <a:pt x="4108704" y="760476"/>
                  </a:lnTo>
                  <a:lnTo>
                    <a:pt x="3428365" y="0"/>
                  </a:lnTo>
                  <a:close/>
                </a:path>
              </a:pathLst>
            </a:custGeom>
            <a:solidFill>
              <a:srgbClr val="81A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18966" y="3736085"/>
              <a:ext cx="4109085" cy="760730"/>
            </a:xfrm>
            <a:custGeom>
              <a:avLst/>
              <a:gdLst/>
              <a:ahLst/>
              <a:cxnLst/>
              <a:rect l="l" t="t" r="r" b="b"/>
              <a:pathLst>
                <a:path w="4109084" h="760729">
                  <a:moveTo>
                    <a:pt x="680338" y="0"/>
                  </a:moveTo>
                  <a:lnTo>
                    <a:pt x="3428365" y="0"/>
                  </a:lnTo>
                  <a:lnTo>
                    <a:pt x="4108704" y="760476"/>
                  </a:lnTo>
                  <a:lnTo>
                    <a:pt x="0" y="760476"/>
                  </a:lnTo>
                  <a:lnTo>
                    <a:pt x="680338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409438" y="3951478"/>
            <a:ext cx="11271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Information</a:t>
            </a:r>
            <a:endParaRPr sz="1800" spc="-10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32376" y="2942844"/>
            <a:ext cx="2877820" cy="891540"/>
            <a:chOff x="4532376" y="2942844"/>
            <a:chExt cx="2877820" cy="8915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2376" y="2942844"/>
              <a:ext cx="2877312" cy="89154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98670" y="2971038"/>
              <a:ext cx="2749550" cy="763905"/>
            </a:xfrm>
            <a:custGeom>
              <a:avLst/>
              <a:gdLst/>
              <a:ahLst/>
              <a:cxnLst/>
              <a:rect l="l" t="t" r="r" b="b"/>
              <a:pathLst>
                <a:path w="2749550" h="763904">
                  <a:moveTo>
                    <a:pt x="2065401" y="0"/>
                  </a:moveTo>
                  <a:lnTo>
                    <a:pt x="683894" y="0"/>
                  </a:lnTo>
                  <a:lnTo>
                    <a:pt x="0" y="763524"/>
                  </a:lnTo>
                  <a:lnTo>
                    <a:pt x="2749296" y="763524"/>
                  </a:lnTo>
                  <a:lnTo>
                    <a:pt x="2065401" y="0"/>
                  </a:lnTo>
                  <a:close/>
                </a:path>
              </a:pathLst>
            </a:custGeom>
            <a:solidFill>
              <a:srgbClr val="ACC5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98670" y="2971038"/>
              <a:ext cx="2749550" cy="763905"/>
            </a:xfrm>
            <a:custGeom>
              <a:avLst/>
              <a:gdLst/>
              <a:ahLst/>
              <a:cxnLst/>
              <a:rect l="l" t="t" r="r" b="b"/>
              <a:pathLst>
                <a:path w="2749550" h="763904">
                  <a:moveTo>
                    <a:pt x="683894" y="0"/>
                  </a:moveTo>
                  <a:lnTo>
                    <a:pt x="2065401" y="0"/>
                  </a:lnTo>
                  <a:lnTo>
                    <a:pt x="2749296" y="763524"/>
                  </a:lnTo>
                  <a:lnTo>
                    <a:pt x="0" y="763524"/>
                  </a:lnTo>
                  <a:lnTo>
                    <a:pt x="683894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448046" y="3187446"/>
            <a:ext cx="10509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Knowledge</a:t>
            </a:r>
            <a:endParaRPr sz="1800" spc="-10" dirty="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07508" y="2168651"/>
            <a:ext cx="1508760" cy="909955"/>
            <a:chOff x="5207508" y="2168651"/>
            <a:chExt cx="1508760" cy="909955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7508" y="2168651"/>
              <a:ext cx="1508760" cy="9006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8864" y="2496324"/>
              <a:ext cx="1144536" cy="58215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73802" y="2196845"/>
              <a:ext cx="1381125" cy="772795"/>
            </a:xfrm>
            <a:custGeom>
              <a:avLst/>
              <a:gdLst/>
              <a:ahLst/>
              <a:cxnLst/>
              <a:rect l="l" t="t" r="r" b="b"/>
              <a:pathLst>
                <a:path w="1381125" h="772794">
                  <a:moveTo>
                    <a:pt x="690372" y="0"/>
                  </a:moveTo>
                  <a:lnTo>
                    <a:pt x="0" y="772667"/>
                  </a:lnTo>
                  <a:lnTo>
                    <a:pt x="1380744" y="772667"/>
                  </a:lnTo>
                  <a:lnTo>
                    <a:pt x="690372" y="0"/>
                  </a:lnTo>
                  <a:close/>
                </a:path>
              </a:pathLst>
            </a:custGeom>
            <a:solidFill>
              <a:srgbClr val="CFE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73802" y="2196845"/>
              <a:ext cx="1381125" cy="772795"/>
            </a:xfrm>
            <a:custGeom>
              <a:avLst/>
              <a:gdLst/>
              <a:ahLst/>
              <a:cxnLst/>
              <a:rect l="l" t="t" r="r" b="b"/>
              <a:pathLst>
                <a:path w="1381125" h="772794">
                  <a:moveTo>
                    <a:pt x="690372" y="0"/>
                  </a:moveTo>
                  <a:lnTo>
                    <a:pt x="1380744" y="772667"/>
                  </a:lnTo>
                  <a:lnTo>
                    <a:pt x="0" y="772667"/>
                  </a:lnTo>
                  <a:lnTo>
                    <a:pt x="690372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5567298" y="2554985"/>
            <a:ext cx="7937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 charset="0"/>
                <a:cs typeface="Calibri" panose="020F0502020204030204" charset="0"/>
              </a:rPr>
              <a:t>Wisdom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360" y="1847215"/>
            <a:ext cx="12338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 charset="0"/>
                <a:cs typeface="Calibri" panose="020F0502020204030204" charset="0"/>
              </a:rPr>
              <a:t>Decision</a:t>
            </a:r>
            <a:r>
              <a:rPr sz="1800" spc="-7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1800" spc="-20" dirty="0">
                <a:latin typeface="Calibri" panose="020F0502020204030204" charset="0"/>
                <a:cs typeface="Calibri" panose="020F0502020204030204" charset="0"/>
              </a:rPr>
              <a:t>Risk</a:t>
            </a:r>
            <a:endParaRPr sz="1800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90459" y="3563111"/>
            <a:ext cx="1059180" cy="1018540"/>
            <a:chOff x="7490459" y="3563111"/>
            <a:chExt cx="1059180" cy="101854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85403" y="4460747"/>
              <a:ext cx="207264" cy="12039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4111" y="3563111"/>
              <a:ext cx="207263" cy="12039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3339" y="3867911"/>
              <a:ext cx="361187" cy="2286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42375" y="3814571"/>
              <a:ext cx="207263" cy="1203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48827" y="3966971"/>
              <a:ext cx="207264" cy="1219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84235" y="4140707"/>
              <a:ext cx="207263" cy="12039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1291" y="3840479"/>
              <a:ext cx="207263" cy="12039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70875" y="3738371"/>
              <a:ext cx="205739" cy="12039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46719" y="3665219"/>
              <a:ext cx="207263" cy="12039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90459" y="3723131"/>
              <a:ext cx="207263" cy="121920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905500" y="1610867"/>
            <a:ext cx="3482340" cy="3749040"/>
            <a:chOff x="5905500" y="1610867"/>
            <a:chExt cx="3482340" cy="3749040"/>
          </a:xfrm>
        </p:grpSpPr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62900" y="3919727"/>
              <a:ext cx="1424940" cy="144018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29067" y="3947286"/>
              <a:ext cx="1297940" cy="1313815"/>
            </a:xfrm>
            <a:custGeom>
              <a:avLst/>
              <a:gdLst/>
              <a:ahLst/>
              <a:cxnLst/>
              <a:rect l="l" t="t" r="r" b="b"/>
              <a:pathLst>
                <a:path w="1297940" h="1313814">
                  <a:moveTo>
                    <a:pt x="618743" y="0"/>
                  </a:moveTo>
                  <a:lnTo>
                    <a:pt x="0" y="550671"/>
                  </a:lnTo>
                  <a:lnTo>
                    <a:pt x="678814" y="1313307"/>
                  </a:lnTo>
                  <a:lnTo>
                    <a:pt x="1297558" y="762762"/>
                  </a:lnTo>
                  <a:lnTo>
                    <a:pt x="618743" y="0"/>
                  </a:lnTo>
                  <a:close/>
                </a:path>
              </a:pathLst>
            </a:custGeom>
            <a:solidFill>
              <a:srgbClr val="4671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029067" y="3947286"/>
              <a:ext cx="1297940" cy="1313815"/>
            </a:xfrm>
            <a:custGeom>
              <a:avLst/>
              <a:gdLst/>
              <a:ahLst/>
              <a:cxnLst/>
              <a:rect l="l" t="t" r="r" b="b"/>
              <a:pathLst>
                <a:path w="1297940" h="1313814">
                  <a:moveTo>
                    <a:pt x="0" y="550671"/>
                  </a:moveTo>
                  <a:lnTo>
                    <a:pt x="618743" y="0"/>
                  </a:lnTo>
                  <a:lnTo>
                    <a:pt x="1297558" y="762762"/>
                  </a:lnTo>
                  <a:lnTo>
                    <a:pt x="678814" y="1313307"/>
                  </a:lnTo>
                  <a:lnTo>
                    <a:pt x="0" y="5506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475726" y="430758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3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3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475726" y="430758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3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3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5914" y="4496561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20">
                  <a:moveTo>
                    <a:pt x="89915" y="0"/>
                  </a:moveTo>
                  <a:lnTo>
                    <a:pt x="54917" y="3768"/>
                  </a:lnTo>
                  <a:lnTo>
                    <a:pt x="26336" y="14049"/>
                  </a:lnTo>
                  <a:lnTo>
                    <a:pt x="7066" y="29307"/>
                  </a:lnTo>
                  <a:lnTo>
                    <a:pt x="0" y="48006"/>
                  </a:lnTo>
                  <a:lnTo>
                    <a:pt x="7066" y="66704"/>
                  </a:lnTo>
                  <a:lnTo>
                    <a:pt x="26336" y="81962"/>
                  </a:lnTo>
                  <a:lnTo>
                    <a:pt x="54917" y="92243"/>
                  </a:lnTo>
                  <a:lnTo>
                    <a:pt x="89915" y="96012"/>
                  </a:lnTo>
                  <a:lnTo>
                    <a:pt x="124914" y="92243"/>
                  </a:lnTo>
                  <a:lnTo>
                    <a:pt x="153495" y="81962"/>
                  </a:lnTo>
                  <a:lnTo>
                    <a:pt x="172765" y="66704"/>
                  </a:lnTo>
                  <a:lnTo>
                    <a:pt x="179831" y="48006"/>
                  </a:lnTo>
                  <a:lnTo>
                    <a:pt x="172765" y="29307"/>
                  </a:lnTo>
                  <a:lnTo>
                    <a:pt x="153495" y="14049"/>
                  </a:lnTo>
                  <a:lnTo>
                    <a:pt x="124914" y="3768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8455914" y="4496561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20">
                  <a:moveTo>
                    <a:pt x="0" y="48006"/>
                  </a:moveTo>
                  <a:lnTo>
                    <a:pt x="7066" y="29307"/>
                  </a:lnTo>
                  <a:lnTo>
                    <a:pt x="26336" y="14049"/>
                  </a:lnTo>
                  <a:lnTo>
                    <a:pt x="54917" y="3768"/>
                  </a:lnTo>
                  <a:lnTo>
                    <a:pt x="89915" y="0"/>
                  </a:lnTo>
                  <a:lnTo>
                    <a:pt x="124914" y="3768"/>
                  </a:lnTo>
                  <a:lnTo>
                    <a:pt x="153495" y="14049"/>
                  </a:lnTo>
                  <a:lnTo>
                    <a:pt x="172765" y="29307"/>
                  </a:lnTo>
                  <a:lnTo>
                    <a:pt x="179831" y="48006"/>
                  </a:lnTo>
                  <a:lnTo>
                    <a:pt x="172765" y="66704"/>
                  </a:lnTo>
                  <a:lnTo>
                    <a:pt x="153495" y="81962"/>
                  </a:lnTo>
                  <a:lnTo>
                    <a:pt x="124914" y="92243"/>
                  </a:lnTo>
                  <a:lnTo>
                    <a:pt x="89915" y="96012"/>
                  </a:lnTo>
                  <a:lnTo>
                    <a:pt x="54917" y="92243"/>
                  </a:lnTo>
                  <a:lnTo>
                    <a:pt x="26336" y="81962"/>
                  </a:lnTo>
                  <a:lnTo>
                    <a:pt x="7066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637270" y="4402073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20">
                  <a:moveTo>
                    <a:pt x="89915" y="0"/>
                  </a:moveTo>
                  <a:lnTo>
                    <a:pt x="54917" y="3768"/>
                  </a:lnTo>
                  <a:lnTo>
                    <a:pt x="26336" y="14049"/>
                  </a:lnTo>
                  <a:lnTo>
                    <a:pt x="7066" y="29307"/>
                  </a:lnTo>
                  <a:lnTo>
                    <a:pt x="0" y="48006"/>
                  </a:lnTo>
                  <a:lnTo>
                    <a:pt x="7066" y="66704"/>
                  </a:lnTo>
                  <a:lnTo>
                    <a:pt x="26336" y="81962"/>
                  </a:lnTo>
                  <a:lnTo>
                    <a:pt x="54917" y="92243"/>
                  </a:lnTo>
                  <a:lnTo>
                    <a:pt x="89915" y="96012"/>
                  </a:lnTo>
                  <a:lnTo>
                    <a:pt x="124914" y="92243"/>
                  </a:lnTo>
                  <a:lnTo>
                    <a:pt x="153495" y="81962"/>
                  </a:lnTo>
                  <a:lnTo>
                    <a:pt x="172765" y="66704"/>
                  </a:lnTo>
                  <a:lnTo>
                    <a:pt x="179831" y="48006"/>
                  </a:lnTo>
                  <a:lnTo>
                    <a:pt x="172765" y="29307"/>
                  </a:lnTo>
                  <a:lnTo>
                    <a:pt x="153495" y="14049"/>
                  </a:lnTo>
                  <a:lnTo>
                    <a:pt x="124914" y="3768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637270" y="4402073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20">
                  <a:moveTo>
                    <a:pt x="0" y="48006"/>
                  </a:moveTo>
                  <a:lnTo>
                    <a:pt x="7066" y="29307"/>
                  </a:lnTo>
                  <a:lnTo>
                    <a:pt x="26336" y="14049"/>
                  </a:lnTo>
                  <a:lnTo>
                    <a:pt x="54917" y="3768"/>
                  </a:lnTo>
                  <a:lnTo>
                    <a:pt x="89915" y="0"/>
                  </a:lnTo>
                  <a:lnTo>
                    <a:pt x="124914" y="3768"/>
                  </a:lnTo>
                  <a:lnTo>
                    <a:pt x="153495" y="14049"/>
                  </a:lnTo>
                  <a:lnTo>
                    <a:pt x="172765" y="29307"/>
                  </a:lnTo>
                  <a:lnTo>
                    <a:pt x="179831" y="48006"/>
                  </a:lnTo>
                  <a:lnTo>
                    <a:pt x="172765" y="66704"/>
                  </a:lnTo>
                  <a:lnTo>
                    <a:pt x="153495" y="81962"/>
                  </a:lnTo>
                  <a:lnTo>
                    <a:pt x="124914" y="92243"/>
                  </a:lnTo>
                  <a:lnTo>
                    <a:pt x="89915" y="96012"/>
                  </a:lnTo>
                  <a:lnTo>
                    <a:pt x="54917" y="92243"/>
                  </a:lnTo>
                  <a:lnTo>
                    <a:pt x="26336" y="81962"/>
                  </a:lnTo>
                  <a:lnTo>
                    <a:pt x="7066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748522" y="4284725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748522" y="4284725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900922" y="445998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3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3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900922" y="445998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3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3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394954" y="4152138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394954" y="4152138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292845" y="43273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292845" y="43273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603742" y="4193285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603742" y="4193285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379714" y="4677917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3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3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379714" y="4677917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3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3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8533638" y="4786122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3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3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533638" y="4786122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3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3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631173" y="46321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631173" y="46321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740901" y="4516373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3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3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740901" y="4516373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3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3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894826" y="4690110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894826" y="4690110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9048750" y="462457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9048750" y="462457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780526" y="481507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780526" y="481507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8689085" y="4950714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8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8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6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8689085" y="4950714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8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6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8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83196" y="3148583"/>
              <a:ext cx="1431036" cy="1447800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349236" y="3177285"/>
              <a:ext cx="1303655" cy="1320165"/>
            </a:xfrm>
            <a:custGeom>
              <a:avLst/>
              <a:gdLst/>
              <a:ahLst/>
              <a:cxnLst/>
              <a:rect l="l" t="t" r="r" b="b"/>
              <a:pathLst>
                <a:path w="1303654" h="1320164">
                  <a:moveTo>
                    <a:pt x="618744" y="0"/>
                  </a:moveTo>
                  <a:lnTo>
                    <a:pt x="0" y="550671"/>
                  </a:lnTo>
                  <a:lnTo>
                    <a:pt x="684403" y="1319657"/>
                  </a:lnTo>
                  <a:lnTo>
                    <a:pt x="1303147" y="768984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81AC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349236" y="3177285"/>
              <a:ext cx="1303655" cy="1320165"/>
            </a:xfrm>
            <a:custGeom>
              <a:avLst/>
              <a:gdLst/>
              <a:ahLst/>
              <a:cxnLst/>
              <a:rect l="l" t="t" r="r" b="b"/>
              <a:pathLst>
                <a:path w="1303654" h="1320164">
                  <a:moveTo>
                    <a:pt x="0" y="550671"/>
                  </a:moveTo>
                  <a:lnTo>
                    <a:pt x="618744" y="0"/>
                  </a:lnTo>
                  <a:lnTo>
                    <a:pt x="1303147" y="768984"/>
                  </a:lnTo>
                  <a:lnTo>
                    <a:pt x="684403" y="1319657"/>
                  </a:lnTo>
                  <a:lnTo>
                    <a:pt x="0" y="55067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12636" y="2395727"/>
              <a:ext cx="1412748" cy="142646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678930" y="2424048"/>
              <a:ext cx="1284605" cy="1299210"/>
            </a:xfrm>
            <a:custGeom>
              <a:avLst/>
              <a:gdLst/>
              <a:ahLst/>
              <a:cxnLst/>
              <a:rect l="l" t="t" r="r" b="b"/>
              <a:pathLst>
                <a:path w="1284604" h="1299210">
                  <a:moveTo>
                    <a:pt x="618744" y="0"/>
                  </a:moveTo>
                  <a:lnTo>
                    <a:pt x="0" y="550672"/>
                  </a:lnTo>
                  <a:lnTo>
                    <a:pt x="665861" y="1298956"/>
                  </a:lnTo>
                  <a:lnTo>
                    <a:pt x="1284604" y="748284"/>
                  </a:lnTo>
                  <a:lnTo>
                    <a:pt x="618744" y="0"/>
                  </a:lnTo>
                  <a:close/>
                </a:path>
              </a:pathLst>
            </a:custGeom>
            <a:solidFill>
              <a:srgbClr val="ACC5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678930" y="2424048"/>
              <a:ext cx="1284605" cy="1299210"/>
            </a:xfrm>
            <a:custGeom>
              <a:avLst/>
              <a:gdLst/>
              <a:ahLst/>
              <a:cxnLst/>
              <a:rect l="l" t="t" r="r" b="b"/>
              <a:pathLst>
                <a:path w="1284604" h="1299210">
                  <a:moveTo>
                    <a:pt x="0" y="550672"/>
                  </a:moveTo>
                  <a:lnTo>
                    <a:pt x="618744" y="0"/>
                  </a:lnTo>
                  <a:lnTo>
                    <a:pt x="1284604" y="748284"/>
                  </a:lnTo>
                  <a:lnTo>
                    <a:pt x="665861" y="1298956"/>
                  </a:lnTo>
                  <a:lnTo>
                    <a:pt x="0" y="55067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05500" y="1610867"/>
              <a:ext cx="1449324" cy="1467612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5971413" y="1639061"/>
              <a:ext cx="1322705" cy="1339215"/>
            </a:xfrm>
            <a:custGeom>
              <a:avLst/>
              <a:gdLst/>
              <a:ahLst/>
              <a:cxnLst/>
              <a:rect l="l" t="t" r="r" b="b"/>
              <a:pathLst>
                <a:path w="1322704" h="1339214">
                  <a:moveTo>
                    <a:pt x="628268" y="0"/>
                  </a:moveTo>
                  <a:lnTo>
                    <a:pt x="0" y="559180"/>
                  </a:lnTo>
                  <a:lnTo>
                    <a:pt x="694309" y="1339214"/>
                  </a:lnTo>
                  <a:lnTo>
                    <a:pt x="1322578" y="780034"/>
                  </a:lnTo>
                  <a:lnTo>
                    <a:pt x="628268" y="0"/>
                  </a:lnTo>
                  <a:close/>
                </a:path>
              </a:pathLst>
            </a:custGeom>
            <a:solidFill>
              <a:srgbClr val="CFE0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971413" y="1639061"/>
              <a:ext cx="1322705" cy="1339215"/>
            </a:xfrm>
            <a:custGeom>
              <a:avLst/>
              <a:gdLst/>
              <a:ahLst/>
              <a:cxnLst/>
              <a:rect l="l" t="t" r="r" b="b"/>
              <a:pathLst>
                <a:path w="1322704" h="1339214">
                  <a:moveTo>
                    <a:pt x="0" y="559180"/>
                  </a:moveTo>
                  <a:lnTo>
                    <a:pt x="628268" y="0"/>
                  </a:lnTo>
                  <a:lnTo>
                    <a:pt x="1322578" y="780034"/>
                  </a:lnTo>
                  <a:lnTo>
                    <a:pt x="694309" y="1339214"/>
                  </a:lnTo>
                  <a:lnTo>
                    <a:pt x="0" y="5591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980426" y="3510533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980426" y="3510533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791450" y="3373373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3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3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791450" y="3373373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3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3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084313" y="28414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084313" y="28414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003541" y="31462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003541" y="314629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157466" y="3254501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4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4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157466" y="3254501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4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4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672577" y="309295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672577" y="309295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479030" y="3246882"/>
              <a:ext cx="180340" cy="94615"/>
            </a:xfrm>
            <a:custGeom>
              <a:avLst/>
              <a:gdLst/>
              <a:ahLst/>
              <a:cxnLst/>
              <a:rect l="l" t="t" r="r" b="b"/>
              <a:pathLst>
                <a:path w="180340" h="94614">
                  <a:moveTo>
                    <a:pt x="89916" y="0"/>
                  </a:moveTo>
                  <a:lnTo>
                    <a:pt x="54917" y="3720"/>
                  </a:lnTo>
                  <a:lnTo>
                    <a:pt x="26336" y="13858"/>
                  </a:lnTo>
                  <a:lnTo>
                    <a:pt x="7066" y="28878"/>
                  </a:lnTo>
                  <a:lnTo>
                    <a:pt x="0" y="47243"/>
                  </a:lnTo>
                  <a:lnTo>
                    <a:pt x="7066" y="65609"/>
                  </a:lnTo>
                  <a:lnTo>
                    <a:pt x="26336" y="80629"/>
                  </a:lnTo>
                  <a:lnTo>
                    <a:pt x="54917" y="90767"/>
                  </a:lnTo>
                  <a:lnTo>
                    <a:pt x="89916" y="94487"/>
                  </a:lnTo>
                  <a:lnTo>
                    <a:pt x="124914" y="90767"/>
                  </a:lnTo>
                  <a:lnTo>
                    <a:pt x="153495" y="80629"/>
                  </a:lnTo>
                  <a:lnTo>
                    <a:pt x="172765" y="65609"/>
                  </a:lnTo>
                  <a:lnTo>
                    <a:pt x="179831" y="47243"/>
                  </a:lnTo>
                  <a:lnTo>
                    <a:pt x="172765" y="28878"/>
                  </a:lnTo>
                  <a:lnTo>
                    <a:pt x="153495" y="13858"/>
                  </a:lnTo>
                  <a:lnTo>
                    <a:pt x="124914" y="372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479030" y="3246882"/>
              <a:ext cx="180340" cy="94615"/>
            </a:xfrm>
            <a:custGeom>
              <a:avLst/>
              <a:gdLst/>
              <a:ahLst/>
              <a:cxnLst/>
              <a:rect l="l" t="t" r="r" b="b"/>
              <a:pathLst>
                <a:path w="180340" h="94614">
                  <a:moveTo>
                    <a:pt x="0" y="47243"/>
                  </a:moveTo>
                  <a:lnTo>
                    <a:pt x="7066" y="28878"/>
                  </a:lnTo>
                  <a:lnTo>
                    <a:pt x="26336" y="13858"/>
                  </a:lnTo>
                  <a:lnTo>
                    <a:pt x="54917" y="3720"/>
                  </a:lnTo>
                  <a:lnTo>
                    <a:pt x="89916" y="0"/>
                  </a:lnTo>
                  <a:lnTo>
                    <a:pt x="124914" y="3720"/>
                  </a:lnTo>
                  <a:lnTo>
                    <a:pt x="153495" y="13858"/>
                  </a:lnTo>
                  <a:lnTo>
                    <a:pt x="172765" y="28878"/>
                  </a:lnTo>
                  <a:lnTo>
                    <a:pt x="179831" y="47243"/>
                  </a:lnTo>
                  <a:lnTo>
                    <a:pt x="172765" y="65609"/>
                  </a:lnTo>
                  <a:lnTo>
                    <a:pt x="153495" y="80629"/>
                  </a:lnTo>
                  <a:lnTo>
                    <a:pt x="124914" y="90767"/>
                  </a:lnTo>
                  <a:lnTo>
                    <a:pt x="89916" y="94487"/>
                  </a:lnTo>
                  <a:lnTo>
                    <a:pt x="54917" y="90767"/>
                  </a:lnTo>
                  <a:lnTo>
                    <a:pt x="26336" y="80629"/>
                  </a:lnTo>
                  <a:lnTo>
                    <a:pt x="7066" y="65609"/>
                  </a:lnTo>
                  <a:lnTo>
                    <a:pt x="0" y="4724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312913" y="3419094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1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312913" y="3419094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20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1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381494" y="3118865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19">
                  <a:moveTo>
                    <a:pt x="89915" y="0"/>
                  </a:moveTo>
                  <a:lnTo>
                    <a:pt x="54917" y="3768"/>
                  </a:lnTo>
                  <a:lnTo>
                    <a:pt x="26336" y="14049"/>
                  </a:lnTo>
                  <a:lnTo>
                    <a:pt x="7066" y="29307"/>
                  </a:lnTo>
                  <a:lnTo>
                    <a:pt x="0" y="48006"/>
                  </a:lnTo>
                  <a:lnTo>
                    <a:pt x="7066" y="66704"/>
                  </a:lnTo>
                  <a:lnTo>
                    <a:pt x="26336" y="81962"/>
                  </a:lnTo>
                  <a:lnTo>
                    <a:pt x="54917" y="92243"/>
                  </a:lnTo>
                  <a:lnTo>
                    <a:pt x="89915" y="96012"/>
                  </a:lnTo>
                  <a:lnTo>
                    <a:pt x="124914" y="92243"/>
                  </a:lnTo>
                  <a:lnTo>
                    <a:pt x="153495" y="81962"/>
                  </a:lnTo>
                  <a:lnTo>
                    <a:pt x="172765" y="66704"/>
                  </a:lnTo>
                  <a:lnTo>
                    <a:pt x="179831" y="48006"/>
                  </a:lnTo>
                  <a:lnTo>
                    <a:pt x="172765" y="29307"/>
                  </a:lnTo>
                  <a:lnTo>
                    <a:pt x="153495" y="14049"/>
                  </a:lnTo>
                  <a:lnTo>
                    <a:pt x="124914" y="3768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381494" y="3118865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19">
                  <a:moveTo>
                    <a:pt x="0" y="48006"/>
                  </a:moveTo>
                  <a:lnTo>
                    <a:pt x="7066" y="29307"/>
                  </a:lnTo>
                  <a:lnTo>
                    <a:pt x="26336" y="14049"/>
                  </a:lnTo>
                  <a:lnTo>
                    <a:pt x="54917" y="3768"/>
                  </a:lnTo>
                  <a:lnTo>
                    <a:pt x="89915" y="0"/>
                  </a:lnTo>
                  <a:lnTo>
                    <a:pt x="124914" y="3768"/>
                  </a:lnTo>
                  <a:lnTo>
                    <a:pt x="153495" y="14049"/>
                  </a:lnTo>
                  <a:lnTo>
                    <a:pt x="172765" y="29307"/>
                  </a:lnTo>
                  <a:lnTo>
                    <a:pt x="179831" y="48006"/>
                  </a:lnTo>
                  <a:lnTo>
                    <a:pt x="172765" y="66704"/>
                  </a:lnTo>
                  <a:lnTo>
                    <a:pt x="153495" y="81962"/>
                  </a:lnTo>
                  <a:lnTo>
                    <a:pt x="124914" y="92243"/>
                  </a:lnTo>
                  <a:lnTo>
                    <a:pt x="89915" y="96012"/>
                  </a:lnTo>
                  <a:lnTo>
                    <a:pt x="54917" y="92243"/>
                  </a:lnTo>
                  <a:lnTo>
                    <a:pt x="26336" y="81962"/>
                  </a:lnTo>
                  <a:lnTo>
                    <a:pt x="7066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297674" y="2777489"/>
              <a:ext cx="180340" cy="94615"/>
            </a:xfrm>
            <a:custGeom>
              <a:avLst/>
              <a:gdLst/>
              <a:ahLst/>
              <a:cxnLst/>
              <a:rect l="l" t="t" r="r" b="b"/>
              <a:pathLst>
                <a:path w="180340" h="94614">
                  <a:moveTo>
                    <a:pt x="89916" y="0"/>
                  </a:moveTo>
                  <a:lnTo>
                    <a:pt x="54917" y="3720"/>
                  </a:lnTo>
                  <a:lnTo>
                    <a:pt x="26336" y="13858"/>
                  </a:lnTo>
                  <a:lnTo>
                    <a:pt x="7066" y="28878"/>
                  </a:lnTo>
                  <a:lnTo>
                    <a:pt x="0" y="47244"/>
                  </a:lnTo>
                  <a:lnTo>
                    <a:pt x="7066" y="65609"/>
                  </a:lnTo>
                  <a:lnTo>
                    <a:pt x="26336" y="80629"/>
                  </a:lnTo>
                  <a:lnTo>
                    <a:pt x="54917" y="90767"/>
                  </a:lnTo>
                  <a:lnTo>
                    <a:pt x="89916" y="94487"/>
                  </a:lnTo>
                  <a:lnTo>
                    <a:pt x="124914" y="90767"/>
                  </a:lnTo>
                  <a:lnTo>
                    <a:pt x="153495" y="80629"/>
                  </a:lnTo>
                  <a:lnTo>
                    <a:pt x="172765" y="65609"/>
                  </a:lnTo>
                  <a:lnTo>
                    <a:pt x="179831" y="47244"/>
                  </a:lnTo>
                  <a:lnTo>
                    <a:pt x="172765" y="28878"/>
                  </a:lnTo>
                  <a:lnTo>
                    <a:pt x="153495" y="13858"/>
                  </a:lnTo>
                  <a:lnTo>
                    <a:pt x="124914" y="372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297674" y="2777489"/>
              <a:ext cx="180340" cy="94615"/>
            </a:xfrm>
            <a:custGeom>
              <a:avLst/>
              <a:gdLst/>
              <a:ahLst/>
              <a:cxnLst/>
              <a:rect l="l" t="t" r="r" b="b"/>
              <a:pathLst>
                <a:path w="180340" h="94614">
                  <a:moveTo>
                    <a:pt x="0" y="47244"/>
                  </a:moveTo>
                  <a:lnTo>
                    <a:pt x="7066" y="28878"/>
                  </a:lnTo>
                  <a:lnTo>
                    <a:pt x="26336" y="13858"/>
                  </a:lnTo>
                  <a:lnTo>
                    <a:pt x="54917" y="3720"/>
                  </a:lnTo>
                  <a:lnTo>
                    <a:pt x="89916" y="0"/>
                  </a:lnTo>
                  <a:lnTo>
                    <a:pt x="124914" y="3720"/>
                  </a:lnTo>
                  <a:lnTo>
                    <a:pt x="153495" y="13858"/>
                  </a:lnTo>
                  <a:lnTo>
                    <a:pt x="172765" y="28878"/>
                  </a:lnTo>
                  <a:lnTo>
                    <a:pt x="179831" y="47244"/>
                  </a:lnTo>
                  <a:lnTo>
                    <a:pt x="172765" y="65609"/>
                  </a:lnTo>
                  <a:lnTo>
                    <a:pt x="153495" y="80629"/>
                  </a:lnTo>
                  <a:lnTo>
                    <a:pt x="124914" y="90767"/>
                  </a:lnTo>
                  <a:lnTo>
                    <a:pt x="89916" y="94487"/>
                  </a:lnTo>
                  <a:lnTo>
                    <a:pt x="54917" y="90767"/>
                  </a:lnTo>
                  <a:lnTo>
                    <a:pt x="26336" y="80629"/>
                  </a:lnTo>
                  <a:lnTo>
                    <a:pt x="7066" y="65609"/>
                  </a:lnTo>
                  <a:lnTo>
                    <a:pt x="0" y="472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099553" y="301675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099553" y="301675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76922" y="2943605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376922" y="2943605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108697" y="2638805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19">
                  <a:moveTo>
                    <a:pt x="89916" y="0"/>
                  </a:moveTo>
                  <a:lnTo>
                    <a:pt x="54917" y="3768"/>
                  </a:lnTo>
                  <a:lnTo>
                    <a:pt x="26336" y="14049"/>
                  </a:lnTo>
                  <a:lnTo>
                    <a:pt x="7066" y="29307"/>
                  </a:lnTo>
                  <a:lnTo>
                    <a:pt x="0" y="48006"/>
                  </a:lnTo>
                  <a:lnTo>
                    <a:pt x="7066" y="66704"/>
                  </a:lnTo>
                  <a:lnTo>
                    <a:pt x="26336" y="81962"/>
                  </a:lnTo>
                  <a:lnTo>
                    <a:pt x="54917" y="92243"/>
                  </a:lnTo>
                  <a:lnTo>
                    <a:pt x="89916" y="96012"/>
                  </a:lnTo>
                  <a:lnTo>
                    <a:pt x="124914" y="92243"/>
                  </a:lnTo>
                  <a:lnTo>
                    <a:pt x="153495" y="81962"/>
                  </a:lnTo>
                  <a:lnTo>
                    <a:pt x="172765" y="66704"/>
                  </a:lnTo>
                  <a:lnTo>
                    <a:pt x="179831" y="48006"/>
                  </a:lnTo>
                  <a:lnTo>
                    <a:pt x="172765" y="29307"/>
                  </a:lnTo>
                  <a:lnTo>
                    <a:pt x="153495" y="14049"/>
                  </a:lnTo>
                  <a:lnTo>
                    <a:pt x="124914" y="3768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108697" y="2638805"/>
              <a:ext cx="180340" cy="96520"/>
            </a:xfrm>
            <a:custGeom>
              <a:avLst/>
              <a:gdLst/>
              <a:ahLst/>
              <a:cxnLst/>
              <a:rect l="l" t="t" r="r" b="b"/>
              <a:pathLst>
                <a:path w="180340" h="96519">
                  <a:moveTo>
                    <a:pt x="0" y="48006"/>
                  </a:moveTo>
                  <a:lnTo>
                    <a:pt x="7066" y="29307"/>
                  </a:lnTo>
                  <a:lnTo>
                    <a:pt x="26336" y="14049"/>
                  </a:lnTo>
                  <a:lnTo>
                    <a:pt x="54917" y="3768"/>
                  </a:lnTo>
                  <a:lnTo>
                    <a:pt x="89916" y="0"/>
                  </a:lnTo>
                  <a:lnTo>
                    <a:pt x="124914" y="3768"/>
                  </a:lnTo>
                  <a:lnTo>
                    <a:pt x="153495" y="14049"/>
                  </a:lnTo>
                  <a:lnTo>
                    <a:pt x="172765" y="29307"/>
                  </a:lnTo>
                  <a:lnTo>
                    <a:pt x="179831" y="48006"/>
                  </a:lnTo>
                  <a:lnTo>
                    <a:pt x="172765" y="66704"/>
                  </a:lnTo>
                  <a:lnTo>
                    <a:pt x="153495" y="81962"/>
                  </a:lnTo>
                  <a:lnTo>
                    <a:pt x="124914" y="92243"/>
                  </a:lnTo>
                  <a:lnTo>
                    <a:pt x="89916" y="96012"/>
                  </a:lnTo>
                  <a:lnTo>
                    <a:pt x="54917" y="92243"/>
                  </a:lnTo>
                  <a:lnTo>
                    <a:pt x="26336" y="81962"/>
                  </a:lnTo>
                  <a:lnTo>
                    <a:pt x="7066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820661" y="3003041"/>
              <a:ext cx="180340" cy="94615"/>
            </a:xfrm>
            <a:custGeom>
              <a:avLst/>
              <a:gdLst/>
              <a:ahLst/>
              <a:cxnLst/>
              <a:rect l="l" t="t" r="r" b="b"/>
              <a:pathLst>
                <a:path w="180340" h="94614">
                  <a:moveTo>
                    <a:pt x="89916" y="0"/>
                  </a:moveTo>
                  <a:lnTo>
                    <a:pt x="54917" y="3720"/>
                  </a:lnTo>
                  <a:lnTo>
                    <a:pt x="26336" y="13858"/>
                  </a:lnTo>
                  <a:lnTo>
                    <a:pt x="7066" y="28878"/>
                  </a:lnTo>
                  <a:lnTo>
                    <a:pt x="0" y="47244"/>
                  </a:lnTo>
                  <a:lnTo>
                    <a:pt x="7066" y="65609"/>
                  </a:lnTo>
                  <a:lnTo>
                    <a:pt x="26336" y="80629"/>
                  </a:lnTo>
                  <a:lnTo>
                    <a:pt x="54917" y="90767"/>
                  </a:lnTo>
                  <a:lnTo>
                    <a:pt x="89916" y="94487"/>
                  </a:lnTo>
                  <a:lnTo>
                    <a:pt x="124914" y="90767"/>
                  </a:lnTo>
                  <a:lnTo>
                    <a:pt x="153495" y="80629"/>
                  </a:lnTo>
                  <a:lnTo>
                    <a:pt x="172765" y="65609"/>
                  </a:lnTo>
                  <a:lnTo>
                    <a:pt x="179832" y="47244"/>
                  </a:lnTo>
                  <a:lnTo>
                    <a:pt x="172765" y="28878"/>
                  </a:lnTo>
                  <a:lnTo>
                    <a:pt x="153495" y="13858"/>
                  </a:lnTo>
                  <a:lnTo>
                    <a:pt x="124914" y="3720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820661" y="3003041"/>
              <a:ext cx="180340" cy="94615"/>
            </a:xfrm>
            <a:custGeom>
              <a:avLst/>
              <a:gdLst/>
              <a:ahLst/>
              <a:cxnLst/>
              <a:rect l="l" t="t" r="r" b="b"/>
              <a:pathLst>
                <a:path w="180340" h="94614">
                  <a:moveTo>
                    <a:pt x="0" y="47244"/>
                  </a:moveTo>
                  <a:lnTo>
                    <a:pt x="7066" y="28878"/>
                  </a:lnTo>
                  <a:lnTo>
                    <a:pt x="26336" y="13858"/>
                  </a:lnTo>
                  <a:lnTo>
                    <a:pt x="54917" y="3720"/>
                  </a:lnTo>
                  <a:lnTo>
                    <a:pt x="89916" y="0"/>
                  </a:lnTo>
                  <a:lnTo>
                    <a:pt x="124914" y="3720"/>
                  </a:lnTo>
                  <a:lnTo>
                    <a:pt x="153495" y="13858"/>
                  </a:lnTo>
                  <a:lnTo>
                    <a:pt x="172765" y="28878"/>
                  </a:lnTo>
                  <a:lnTo>
                    <a:pt x="179832" y="47244"/>
                  </a:lnTo>
                  <a:lnTo>
                    <a:pt x="172765" y="65609"/>
                  </a:lnTo>
                  <a:lnTo>
                    <a:pt x="153495" y="80629"/>
                  </a:lnTo>
                  <a:lnTo>
                    <a:pt x="124914" y="90767"/>
                  </a:lnTo>
                  <a:lnTo>
                    <a:pt x="89916" y="94487"/>
                  </a:lnTo>
                  <a:lnTo>
                    <a:pt x="54917" y="90767"/>
                  </a:lnTo>
                  <a:lnTo>
                    <a:pt x="26336" y="80629"/>
                  </a:lnTo>
                  <a:lnTo>
                    <a:pt x="7066" y="65609"/>
                  </a:lnTo>
                  <a:lnTo>
                    <a:pt x="0" y="472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6999732" y="2734055"/>
              <a:ext cx="762635" cy="699135"/>
            </a:xfrm>
            <a:custGeom>
              <a:avLst/>
              <a:gdLst/>
              <a:ahLst/>
              <a:cxnLst/>
              <a:rect l="l" t="t" r="r" b="b"/>
              <a:pathLst>
                <a:path w="762634" h="699135">
                  <a:moveTo>
                    <a:pt x="467868" y="698881"/>
                  </a:moveTo>
                  <a:lnTo>
                    <a:pt x="504698" y="592836"/>
                  </a:lnTo>
                </a:path>
                <a:path w="762634" h="699135">
                  <a:moveTo>
                    <a:pt x="339090" y="697992"/>
                  </a:moveTo>
                  <a:lnTo>
                    <a:pt x="246888" y="614172"/>
                  </a:lnTo>
                </a:path>
                <a:path w="762634" h="699135">
                  <a:moveTo>
                    <a:pt x="310896" y="534162"/>
                  </a:moveTo>
                  <a:lnTo>
                    <a:pt x="406526" y="466344"/>
                  </a:lnTo>
                </a:path>
                <a:path w="762634" h="699135">
                  <a:moveTo>
                    <a:pt x="632460" y="525399"/>
                  </a:moveTo>
                  <a:lnTo>
                    <a:pt x="762381" y="454152"/>
                  </a:lnTo>
                </a:path>
                <a:path w="762634" h="699135">
                  <a:moveTo>
                    <a:pt x="560832" y="432435"/>
                  </a:moveTo>
                  <a:lnTo>
                    <a:pt x="671068" y="406908"/>
                  </a:lnTo>
                </a:path>
                <a:path w="762634" h="699135">
                  <a:moveTo>
                    <a:pt x="470789" y="384556"/>
                  </a:moveTo>
                  <a:lnTo>
                    <a:pt x="466344" y="304800"/>
                  </a:lnTo>
                </a:path>
                <a:path w="762634" h="699135">
                  <a:moveTo>
                    <a:pt x="247903" y="519811"/>
                  </a:moveTo>
                  <a:lnTo>
                    <a:pt x="190500" y="377952"/>
                  </a:lnTo>
                </a:path>
                <a:path w="762634" h="699135">
                  <a:moveTo>
                    <a:pt x="181483" y="384048"/>
                  </a:moveTo>
                  <a:lnTo>
                    <a:pt x="92964" y="411353"/>
                  </a:lnTo>
                </a:path>
                <a:path w="762634" h="699135">
                  <a:moveTo>
                    <a:pt x="280416" y="330708"/>
                  </a:moveTo>
                  <a:lnTo>
                    <a:pt x="376047" y="257556"/>
                  </a:lnTo>
                </a:path>
                <a:path w="762634" h="699135">
                  <a:moveTo>
                    <a:pt x="466725" y="208915"/>
                  </a:moveTo>
                  <a:lnTo>
                    <a:pt x="387096" y="137160"/>
                  </a:lnTo>
                </a:path>
                <a:path w="762634" h="699135">
                  <a:moveTo>
                    <a:pt x="466978" y="208534"/>
                  </a:moveTo>
                  <a:lnTo>
                    <a:pt x="265175" y="153924"/>
                  </a:lnTo>
                </a:path>
                <a:path w="762634" h="699135">
                  <a:moveTo>
                    <a:pt x="99060" y="329819"/>
                  </a:moveTo>
                  <a:lnTo>
                    <a:pt x="0" y="315468"/>
                  </a:lnTo>
                </a:path>
                <a:path w="762634" h="699135">
                  <a:moveTo>
                    <a:pt x="173736" y="107696"/>
                  </a:moveTo>
                  <a:lnTo>
                    <a:pt x="197612" y="0"/>
                  </a:lnTo>
                </a:path>
                <a:path w="762634" h="699135">
                  <a:moveTo>
                    <a:pt x="386969" y="42926"/>
                  </a:moveTo>
                  <a:lnTo>
                    <a:pt x="19812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6387845" y="208102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6387845" y="208102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6307074" y="238582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10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307074" y="238582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10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94704" y="2389606"/>
              <a:ext cx="309321" cy="222529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6460998" y="249402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4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4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6460998" y="249402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4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4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4"/>
                  </a:lnTo>
                  <a:close/>
                </a:path>
              </a:pathLst>
            </a:custGeom>
            <a:ln w="2590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6976110" y="233248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8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8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6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8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6976110" y="233248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8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6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8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782561" y="248488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8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8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6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8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6782561" y="248488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8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6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8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617969" y="265861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6617969" y="2658617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18731" y="2253995"/>
              <a:ext cx="309321" cy="224027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6685026" y="2358389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6685026" y="2358389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34912" y="1912594"/>
              <a:ext cx="309321" cy="222529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6601205" y="2017013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4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4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601205" y="2017013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4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4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4"/>
                  </a:lnTo>
                  <a:close/>
                </a:path>
              </a:pathLst>
            </a:custGeom>
            <a:ln w="2590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404609" y="225628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5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6" y="48005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6404609" y="2256281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5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6" y="48005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3" name="object 1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14159" y="2078735"/>
              <a:ext cx="309321" cy="224027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6680454" y="2183129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90677" y="0"/>
                  </a:moveTo>
                  <a:lnTo>
                    <a:pt x="55399" y="3768"/>
                  </a:lnTo>
                  <a:lnTo>
                    <a:pt x="26574" y="14049"/>
                  </a:lnTo>
                  <a:lnTo>
                    <a:pt x="7131" y="29307"/>
                  </a:lnTo>
                  <a:lnTo>
                    <a:pt x="0" y="48006"/>
                  </a:lnTo>
                  <a:lnTo>
                    <a:pt x="7131" y="66704"/>
                  </a:lnTo>
                  <a:lnTo>
                    <a:pt x="26574" y="81962"/>
                  </a:lnTo>
                  <a:lnTo>
                    <a:pt x="55399" y="92243"/>
                  </a:lnTo>
                  <a:lnTo>
                    <a:pt x="90677" y="96012"/>
                  </a:lnTo>
                  <a:lnTo>
                    <a:pt x="125956" y="92243"/>
                  </a:lnTo>
                  <a:lnTo>
                    <a:pt x="154781" y="81962"/>
                  </a:lnTo>
                  <a:lnTo>
                    <a:pt x="174224" y="66704"/>
                  </a:lnTo>
                  <a:lnTo>
                    <a:pt x="181355" y="48006"/>
                  </a:lnTo>
                  <a:lnTo>
                    <a:pt x="174224" y="29307"/>
                  </a:lnTo>
                  <a:lnTo>
                    <a:pt x="154781" y="14049"/>
                  </a:lnTo>
                  <a:lnTo>
                    <a:pt x="125956" y="3768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6680454" y="2183129"/>
              <a:ext cx="181610" cy="96520"/>
            </a:xfrm>
            <a:custGeom>
              <a:avLst/>
              <a:gdLst/>
              <a:ahLst/>
              <a:cxnLst/>
              <a:rect l="l" t="t" r="r" b="b"/>
              <a:pathLst>
                <a:path w="181609" h="96519">
                  <a:moveTo>
                    <a:pt x="0" y="48006"/>
                  </a:moveTo>
                  <a:lnTo>
                    <a:pt x="7131" y="29307"/>
                  </a:lnTo>
                  <a:lnTo>
                    <a:pt x="26574" y="14049"/>
                  </a:lnTo>
                  <a:lnTo>
                    <a:pt x="55399" y="3768"/>
                  </a:lnTo>
                  <a:lnTo>
                    <a:pt x="90677" y="0"/>
                  </a:lnTo>
                  <a:lnTo>
                    <a:pt x="125956" y="3768"/>
                  </a:lnTo>
                  <a:lnTo>
                    <a:pt x="154781" y="14049"/>
                  </a:lnTo>
                  <a:lnTo>
                    <a:pt x="174224" y="29307"/>
                  </a:lnTo>
                  <a:lnTo>
                    <a:pt x="181355" y="48006"/>
                  </a:lnTo>
                  <a:lnTo>
                    <a:pt x="174224" y="66704"/>
                  </a:lnTo>
                  <a:lnTo>
                    <a:pt x="154781" y="81962"/>
                  </a:lnTo>
                  <a:lnTo>
                    <a:pt x="125956" y="92243"/>
                  </a:lnTo>
                  <a:lnTo>
                    <a:pt x="90677" y="96012"/>
                  </a:lnTo>
                  <a:lnTo>
                    <a:pt x="55399" y="92243"/>
                  </a:lnTo>
                  <a:lnTo>
                    <a:pt x="26574" y="81962"/>
                  </a:lnTo>
                  <a:lnTo>
                    <a:pt x="7131" y="66704"/>
                  </a:lnTo>
                  <a:lnTo>
                    <a:pt x="0" y="48006"/>
                  </a:lnTo>
                  <a:close/>
                </a:path>
              </a:pathLst>
            </a:custGeom>
            <a:ln w="2590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6" name="object 1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48983" y="1777022"/>
              <a:ext cx="303326" cy="216369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6412230" y="1878329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4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4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B79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6412230" y="1878329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09" h="94614">
                  <a:moveTo>
                    <a:pt x="0" y="47244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4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4"/>
                  </a:lnTo>
                  <a:close/>
                </a:path>
              </a:pathLst>
            </a:custGeom>
            <a:ln w="198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6124193" y="224256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10" h="94614">
                  <a:moveTo>
                    <a:pt x="90677" y="0"/>
                  </a:moveTo>
                  <a:lnTo>
                    <a:pt x="55399" y="3720"/>
                  </a:lnTo>
                  <a:lnTo>
                    <a:pt x="26574" y="13858"/>
                  </a:lnTo>
                  <a:lnTo>
                    <a:pt x="7131" y="28878"/>
                  </a:lnTo>
                  <a:lnTo>
                    <a:pt x="0" y="47244"/>
                  </a:lnTo>
                  <a:lnTo>
                    <a:pt x="7131" y="65609"/>
                  </a:lnTo>
                  <a:lnTo>
                    <a:pt x="26574" y="80629"/>
                  </a:lnTo>
                  <a:lnTo>
                    <a:pt x="55399" y="90767"/>
                  </a:lnTo>
                  <a:lnTo>
                    <a:pt x="90677" y="94487"/>
                  </a:lnTo>
                  <a:lnTo>
                    <a:pt x="125956" y="90767"/>
                  </a:lnTo>
                  <a:lnTo>
                    <a:pt x="154781" y="80629"/>
                  </a:lnTo>
                  <a:lnTo>
                    <a:pt x="174224" y="65609"/>
                  </a:lnTo>
                  <a:lnTo>
                    <a:pt x="181355" y="47244"/>
                  </a:lnTo>
                  <a:lnTo>
                    <a:pt x="174224" y="28878"/>
                  </a:lnTo>
                  <a:lnTo>
                    <a:pt x="154781" y="13858"/>
                  </a:lnTo>
                  <a:lnTo>
                    <a:pt x="125956" y="3720"/>
                  </a:lnTo>
                  <a:lnTo>
                    <a:pt x="90677" y="0"/>
                  </a:lnTo>
                  <a:close/>
                </a:path>
              </a:pathLst>
            </a:custGeom>
            <a:solidFill>
              <a:srgbClr val="2CD9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124193" y="2242565"/>
              <a:ext cx="181610" cy="94615"/>
            </a:xfrm>
            <a:custGeom>
              <a:avLst/>
              <a:gdLst/>
              <a:ahLst/>
              <a:cxnLst/>
              <a:rect l="l" t="t" r="r" b="b"/>
              <a:pathLst>
                <a:path w="181610" h="94614">
                  <a:moveTo>
                    <a:pt x="0" y="47244"/>
                  </a:moveTo>
                  <a:lnTo>
                    <a:pt x="7131" y="28878"/>
                  </a:lnTo>
                  <a:lnTo>
                    <a:pt x="26574" y="13858"/>
                  </a:lnTo>
                  <a:lnTo>
                    <a:pt x="55399" y="3720"/>
                  </a:lnTo>
                  <a:lnTo>
                    <a:pt x="90677" y="0"/>
                  </a:lnTo>
                  <a:lnTo>
                    <a:pt x="125956" y="3720"/>
                  </a:lnTo>
                  <a:lnTo>
                    <a:pt x="154781" y="13858"/>
                  </a:lnTo>
                  <a:lnTo>
                    <a:pt x="174224" y="28878"/>
                  </a:lnTo>
                  <a:lnTo>
                    <a:pt x="181355" y="47244"/>
                  </a:lnTo>
                  <a:lnTo>
                    <a:pt x="174224" y="65609"/>
                  </a:lnTo>
                  <a:lnTo>
                    <a:pt x="154781" y="80629"/>
                  </a:lnTo>
                  <a:lnTo>
                    <a:pt x="125956" y="90767"/>
                  </a:lnTo>
                  <a:lnTo>
                    <a:pt x="90677" y="94487"/>
                  </a:lnTo>
                  <a:lnTo>
                    <a:pt x="55399" y="90767"/>
                  </a:lnTo>
                  <a:lnTo>
                    <a:pt x="26574" y="80629"/>
                  </a:lnTo>
                  <a:lnTo>
                    <a:pt x="7131" y="65609"/>
                  </a:lnTo>
                  <a:lnTo>
                    <a:pt x="0" y="4724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771132" y="2566415"/>
              <a:ext cx="36830" cy="106045"/>
            </a:xfrm>
            <a:custGeom>
              <a:avLst/>
              <a:gdLst/>
              <a:ahLst/>
              <a:cxnLst/>
              <a:rect l="l" t="t" r="r" b="b"/>
              <a:pathLst>
                <a:path w="36829" h="106044">
                  <a:moveTo>
                    <a:pt x="0" y="106045"/>
                  </a:moveTo>
                  <a:lnTo>
                    <a:pt x="36829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57772" y="2337815"/>
              <a:ext cx="213385" cy="187451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6616445" y="2439161"/>
              <a:ext cx="95885" cy="67945"/>
            </a:xfrm>
            <a:custGeom>
              <a:avLst/>
              <a:gdLst/>
              <a:ahLst/>
              <a:cxnLst/>
              <a:rect l="l" t="t" r="r" b="b"/>
              <a:pathLst>
                <a:path w="95884" h="67944">
                  <a:moveTo>
                    <a:pt x="0" y="67817"/>
                  </a:moveTo>
                  <a:lnTo>
                    <a:pt x="95630" y="0"/>
                  </a:lnTo>
                </a:path>
              </a:pathLst>
            </a:custGeom>
            <a:ln w="198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865619" y="2380487"/>
              <a:ext cx="200025" cy="118745"/>
            </a:xfrm>
            <a:custGeom>
              <a:avLst/>
              <a:gdLst/>
              <a:ahLst/>
              <a:cxnLst/>
              <a:rect l="l" t="t" r="r" b="b"/>
              <a:pathLst>
                <a:path w="200025" h="118744">
                  <a:moveTo>
                    <a:pt x="70103" y="118490"/>
                  </a:moveTo>
                  <a:lnTo>
                    <a:pt x="200025" y="47244"/>
                  </a:lnTo>
                </a:path>
                <a:path w="200025" h="118744">
                  <a:moveTo>
                    <a:pt x="0" y="25526"/>
                  </a:moveTo>
                  <a:lnTo>
                    <a:pt x="110235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5" name="object 1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08648" y="2177821"/>
              <a:ext cx="126382" cy="19212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6771894" y="2279141"/>
              <a:ext cx="4445" cy="80010"/>
            </a:xfrm>
            <a:custGeom>
              <a:avLst/>
              <a:gdLst/>
              <a:ahLst/>
              <a:cxnLst/>
              <a:rect l="l" t="t" r="r" b="b"/>
              <a:pathLst>
                <a:path w="4445" h="80010">
                  <a:moveTo>
                    <a:pt x="4445" y="79756"/>
                  </a:moveTo>
                  <a:lnTo>
                    <a:pt x="0" y="0"/>
                  </a:lnTo>
                </a:path>
              </a:pathLst>
            </a:custGeom>
            <a:ln w="19811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6397751" y="2229611"/>
              <a:ext cx="283210" cy="264160"/>
            </a:xfrm>
            <a:custGeom>
              <a:avLst/>
              <a:gdLst/>
              <a:ahLst/>
              <a:cxnLst/>
              <a:rect l="l" t="t" r="r" b="b"/>
              <a:pathLst>
                <a:path w="283209" h="264160">
                  <a:moveTo>
                    <a:pt x="153416" y="263778"/>
                  </a:moveTo>
                  <a:lnTo>
                    <a:pt x="96012" y="121920"/>
                  </a:lnTo>
                </a:path>
                <a:path w="283209" h="264160">
                  <a:moveTo>
                    <a:pt x="88519" y="128015"/>
                  </a:moveTo>
                  <a:lnTo>
                    <a:pt x="0" y="155321"/>
                  </a:lnTo>
                </a:path>
                <a:path w="283209" h="264160">
                  <a:moveTo>
                    <a:pt x="187451" y="73151"/>
                  </a:moveTo>
                  <a:lnTo>
                    <a:pt x="28308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8" name="object 1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27876" y="2010105"/>
              <a:ext cx="198081" cy="190423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6691122" y="2111501"/>
              <a:ext cx="80010" cy="71755"/>
            </a:xfrm>
            <a:custGeom>
              <a:avLst/>
              <a:gdLst/>
              <a:ahLst/>
              <a:cxnLst/>
              <a:rect l="l" t="t" r="r" b="b"/>
              <a:pathLst>
                <a:path w="80009" h="71755">
                  <a:moveTo>
                    <a:pt x="79628" y="71755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6304788" y="2127503"/>
              <a:ext cx="465455" cy="175895"/>
            </a:xfrm>
            <a:custGeom>
              <a:avLst/>
              <a:gdLst/>
              <a:ahLst/>
              <a:cxnLst/>
              <a:rect l="l" t="t" r="r" b="b"/>
              <a:pathLst>
                <a:path w="465454" h="175894">
                  <a:moveTo>
                    <a:pt x="465455" y="54610"/>
                  </a:moveTo>
                  <a:lnTo>
                    <a:pt x="263652" y="0"/>
                  </a:lnTo>
                </a:path>
                <a:path w="465454" h="175894">
                  <a:moveTo>
                    <a:pt x="99060" y="175895"/>
                  </a:moveTo>
                  <a:lnTo>
                    <a:pt x="0" y="1615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1" name="object 1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40423" y="1871484"/>
              <a:ext cx="303326" cy="164706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6503669" y="1972817"/>
              <a:ext cx="189230" cy="43180"/>
            </a:xfrm>
            <a:custGeom>
              <a:avLst/>
              <a:gdLst/>
              <a:ahLst/>
              <a:cxnLst/>
              <a:rect l="l" t="t" r="r" b="b"/>
              <a:pathLst>
                <a:path w="189229" h="43180">
                  <a:moveTo>
                    <a:pt x="188849" y="42926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6478523" y="1972055"/>
              <a:ext cx="165735" cy="699770"/>
            </a:xfrm>
            <a:custGeom>
              <a:avLst/>
              <a:gdLst/>
              <a:ahLst/>
              <a:cxnLst/>
              <a:rect l="l" t="t" r="r" b="b"/>
              <a:pathLst>
                <a:path w="165734" h="699769">
                  <a:moveTo>
                    <a:pt x="23875" y="0"/>
                  </a:moveTo>
                  <a:lnTo>
                    <a:pt x="0" y="107696"/>
                  </a:lnTo>
                </a:path>
                <a:path w="165734" h="699769">
                  <a:moveTo>
                    <a:pt x="73151" y="615696"/>
                  </a:moveTo>
                  <a:lnTo>
                    <a:pt x="165353" y="6995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4" name="object 1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291846"/>
            <a:ext cx="6195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2840" algn="l"/>
              </a:tabLst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Science?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4602" y="1603959"/>
            <a:ext cx="5661660" cy="29667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19100" marR="5080" indent="-407035">
              <a:lnSpc>
                <a:spcPct val="90000"/>
              </a:lnSpc>
              <a:spcBef>
                <a:spcPts val="435"/>
              </a:spcBef>
              <a:buChar char="•"/>
              <a:tabLst>
                <a:tab pos="4191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A</a:t>
            </a:r>
            <a:r>
              <a:rPr sz="2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systematic</a:t>
            </a:r>
            <a:r>
              <a:rPr sz="2800" u="none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none" dirty="0">
                <a:latin typeface="Arial" panose="020B0604020202020204"/>
                <a:cs typeface="Arial" panose="020B0604020202020204"/>
              </a:rPr>
              <a:t>and</a:t>
            </a:r>
            <a:r>
              <a:rPr sz="2800" u="none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organized</a:t>
            </a:r>
            <a:r>
              <a:rPr sz="2800" u="non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approach</a:t>
            </a:r>
            <a:r>
              <a:rPr sz="2800" u="none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u="none" dirty="0">
                <a:latin typeface="Arial" panose="020B0604020202020204"/>
                <a:cs typeface="Arial" panose="020B0604020202020204"/>
              </a:rPr>
              <a:t>to</a:t>
            </a:r>
            <a:r>
              <a:rPr sz="2800" u="none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acquiring</a:t>
            </a:r>
            <a:r>
              <a:rPr sz="2800" u="none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knowledge</a:t>
            </a:r>
            <a:r>
              <a:rPr sz="2800" u="none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u="none" dirty="0">
                <a:latin typeface="Arial" panose="020B0604020202020204"/>
                <a:cs typeface="Arial" panose="020B0604020202020204"/>
              </a:rPr>
              <a:t>about</a:t>
            </a:r>
            <a:r>
              <a:rPr sz="2800" u="none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u="sng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data</a:t>
            </a:r>
            <a:r>
              <a:rPr sz="2800" u="none" spc="-20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 panose="020B0604020202020204"/>
              <a:buChar char="•"/>
            </a:pPr>
            <a:endParaRPr sz="2800">
              <a:latin typeface="Arial" panose="020B0604020202020204"/>
              <a:cs typeface="Arial" panose="020B0604020202020204"/>
            </a:endParaRPr>
          </a:p>
          <a:p>
            <a:pPr marL="419100" indent="-406400">
              <a:lnSpc>
                <a:spcPct val="100000"/>
              </a:lnSpc>
              <a:buChar char="•"/>
              <a:tabLst>
                <a:tab pos="41910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Interdisciplinary</a:t>
            </a:r>
            <a:r>
              <a:rPr sz="28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approach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876300" marR="938530" lvl="1" indent="-381000">
              <a:lnSpc>
                <a:spcPts val="2590"/>
              </a:lnSpc>
              <a:spcBef>
                <a:spcPts val="550"/>
              </a:spcBef>
              <a:buChar char="•"/>
              <a:tabLst>
                <a:tab pos="8763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Stats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Math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CS</a:t>
            </a:r>
            <a:r>
              <a:rPr sz="24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domain knowledge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79531" y="1580406"/>
            <a:ext cx="3875358" cy="37611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4765" y="5667857"/>
            <a:ext cx="38900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 panose="020B0604020202020204"/>
                <a:cs typeface="Arial" panose="020B0604020202020204"/>
                <a:hlinkClick r:id="rId2"/>
              </a:rPr>
              <a:t>http://drewconway.com/zia/2013/3/26/the-data-science-venn-diagram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291846"/>
            <a:ext cx="5009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0810" algn="l"/>
              </a:tabLst>
            </a:pPr>
            <a:r>
              <a:rPr spc="-25" dirty="0"/>
              <a:t>How</a:t>
            </a:r>
            <a:r>
              <a:rPr dirty="0"/>
              <a:t>	does</a:t>
            </a:r>
            <a:r>
              <a:rPr spc="-20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spc="-10" dirty="0"/>
              <a:t>work?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76791" y="1053083"/>
            <a:ext cx="8760460" cy="5636260"/>
            <a:chOff x="176791" y="1053083"/>
            <a:chExt cx="8760460" cy="5636260"/>
          </a:xfrm>
        </p:grpSpPr>
        <p:sp>
          <p:nvSpPr>
            <p:cNvPr id="4" name="object 4"/>
            <p:cNvSpPr/>
            <p:nvPr/>
          </p:nvSpPr>
          <p:spPr>
            <a:xfrm>
              <a:off x="1534668" y="1053083"/>
              <a:ext cx="7402195" cy="4627245"/>
            </a:xfrm>
            <a:custGeom>
              <a:avLst/>
              <a:gdLst/>
              <a:ahLst/>
              <a:cxnLst/>
              <a:rect l="l" t="t" r="r" b="b"/>
              <a:pathLst>
                <a:path w="7402195" h="4627245">
                  <a:moveTo>
                    <a:pt x="6180201" y="0"/>
                  </a:moveTo>
                  <a:lnTo>
                    <a:pt x="6245352" y="578357"/>
                  </a:lnTo>
                  <a:lnTo>
                    <a:pt x="6119869" y="602943"/>
                  </a:lnTo>
                  <a:lnTo>
                    <a:pt x="5995583" y="628199"/>
                  </a:lnTo>
                  <a:lnTo>
                    <a:pt x="5872492" y="654127"/>
                  </a:lnTo>
                  <a:lnTo>
                    <a:pt x="5750596" y="680725"/>
                  </a:lnTo>
                  <a:lnTo>
                    <a:pt x="5629896" y="707995"/>
                  </a:lnTo>
                  <a:lnTo>
                    <a:pt x="5510392" y="735936"/>
                  </a:lnTo>
                  <a:lnTo>
                    <a:pt x="5392083" y="764547"/>
                  </a:lnTo>
                  <a:lnTo>
                    <a:pt x="5274969" y="793830"/>
                  </a:lnTo>
                  <a:lnTo>
                    <a:pt x="5159051" y="823784"/>
                  </a:lnTo>
                  <a:lnTo>
                    <a:pt x="5044329" y="854409"/>
                  </a:lnTo>
                  <a:lnTo>
                    <a:pt x="4930802" y="885705"/>
                  </a:lnTo>
                  <a:lnTo>
                    <a:pt x="4818471" y="917672"/>
                  </a:lnTo>
                  <a:lnTo>
                    <a:pt x="4707335" y="950310"/>
                  </a:lnTo>
                  <a:lnTo>
                    <a:pt x="4597395" y="983619"/>
                  </a:lnTo>
                  <a:lnTo>
                    <a:pt x="4488650" y="1017599"/>
                  </a:lnTo>
                  <a:lnTo>
                    <a:pt x="4381101" y="1052251"/>
                  </a:lnTo>
                  <a:lnTo>
                    <a:pt x="4274747" y="1087573"/>
                  </a:lnTo>
                  <a:lnTo>
                    <a:pt x="4222018" y="1105486"/>
                  </a:lnTo>
                  <a:lnTo>
                    <a:pt x="4169589" y="1123566"/>
                  </a:lnTo>
                  <a:lnTo>
                    <a:pt x="4117458" y="1141815"/>
                  </a:lnTo>
                  <a:lnTo>
                    <a:pt x="4065626" y="1160231"/>
                  </a:lnTo>
                  <a:lnTo>
                    <a:pt x="4014093" y="1178815"/>
                  </a:lnTo>
                  <a:lnTo>
                    <a:pt x="3962859" y="1197567"/>
                  </a:lnTo>
                  <a:lnTo>
                    <a:pt x="3911923" y="1216486"/>
                  </a:lnTo>
                  <a:lnTo>
                    <a:pt x="3861287" y="1235573"/>
                  </a:lnTo>
                  <a:lnTo>
                    <a:pt x="3810950" y="1254828"/>
                  </a:lnTo>
                  <a:lnTo>
                    <a:pt x="3760911" y="1274251"/>
                  </a:lnTo>
                  <a:lnTo>
                    <a:pt x="3711171" y="1293841"/>
                  </a:lnTo>
                  <a:lnTo>
                    <a:pt x="3661730" y="1313600"/>
                  </a:lnTo>
                  <a:lnTo>
                    <a:pt x="3612588" y="1333526"/>
                  </a:lnTo>
                  <a:lnTo>
                    <a:pt x="3563745" y="1353619"/>
                  </a:lnTo>
                  <a:lnTo>
                    <a:pt x="3515201" y="1373881"/>
                  </a:lnTo>
                  <a:lnTo>
                    <a:pt x="3466956" y="1394310"/>
                  </a:lnTo>
                  <a:lnTo>
                    <a:pt x="3419009" y="1414907"/>
                  </a:lnTo>
                  <a:lnTo>
                    <a:pt x="3371362" y="1435672"/>
                  </a:lnTo>
                  <a:lnTo>
                    <a:pt x="3324013" y="1456605"/>
                  </a:lnTo>
                  <a:lnTo>
                    <a:pt x="3276963" y="1477705"/>
                  </a:lnTo>
                  <a:lnTo>
                    <a:pt x="3230212" y="1498973"/>
                  </a:lnTo>
                  <a:lnTo>
                    <a:pt x="3183760" y="1520409"/>
                  </a:lnTo>
                  <a:lnTo>
                    <a:pt x="3137607" y="1542013"/>
                  </a:lnTo>
                  <a:lnTo>
                    <a:pt x="3091752" y="1563784"/>
                  </a:lnTo>
                  <a:lnTo>
                    <a:pt x="3046197" y="1585724"/>
                  </a:lnTo>
                  <a:lnTo>
                    <a:pt x="3000941" y="1607831"/>
                  </a:lnTo>
                  <a:lnTo>
                    <a:pt x="2955983" y="1630105"/>
                  </a:lnTo>
                  <a:lnTo>
                    <a:pt x="2911324" y="1652548"/>
                  </a:lnTo>
                  <a:lnTo>
                    <a:pt x="2866964" y="1675158"/>
                  </a:lnTo>
                  <a:lnTo>
                    <a:pt x="2822903" y="1697936"/>
                  </a:lnTo>
                  <a:lnTo>
                    <a:pt x="2779141" y="1720882"/>
                  </a:lnTo>
                  <a:lnTo>
                    <a:pt x="2735678" y="1743996"/>
                  </a:lnTo>
                  <a:lnTo>
                    <a:pt x="2692513" y="1767277"/>
                  </a:lnTo>
                  <a:lnTo>
                    <a:pt x="2649648" y="1790726"/>
                  </a:lnTo>
                  <a:lnTo>
                    <a:pt x="2607081" y="1814343"/>
                  </a:lnTo>
                  <a:lnTo>
                    <a:pt x="2564813" y="1838128"/>
                  </a:lnTo>
                  <a:lnTo>
                    <a:pt x="2522845" y="1862080"/>
                  </a:lnTo>
                  <a:lnTo>
                    <a:pt x="2481175" y="1886200"/>
                  </a:lnTo>
                  <a:lnTo>
                    <a:pt x="2439803" y="1910488"/>
                  </a:lnTo>
                  <a:lnTo>
                    <a:pt x="2398731" y="1934944"/>
                  </a:lnTo>
                  <a:lnTo>
                    <a:pt x="2357958" y="1959567"/>
                  </a:lnTo>
                  <a:lnTo>
                    <a:pt x="2317483" y="1984359"/>
                  </a:lnTo>
                  <a:lnTo>
                    <a:pt x="2277308" y="2009318"/>
                  </a:lnTo>
                  <a:lnTo>
                    <a:pt x="2237431" y="2034444"/>
                  </a:lnTo>
                  <a:lnTo>
                    <a:pt x="2197853" y="2059739"/>
                  </a:lnTo>
                  <a:lnTo>
                    <a:pt x="2158574" y="2085201"/>
                  </a:lnTo>
                  <a:lnTo>
                    <a:pt x="2119594" y="2110831"/>
                  </a:lnTo>
                  <a:lnTo>
                    <a:pt x="2080913" y="2136629"/>
                  </a:lnTo>
                  <a:lnTo>
                    <a:pt x="2042531" y="2162595"/>
                  </a:lnTo>
                  <a:lnTo>
                    <a:pt x="2004447" y="2188728"/>
                  </a:lnTo>
                  <a:lnTo>
                    <a:pt x="1966663" y="2215029"/>
                  </a:lnTo>
                  <a:lnTo>
                    <a:pt x="1929177" y="2241498"/>
                  </a:lnTo>
                  <a:lnTo>
                    <a:pt x="1891990" y="2268135"/>
                  </a:lnTo>
                  <a:lnTo>
                    <a:pt x="1855103" y="2294939"/>
                  </a:lnTo>
                  <a:lnTo>
                    <a:pt x="1818514" y="2321911"/>
                  </a:lnTo>
                  <a:lnTo>
                    <a:pt x="1782223" y="2349051"/>
                  </a:lnTo>
                  <a:lnTo>
                    <a:pt x="1746232" y="2376359"/>
                  </a:lnTo>
                  <a:lnTo>
                    <a:pt x="1710540" y="2403834"/>
                  </a:lnTo>
                  <a:lnTo>
                    <a:pt x="1675146" y="2431478"/>
                  </a:lnTo>
                  <a:lnTo>
                    <a:pt x="1640052" y="2459289"/>
                  </a:lnTo>
                  <a:lnTo>
                    <a:pt x="1605256" y="2487268"/>
                  </a:lnTo>
                  <a:lnTo>
                    <a:pt x="1570759" y="2515414"/>
                  </a:lnTo>
                  <a:lnTo>
                    <a:pt x="1536561" y="2543728"/>
                  </a:lnTo>
                  <a:lnTo>
                    <a:pt x="1502662" y="2572211"/>
                  </a:lnTo>
                  <a:lnTo>
                    <a:pt x="1469062" y="2600860"/>
                  </a:lnTo>
                  <a:lnTo>
                    <a:pt x="1435760" y="2629678"/>
                  </a:lnTo>
                  <a:lnTo>
                    <a:pt x="1402758" y="2658663"/>
                  </a:lnTo>
                  <a:lnTo>
                    <a:pt x="1370054" y="2687817"/>
                  </a:lnTo>
                  <a:lnTo>
                    <a:pt x="1337650" y="2717137"/>
                  </a:lnTo>
                  <a:lnTo>
                    <a:pt x="1305544" y="2746626"/>
                  </a:lnTo>
                  <a:lnTo>
                    <a:pt x="1273737" y="2776283"/>
                  </a:lnTo>
                  <a:lnTo>
                    <a:pt x="1242229" y="2806107"/>
                  </a:lnTo>
                  <a:lnTo>
                    <a:pt x="1211020" y="2836099"/>
                  </a:lnTo>
                  <a:lnTo>
                    <a:pt x="1180109" y="2866259"/>
                  </a:lnTo>
                  <a:lnTo>
                    <a:pt x="1149498" y="2896586"/>
                  </a:lnTo>
                  <a:lnTo>
                    <a:pt x="1119185" y="2927081"/>
                  </a:lnTo>
                  <a:lnTo>
                    <a:pt x="1089172" y="2957744"/>
                  </a:lnTo>
                  <a:lnTo>
                    <a:pt x="1059457" y="2988575"/>
                  </a:lnTo>
                  <a:lnTo>
                    <a:pt x="1030041" y="3019574"/>
                  </a:lnTo>
                  <a:lnTo>
                    <a:pt x="1000924" y="3050740"/>
                  </a:lnTo>
                  <a:lnTo>
                    <a:pt x="972106" y="3082074"/>
                  </a:lnTo>
                  <a:lnTo>
                    <a:pt x="943587" y="3113576"/>
                  </a:lnTo>
                  <a:lnTo>
                    <a:pt x="915366" y="3145246"/>
                  </a:lnTo>
                  <a:lnTo>
                    <a:pt x="887445" y="3177083"/>
                  </a:lnTo>
                  <a:lnTo>
                    <a:pt x="859822" y="3209088"/>
                  </a:lnTo>
                  <a:lnTo>
                    <a:pt x="832498" y="3241261"/>
                  </a:lnTo>
                  <a:lnTo>
                    <a:pt x="805474" y="3273602"/>
                  </a:lnTo>
                  <a:lnTo>
                    <a:pt x="778748" y="3306110"/>
                  </a:lnTo>
                  <a:lnTo>
                    <a:pt x="752321" y="3338787"/>
                  </a:lnTo>
                  <a:lnTo>
                    <a:pt x="726192" y="3371631"/>
                  </a:lnTo>
                  <a:lnTo>
                    <a:pt x="700363" y="3404643"/>
                  </a:lnTo>
                  <a:lnTo>
                    <a:pt x="674833" y="3437822"/>
                  </a:lnTo>
                  <a:lnTo>
                    <a:pt x="649601" y="3471169"/>
                  </a:lnTo>
                  <a:lnTo>
                    <a:pt x="624668" y="3504684"/>
                  </a:lnTo>
                  <a:lnTo>
                    <a:pt x="600034" y="3538367"/>
                  </a:lnTo>
                  <a:lnTo>
                    <a:pt x="575700" y="3572218"/>
                  </a:lnTo>
                  <a:lnTo>
                    <a:pt x="551664" y="3606236"/>
                  </a:lnTo>
                  <a:lnTo>
                    <a:pt x="527926" y="3640422"/>
                  </a:lnTo>
                  <a:lnTo>
                    <a:pt x="504488" y="3674776"/>
                  </a:lnTo>
                  <a:lnTo>
                    <a:pt x="481349" y="3709298"/>
                  </a:lnTo>
                  <a:lnTo>
                    <a:pt x="458508" y="3743987"/>
                  </a:lnTo>
                  <a:lnTo>
                    <a:pt x="435966" y="3778845"/>
                  </a:lnTo>
                  <a:lnTo>
                    <a:pt x="413724" y="3813870"/>
                  </a:lnTo>
                  <a:lnTo>
                    <a:pt x="391780" y="3849062"/>
                  </a:lnTo>
                  <a:lnTo>
                    <a:pt x="370135" y="3884423"/>
                  </a:lnTo>
                  <a:lnTo>
                    <a:pt x="348789" y="3919951"/>
                  </a:lnTo>
                  <a:lnTo>
                    <a:pt x="327741" y="3955647"/>
                  </a:lnTo>
                  <a:lnTo>
                    <a:pt x="306993" y="3991511"/>
                  </a:lnTo>
                  <a:lnTo>
                    <a:pt x="286544" y="4027542"/>
                  </a:lnTo>
                  <a:lnTo>
                    <a:pt x="266393" y="4063742"/>
                  </a:lnTo>
                  <a:lnTo>
                    <a:pt x="246541" y="4100109"/>
                  </a:lnTo>
                  <a:lnTo>
                    <a:pt x="226988" y="4136644"/>
                  </a:lnTo>
                  <a:lnTo>
                    <a:pt x="207734" y="4173346"/>
                  </a:lnTo>
                  <a:lnTo>
                    <a:pt x="188779" y="4210217"/>
                  </a:lnTo>
                  <a:lnTo>
                    <a:pt x="170123" y="4247255"/>
                  </a:lnTo>
                  <a:lnTo>
                    <a:pt x="151766" y="4284461"/>
                  </a:lnTo>
                  <a:lnTo>
                    <a:pt x="133707" y="4321834"/>
                  </a:lnTo>
                  <a:lnTo>
                    <a:pt x="115948" y="4359376"/>
                  </a:lnTo>
                  <a:lnTo>
                    <a:pt x="98487" y="4397085"/>
                  </a:lnTo>
                  <a:lnTo>
                    <a:pt x="81325" y="4434962"/>
                  </a:lnTo>
                  <a:lnTo>
                    <a:pt x="64462" y="4473007"/>
                  </a:lnTo>
                  <a:lnTo>
                    <a:pt x="47898" y="4511219"/>
                  </a:lnTo>
                  <a:lnTo>
                    <a:pt x="31633" y="4549600"/>
                  </a:lnTo>
                  <a:lnTo>
                    <a:pt x="15667" y="4588148"/>
                  </a:lnTo>
                  <a:lnTo>
                    <a:pt x="0" y="4626864"/>
                  </a:lnTo>
                  <a:lnTo>
                    <a:pt x="25475" y="4592631"/>
                  </a:lnTo>
                  <a:lnTo>
                    <a:pt x="51200" y="4558598"/>
                  </a:lnTo>
                  <a:lnTo>
                    <a:pt x="77177" y="4524764"/>
                  </a:lnTo>
                  <a:lnTo>
                    <a:pt x="103405" y="4491128"/>
                  </a:lnTo>
                  <a:lnTo>
                    <a:pt x="129884" y="4457692"/>
                  </a:lnTo>
                  <a:lnTo>
                    <a:pt x="156614" y="4424454"/>
                  </a:lnTo>
                  <a:lnTo>
                    <a:pt x="183595" y="4391416"/>
                  </a:lnTo>
                  <a:lnTo>
                    <a:pt x="210826" y="4358577"/>
                  </a:lnTo>
                  <a:lnTo>
                    <a:pt x="238309" y="4325936"/>
                  </a:lnTo>
                  <a:lnTo>
                    <a:pt x="266042" y="4293495"/>
                  </a:lnTo>
                  <a:lnTo>
                    <a:pt x="294027" y="4261252"/>
                  </a:lnTo>
                  <a:lnTo>
                    <a:pt x="322262" y="4229208"/>
                  </a:lnTo>
                  <a:lnTo>
                    <a:pt x="350749" y="4197364"/>
                  </a:lnTo>
                  <a:lnTo>
                    <a:pt x="379486" y="4165718"/>
                  </a:lnTo>
                  <a:lnTo>
                    <a:pt x="408475" y="4134272"/>
                  </a:lnTo>
                  <a:lnTo>
                    <a:pt x="437714" y="4103024"/>
                  </a:lnTo>
                  <a:lnTo>
                    <a:pt x="467204" y="4071975"/>
                  </a:lnTo>
                  <a:lnTo>
                    <a:pt x="496945" y="4041125"/>
                  </a:lnTo>
                  <a:lnTo>
                    <a:pt x="526937" y="4010475"/>
                  </a:lnTo>
                  <a:lnTo>
                    <a:pt x="557180" y="3980023"/>
                  </a:lnTo>
                  <a:lnTo>
                    <a:pt x="587674" y="3949770"/>
                  </a:lnTo>
                  <a:lnTo>
                    <a:pt x="618419" y="3919716"/>
                  </a:lnTo>
                  <a:lnTo>
                    <a:pt x="649415" y="3889861"/>
                  </a:lnTo>
                  <a:lnTo>
                    <a:pt x="680662" y="3860205"/>
                  </a:lnTo>
                  <a:lnTo>
                    <a:pt x="712160" y="3830748"/>
                  </a:lnTo>
                  <a:lnTo>
                    <a:pt x="743909" y="3801491"/>
                  </a:lnTo>
                  <a:lnTo>
                    <a:pt x="775908" y="3772432"/>
                  </a:lnTo>
                  <a:lnTo>
                    <a:pt x="808159" y="3743572"/>
                  </a:lnTo>
                  <a:lnTo>
                    <a:pt x="840661" y="3714910"/>
                  </a:lnTo>
                  <a:lnTo>
                    <a:pt x="873413" y="3686448"/>
                  </a:lnTo>
                  <a:lnTo>
                    <a:pt x="906417" y="3658185"/>
                  </a:lnTo>
                  <a:lnTo>
                    <a:pt x="939671" y="3630121"/>
                  </a:lnTo>
                  <a:lnTo>
                    <a:pt x="973177" y="3602256"/>
                  </a:lnTo>
                  <a:lnTo>
                    <a:pt x="1006933" y="3574590"/>
                  </a:lnTo>
                  <a:lnTo>
                    <a:pt x="1040940" y="3547123"/>
                  </a:lnTo>
                  <a:lnTo>
                    <a:pt x="1075199" y="3519854"/>
                  </a:lnTo>
                  <a:lnTo>
                    <a:pt x="1109708" y="3492785"/>
                  </a:lnTo>
                  <a:lnTo>
                    <a:pt x="1144468" y="3465915"/>
                  </a:lnTo>
                  <a:lnTo>
                    <a:pt x="1179479" y="3439243"/>
                  </a:lnTo>
                  <a:lnTo>
                    <a:pt x="1214741" y="3412771"/>
                  </a:lnTo>
                  <a:lnTo>
                    <a:pt x="1250254" y="3386498"/>
                  </a:lnTo>
                  <a:lnTo>
                    <a:pt x="1286018" y="3360423"/>
                  </a:lnTo>
                  <a:lnTo>
                    <a:pt x="1322033" y="3334548"/>
                  </a:lnTo>
                  <a:lnTo>
                    <a:pt x="1358299" y="3308871"/>
                  </a:lnTo>
                  <a:lnTo>
                    <a:pt x="1394816" y="3283394"/>
                  </a:lnTo>
                  <a:lnTo>
                    <a:pt x="1431583" y="3258115"/>
                  </a:lnTo>
                  <a:lnTo>
                    <a:pt x="1468602" y="3233036"/>
                  </a:lnTo>
                  <a:lnTo>
                    <a:pt x="1505872" y="3208155"/>
                  </a:lnTo>
                  <a:lnTo>
                    <a:pt x="1543392" y="3183474"/>
                  </a:lnTo>
                  <a:lnTo>
                    <a:pt x="1581164" y="3158991"/>
                  </a:lnTo>
                  <a:lnTo>
                    <a:pt x="1619186" y="3134707"/>
                  </a:lnTo>
                  <a:lnTo>
                    <a:pt x="1657460" y="3110623"/>
                  </a:lnTo>
                  <a:lnTo>
                    <a:pt x="1695984" y="3086737"/>
                  </a:lnTo>
                  <a:lnTo>
                    <a:pt x="1734759" y="3063050"/>
                  </a:lnTo>
                  <a:lnTo>
                    <a:pt x="1773786" y="3039563"/>
                  </a:lnTo>
                  <a:lnTo>
                    <a:pt x="1813063" y="3016274"/>
                  </a:lnTo>
                  <a:lnTo>
                    <a:pt x="1852591" y="2993184"/>
                  </a:lnTo>
                  <a:lnTo>
                    <a:pt x="1892370" y="2970293"/>
                  </a:lnTo>
                  <a:lnTo>
                    <a:pt x="1932400" y="2947601"/>
                  </a:lnTo>
                  <a:lnTo>
                    <a:pt x="1972682" y="2925108"/>
                  </a:lnTo>
                  <a:lnTo>
                    <a:pt x="2013214" y="2902814"/>
                  </a:lnTo>
                  <a:lnTo>
                    <a:pt x="2053996" y="2880719"/>
                  </a:lnTo>
                  <a:lnTo>
                    <a:pt x="2095030" y="2858823"/>
                  </a:lnTo>
                  <a:lnTo>
                    <a:pt x="2136315" y="2837126"/>
                  </a:lnTo>
                  <a:lnTo>
                    <a:pt x="2177851" y="2815628"/>
                  </a:lnTo>
                  <a:lnTo>
                    <a:pt x="2219638" y="2794329"/>
                  </a:lnTo>
                  <a:lnTo>
                    <a:pt x="2261675" y="2773229"/>
                  </a:lnTo>
                  <a:lnTo>
                    <a:pt x="2303964" y="2752328"/>
                  </a:lnTo>
                  <a:lnTo>
                    <a:pt x="2346504" y="2731626"/>
                  </a:lnTo>
                  <a:lnTo>
                    <a:pt x="2389294" y="2711123"/>
                  </a:lnTo>
                  <a:lnTo>
                    <a:pt x="2432336" y="2690819"/>
                  </a:lnTo>
                  <a:lnTo>
                    <a:pt x="2475628" y="2670713"/>
                  </a:lnTo>
                  <a:lnTo>
                    <a:pt x="2519172" y="2650807"/>
                  </a:lnTo>
                  <a:lnTo>
                    <a:pt x="2562966" y="2631100"/>
                  </a:lnTo>
                  <a:lnTo>
                    <a:pt x="2607011" y="2611591"/>
                  </a:lnTo>
                  <a:lnTo>
                    <a:pt x="2651307" y="2592282"/>
                  </a:lnTo>
                  <a:lnTo>
                    <a:pt x="2695855" y="2573172"/>
                  </a:lnTo>
                  <a:lnTo>
                    <a:pt x="2740653" y="2554260"/>
                  </a:lnTo>
                  <a:lnTo>
                    <a:pt x="2785702" y="2535548"/>
                  </a:lnTo>
                  <a:lnTo>
                    <a:pt x="2831002" y="2517034"/>
                  </a:lnTo>
                  <a:lnTo>
                    <a:pt x="2876553" y="2498720"/>
                  </a:lnTo>
                  <a:lnTo>
                    <a:pt x="2922355" y="2480604"/>
                  </a:lnTo>
                  <a:lnTo>
                    <a:pt x="2968408" y="2462688"/>
                  </a:lnTo>
                  <a:lnTo>
                    <a:pt x="3014711" y="2444970"/>
                  </a:lnTo>
                  <a:lnTo>
                    <a:pt x="3061266" y="2427452"/>
                  </a:lnTo>
                  <a:lnTo>
                    <a:pt x="3108072" y="2410132"/>
                  </a:lnTo>
                  <a:lnTo>
                    <a:pt x="3155129" y="2393011"/>
                  </a:lnTo>
                  <a:lnTo>
                    <a:pt x="3202436" y="2376090"/>
                  </a:lnTo>
                  <a:lnTo>
                    <a:pt x="3249995" y="2359367"/>
                  </a:lnTo>
                  <a:lnTo>
                    <a:pt x="3297804" y="2342843"/>
                  </a:lnTo>
                  <a:lnTo>
                    <a:pt x="3345865" y="2326518"/>
                  </a:lnTo>
                  <a:lnTo>
                    <a:pt x="3394176" y="2310393"/>
                  </a:lnTo>
                  <a:lnTo>
                    <a:pt x="3442739" y="2294466"/>
                  </a:lnTo>
                  <a:lnTo>
                    <a:pt x="3491552" y="2278738"/>
                  </a:lnTo>
                  <a:lnTo>
                    <a:pt x="3540616" y="2263209"/>
                  </a:lnTo>
                  <a:lnTo>
                    <a:pt x="3589931" y="2247879"/>
                  </a:lnTo>
                  <a:lnTo>
                    <a:pt x="3639498" y="2232748"/>
                  </a:lnTo>
                  <a:lnTo>
                    <a:pt x="3689315" y="2217816"/>
                  </a:lnTo>
                  <a:lnTo>
                    <a:pt x="3739383" y="2203083"/>
                  </a:lnTo>
                  <a:lnTo>
                    <a:pt x="3789702" y="2188549"/>
                  </a:lnTo>
                  <a:lnTo>
                    <a:pt x="3840272" y="2174214"/>
                  </a:lnTo>
                  <a:lnTo>
                    <a:pt x="3891093" y="2160078"/>
                  </a:lnTo>
                  <a:lnTo>
                    <a:pt x="3942165" y="2146141"/>
                  </a:lnTo>
                  <a:lnTo>
                    <a:pt x="3993487" y="2132403"/>
                  </a:lnTo>
                  <a:lnTo>
                    <a:pt x="4045061" y="2118864"/>
                  </a:lnTo>
                  <a:lnTo>
                    <a:pt x="4096886" y="2105524"/>
                  </a:lnTo>
                  <a:lnTo>
                    <a:pt x="4201288" y="2079440"/>
                  </a:lnTo>
                  <a:lnTo>
                    <a:pt x="4306694" y="2054153"/>
                  </a:lnTo>
                  <a:lnTo>
                    <a:pt x="4413104" y="2029661"/>
                  </a:lnTo>
                  <a:lnTo>
                    <a:pt x="4520518" y="2005965"/>
                  </a:lnTo>
                  <a:lnTo>
                    <a:pt x="4628935" y="1983065"/>
                  </a:lnTo>
                  <a:lnTo>
                    <a:pt x="4738357" y="1960961"/>
                  </a:lnTo>
                  <a:lnTo>
                    <a:pt x="4848782" y="1939653"/>
                  </a:lnTo>
                  <a:lnTo>
                    <a:pt x="4960211" y="1919141"/>
                  </a:lnTo>
                  <a:lnTo>
                    <a:pt x="5072643" y="1899425"/>
                  </a:lnTo>
                  <a:lnTo>
                    <a:pt x="5186080" y="1880504"/>
                  </a:lnTo>
                  <a:lnTo>
                    <a:pt x="5300520" y="1862380"/>
                  </a:lnTo>
                  <a:lnTo>
                    <a:pt x="5415964" y="1845051"/>
                  </a:lnTo>
                  <a:lnTo>
                    <a:pt x="5532412" y="1828518"/>
                  </a:lnTo>
                  <a:lnTo>
                    <a:pt x="5649864" y="1812781"/>
                  </a:lnTo>
                  <a:lnTo>
                    <a:pt x="5768319" y="1797840"/>
                  </a:lnTo>
                  <a:lnTo>
                    <a:pt x="5887778" y="1783695"/>
                  </a:lnTo>
                  <a:lnTo>
                    <a:pt x="6008242" y="1770346"/>
                  </a:lnTo>
                  <a:lnTo>
                    <a:pt x="6129708" y="1757793"/>
                  </a:lnTo>
                  <a:lnTo>
                    <a:pt x="6252179" y="1746035"/>
                  </a:lnTo>
                  <a:lnTo>
                    <a:pt x="6375654" y="1735074"/>
                  </a:lnTo>
                  <a:lnTo>
                    <a:pt x="6440805" y="2313431"/>
                  </a:lnTo>
                  <a:lnTo>
                    <a:pt x="7402067" y="925321"/>
                  </a:lnTo>
                  <a:lnTo>
                    <a:pt x="6180201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391155" y="4480560"/>
              <a:ext cx="196596" cy="1965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26130" y="360806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50" y="0"/>
                  </a:move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49"/>
                  </a:lnTo>
                  <a:lnTo>
                    <a:pt x="6797" y="175503"/>
                  </a:lnTo>
                  <a:lnTo>
                    <a:pt x="25725" y="212110"/>
                  </a:lnTo>
                  <a:lnTo>
                    <a:pt x="54589" y="240974"/>
                  </a:lnTo>
                  <a:lnTo>
                    <a:pt x="91196" y="259902"/>
                  </a:lnTo>
                  <a:lnTo>
                    <a:pt x="133350" y="266699"/>
                  </a:lnTo>
                  <a:lnTo>
                    <a:pt x="175503" y="259902"/>
                  </a:lnTo>
                  <a:lnTo>
                    <a:pt x="212110" y="240974"/>
                  </a:lnTo>
                  <a:lnTo>
                    <a:pt x="240974" y="212110"/>
                  </a:lnTo>
                  <a:lnTo>
                    <a:pt x="259902" y="175503"/>
                  </a:lnTo>
                  <a:lnTo>
                    <a:pt x="266700" y="133349"/>
                  </a:lnTo>
                  <a:lnTo>
                    <a:pt x="259902" y="91196"/>
                  </a:lnTo>
                  <a:lnTo>
                    <a:pt x="240974" y="54589"/>
                  </a:lnTo>
                  <a:lnTo>
                    <a:pt x="212110" y="25725"/>
                  </a:lnTo>
                  <a:lnTo>
                    <a:pt x="175503" y="6797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26130" y="360806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49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175503" y="6797"/>
                  </a:lnTo>
                  <a:lnTo>
                    <a:pt x="212110" y="25725"/>
                  </a:lnTo>
                  <a:lnTo>
                    <a:pt x="240974" y="54589"/>
                  </a:lnTo>
                  <a:lnTo>
                    <a:pt x="259902" y="91196"/>
                  </a:lnTo>
                  <a:lnTo>
                    <a:pt x="266700" y="133349"/>
                  </a:lnTo>
                  <a:lnTo>
                    <a:pt x="259902" y="175503"/>
                  </a:lnTo>
                  <a:lnTo>
                    <a:pt x="240974" y="212110"/>
                  </a:lnTo>
                  <a:lnTo>
                    <a:pt x="212110" y="240974"/>
                  </a:lnTo>
                  <a:lnTo>
                    <a:pt x="175503" y="259902"/>
                  </a:lnTo>
                  <a:lnTo>
                    <a:pt x="133350" y="266699"/>
                  </a:lnTo>
                  <a:lnTo>
                    <a:pt x="91196" y="259902"/>
                  </a:lnTo>
                  <a:lnTo>
                    <a:pt x="54589" y="240974"/>
                  </a:lnTo>
                  <a:lnTo>
                    <a:pt x="25725" y="212110"/>
                  </a:lnTo>
                  <a:lnTo>
                    <a:pt x="6797" y="175503"/>
                  </a:lnTo>
                  <a:lnTo>
                    <a:pt x="0" y="13334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10277" y="2902457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546" y="0"/>
                  </a:moveTo>
                  <a:lnTo>
                    <a:pt x="130351" y="6342"/>
                  </a:lnTo>
                  <a:lnTo>
                    <a:pt x="87940" y="24242"/>
                  </a:lnTo>
                  <a:lnTo>
                    <a:pt x="52006" y="52006"/>
                  </a:lnTo>
                  <a:lnTo>
                    <a:pt x="24242" y="87940"/>
                  </a:lnTo>
                  <a:lnTo>
                    <a:pt x="6342" y="130351"/>
                  </a:lnTo>
                  <a:lnTo>
                    <a:pt x="0" y="177545"/>
                  </a:lnTo>
                  <a:lnTo>
                    <a:pt x="6342" y="224740"/>
                  </a:lnTo>
                  <a:lnTo>
                    <a:pt x="24242" y="267151"/>
                  </a:lnTo>
                  <a:lnTo>
                    <a:pt x="52006" y="303085"/>
                  </a:lnTo>
                  <a:lnTo>
                    <a:pt x="87940" y="330849"/>
                  </a:lnTo>
                  <a:lnTo>
                    <a:pt x="130351" y="348749"/>
                  </a:lnTo>
                  <a:lnTo>
                    <a:pt x="177546" y="355091"/>
                  </a:lnTo>
                  <a:lnTo>
                    <a:pt x="224740" y="348749"/>
                  </a:lnTo>
                  <a:lnTo>
                    <a:pt x="267151" y="330849"/>
                  </a:lnTo>
                  <a:lnTo>
                    <a:pt x="303085" y="303085"/>
                  </a:lnTo>
                  <a:lnTo>
                    <a:pt x="330849" y="267151"/>
                  </a:lnTo>
                  <a:lnTo>
                    <a:pt x="348749" y="224740"/>
                  </a:lnTo>
                  <a:lnTo>
                    <a:pt x="355092" y="177545"/>
                  </a:lnTo>
                  <a:lnTo>
                    <a:pt x="348749" y="130351"/>
                  </a:lnTo>
                  <a:lnTo>
                    <a:pt x="330849" y="87940"/>
                  </a:lnTo>
                  <a:lnTo>
                    <a:pt x="303085" y="52006"/>
                  </a:lnTo>
                  <a:lnTo>
                    <a:pt x="267151" y="24242"/>
                  </a:lnTo>
                  <a:lnTo>
                    <a:pt x="224740" y="6342"/>
                  </a:lnTo>
                  <a:lnTo>
                    <a:pt x="1775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10277" y="2902457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545"/>
                  </a:moveTo>
                  <a:lnTo>
                    <a:pt x="6342" y="130351"/>
                  </a:lnTo>
                  <a:lnTo>
                    <a:pt x="24242" y="87940"/>
                  </a:lnTo>
                  <a:lnTo>
                    <a:pt x="52006" y="52006"/>
                  </a:lnTo>
                  <a:lnTo>
                    <a:pt x="87940" y="24242"/>
                  </a:lnTo>
                  <a:lnTo>
                    <a:pt x="130351" y="6342"/>
                  </a:lnTo>
                  <a:lnTo>
                    <a:pt x="177546" y="0"/>
                  </a:lnTo>
                  <a:lnTo>
                    <a:pt x="224740" y="6342"/>
                  </a:lnTo>
                  <a:lnTo>
                    <a:pt x="267151" y="24242"/>
                  </a:lnTo>
                  <a:lnTo>
                    <a:pt x="303085" y="52006"/>
                  </a:lnTo>
                  <a:lnTo>
                    <a:pt x="330849" y="87940"/>
                  </a:lnTo>
                  <a:lnTo>
                    <a:pt x="348749" y="130351"/>
                  </a:lnTo>
                  <a:lnTo>
                    <a:pt x="355092" y="177545"/>
                  </a:lnTo>
                  <a:lnTo>
                    <a:pt x="348749" y="224740"/>
                  </a:lnTo>
                  <a:lnTo>
                    <a:pt x="330849" y="267151"/>
                  </a:lnTo>
                  <a:lnTo>
                    <a:pt x="303085" y="303085"/>
                  </a:lnTo>
                  <a:lnTo>
                    <a:pt x="267151" y="330849"/>
                  </a:lnTo>
                  <a:lnTo>
                    <a:pt x="224740" y="348749"/>
                  </a:lnTo>
                  <a:lnTo>
                    <a:pt x="177546" y="355091"/>
                  </a:lnTo>
                  <a:lnTo>
                    <a:pt x="130351" y="348749"/>
                  </a:lnTo>
                  <a:lnTo>
                    <a:pt x="87940" y="330849"/>
                  </a:lnTo>
                  <a:lnTo>
                    <a:pt x="52006" y="303085"/>
                  </a:lnTo>
                  <a:lnTo>
                    <a:pt x="24242" y="267151"/>
                  </a:lnTo>
                  <a:lnTo>
                    <a:pt x="6342" y="224740"/>
                  </a:lnTo>
                  <a:lnTo>
                    <a:pt x="0" y="17754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86450" y="2350769"/>
              <a:ext cx="460375" cy="459105"/>
            </a:xfrm>
            <a:custGeom>
              <a:avLst/>
              <a:gdLst/>
              <a:ahLst/>
              <a:cxnLst/>
              <a:rect l="l" t="t" r="r" b="b"/>
              <a:pathLst>
                <a:path w="460375" h="459105">
                  <a:moveTo>
                    <a:pt x="230124" y="0"/>
                  </a:moveTo>
                  <a:lnTo>
                    <a:pt x="183736" y="4662"/>
                  </a:lnTo>
                  <a:lnTo>
                    <a:pt x="140535" y="18032"/>
                  </a:lnTo>
                  <a:lnTo>
                    <a:pt x="101444" y="39185"/>
                  </a:lnTo>
                  <a:lnTo>
                    <a:pt x="67389" y="67198"/>
                  </a:lnTo>
                  <a:lnTo>
                    <a:pt x="39292" y="101147"/>
                  </a:lnTo>
                  <a:lnTo>
                    <a:pt x="18079" y="140106"/>
                  </a:lnTo>
                  <a:lnTo>
                    <a:pt x="4673" y="183153"/>
                  </a:lnTo>
                  <a:lnTo>
                    <a:pt x="0" y="229362"/>
                  </a:lnTo>
                  <a:lnTo>
                    <a:pt x="4673" y="275570"/>
                  </a:lnTo>
                  <a:lnTo>
                    <a:pt x="18079" y="318617"/>
                  </a:lnTo>
                  <a:lnTo>
                    <a:pt x="39292" y="357576"/>
                  </a:lnTo>
                  <a:lnTo>
                    <a:pt x="67389" y="391525"/>
                  </a:lnTo>
                  <a:lnTo>
                    <a:pt x="101444" y="419538"/>
                  </a:lnTo>
                  <a:lnTo>
                    <a:pt x="140535" y="440691"/>
                  </a:lnTo>
                  <a:lnTo>
                    <a:pt x="183736" y="454061"/>
                  </a:lnTo>
                  <a:lnTo>
                    <a:pt x="230124" y="458724"/>
                  </a:lnTo>
                  <a:lnTo>
                    <a:pt x="276511" y="454061"/>
                  </a:lnTo>
                  <a:lnTo>
                    <a:pt x="319712" y="440691"/>
                  </a:lnTo>
                  <a:lnTo>
                    <a:pt x="358803" y="419538"/>
                  </a:lnTo>
                  <a:lnTo>
                    <a:pt x="392858" y="391525"/>
                  </a:lnTo>
                  <a:lnTo>
                    <a:pt x="420955" y="357576"/>
                  </a:lnTo>
                  <a:lnTo>
                    <a:pt x="442168" y="318617"/>
                  </a:lnTo>
                  <a:lnTo>
                    <a:pt x="455574" y="275570"/>
                  </a:lnTo>
                  <a:lnTo>
                    <a:pt x="460248" y="229362"/>
                  </a:lnTo>
                  <a:lnTo>
                    <a:pt x="455574" y="183153"/>
                  </a:lnTo>
                  <a:lnTo>
                    <a:pt x="442168" y="140106"/>
                  </a:lnTo>
                  <a:lnTo>
                    <a:pt x="420955" y="101147"/>
                  </a:lnTo>
                  <a:lnTo>
                    <a:pt x="392858" y="67198"/>
                  </a:lnTo>
                  <a:lnTo>
                    <a:pt x="358803" y="39185"/>
                  </a:lnTo>
                  <a:lnTo>
                    <a:pt x="319712" y="18032"/>
                  </a:lnTo>
                  <a:lnTo>
                    <a:pt x="276511" y="4662"/>
                  </a:lnTo>
                  <a:lnTo>
                    <a:pt x="2301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86450" y="2350769"/>
              <a:ext cx="460375" cy="459105"/>
            </a:xfrm>
            <a:custGeom>
              <a:avLst/>
              <a:gdLst/>
              <a:ahLst/>
              <a:cxnLst/>
              <a:rect l="l" t="t" r="r" b="b"/>
              <a:pathLst>
                <a:path w="460375" h="459105">
                  <a:moveTo>
                    <a:pt x="0" y="229362"/>
                  </a:moveTo>
                  <a:lnTo>
                    <a:pt x="4673" y="183153"/>
                  </a:lnTo>
                  <a:lnTo>
                    <a:pt x="18079" y="140106"/>
                  </a:lnTo>
                  <a:lnTo>
                    <a:pt x="39292" y="101147"/>
                  </a:lnTo>
                  <a:lnTo>
                    <a:pt x="67389" y="67198"/>
                  </a:lnTo>
                  <a:lnTo>
                    <a:pt x="101444" y="39185"/>
                  </a:lnTo>
                  <a:lnTo>
                    <a:pt x="140535" y="18032"/>
                  </a:lnTo>
                  <a:lnTo>
                    <a:pt x="183736" y="4662"/>
                  </a:lnTo>
                  <a:lnTo>
                    <a:pt x="230124" y="0"/>
                  </a:lnTo>
                  <a:lnTo>
                    <a:pt x="276511" y="4662"/>
                  </a:lnTo>
                  <a:lnTo>
                    <a:pt x="319712" y="18032"/>
                  </a:lnTo>
                  <a:lnTo>
                    <a:pt x="358803" y="39185"/>
                  </a:lnTo>
                  <a:lnTo>
                    <a:pt x="392858" y="67198"/>
                  </a:lnTo>
                  <a:lnTo>
                    <a:pt x="420955" y="101147"/>
                  </a:lnTo>
                  <a:lnTo>
                    <a:pt x="442168" y="140106"/>
                  </a:lnTo>
                  <a:lnTo>
                    <a:pt x="455574" y="183153"/>
                  </a:lnTo>
                  <a:lnTo>
                    <a:pt x="460248" y="229362"/>
                  </a:lnTo>
                  <a:lnTo>
                    <a:pt x="455574" y="275570"/>
                  </a:lnTo>
                  <a:lnTo>
                    <a:pt x="442168" y="318617"/>
                  </a:lnTo>
                  <a:lnTo>
                    <a:pt x="420955" y="357576"/>
                  </a:lnTo>
                  <a:lnTo>
                    <a:pt x="392858" y="391525"/>
                  </a:lnTo>
                  <a:lnTo>
                    <a:pt x="358803" y="419538"/>
                  </a:lnTo>
                  <a:lnTo>
                    <a:pt x="319712" y="440691"/>
                  </a:lnTo>
                  <a:lnTo>
                    <a:pt x="276511" y="454061"/>
                  </a:lnTo>
                  <a:lnTo>
                    <a:pt x="230124" y="458724"/>
                  </a:lnTo>
                  <a:lnTo>
                    <a:pt x="183736" y="454061"/>
                  </a:lnTo>
                  <a:lnTo>
                    <a:pt x="140535" y="440691"/>
                  </a:lnTo>
                  <a:lnTo>
                    <a:pt x="101444" y="419538"/>
                  </a:lnTo>
                  <a:lnTo>
                    <a:pt x="67389" y="391525"/>
                  </a:lnTo>
                  <a:lnTo>
                    <a:pt x="39292" y="357576"/>
                  </a:lnTo>
                  <a:lnTo>
                    <a:pt x="18079" y="318617"/>
                  </a:lnTo>
                  <a:lnTo>
                    <a:pt x="4673" y="275570"/>
                  </a:lnTo>
                  <a:lnTo>
                    <a:pt x="0" y="22936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05293" y="198348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291846" y="0"/>
                  </a:moveTo>
                  <a:lnTo>
                    <a:pt x="244511" y="3820"/>
                  </a:lnTo>
                  <a:lnTo>
                    <a:pt x="199607" y="14880"/>
                  </a:lnTo>
                  <a:lnTo>
                    <a:pt x="157734" y="32578"/>
                  </a:lnTo>
                  <a:lnTo>
                    <a:pt x="119493" y="56314"/>
                  </a:lnTo>
                  <a:lnTo>
                    <a:pt x="85486" y="85486"/>
                  </a:lnTo>
                  <a:lnTo>
                    <a:pt x="56314" y="119493"/>
                  </a:lnTo>
                  <a:lnTo>
                    <a:pt x="32578" y="157734"/>
                  </a:lnTo>
                  <a:lnTo>
                    <a:pt x="14880" y="199607"/>
                  </a:lnTo>
                  <a:lnTo>
                    <a:pt x="3820" y="244511"/>
                  </a:lnTo>
                  <a:lnTo>
                    <a:pt x="0" y="291846"/>
                  </a:lnTo>
                  <a:lnTo>
                    <a:pt x="3820" y="339180"/>
                  </a:lnTo>
                  <a:lnTo>
                    <a:pt x="14880" y="384084"/>
                  </a:lnTo>
                  <a:lnTo>
                    <a:pt x="32578" y="425957"/>
                  </a:lnTo>
                  <a:lnTo>
                    <a:pt x="56314" y="464198"/>
                  </a:lnTo>
                  <a:lnTo>
                    <a:pt x="85486" y="498205"/>
                  </a:lnTo>
                  <a:lnTo>
                    <a:pt x="119493" y="527377"/>
                  </a:lnTo>
                  <a:lnTo>
                    <a:pt x="157734" y="551113"/>
                  </a:lnTo>
                  <a:lnTo>
                    <a:pt x="199607" y="568811"/>
                  </a:lnTo>
                  <a:lnTo>
                    <a:pt x="244511" y="579871"/>
                  </a:lnTo>
                  <a:lnTo>
                    <a:pt x="291846" y="583691"/>
                  </a:lnTo>
                  <a:lnTo>
                    <a:pt x="339180" y="579871"/>
                  </a:lnTo>
                  <a:lnTo>
                    <a:pt x="384084" y="568811"/>
                  </a:lnTo>
                  <a:lnTo>
                    <a:pt x="425957" y="551113"/>
                  </a:lnTo>
                  <a:lnTo>
                    <a:pt x="464198" y="527377"/>
                  </a:lnTo>
                  <a:lnTo>
                    <a:pt x="498205" y="498205"/>
                  </a:lnTo>
                  <a:lnTo>
                    <a:pt x="527377" y="464198"/>
                  </a:lnTo>
                  <a:lnTo>
                    <a:pt x="551113" y="425957"/>
                  </a:lnTo>
                  <a:lnTo>
                    <a:pt x="568811" y="384084"/>
                  </a:lnTo>
                  <a:lnTo>
                    <a:pt x="579871" y="339180"/>
                  </a:lnTo>
                  <a:lnTo>
                    <a:pt x="583691" y="291846"/>
                  </a:lnTo>
                  <a:lnTo>
                    <a:pt x="579871" y="244511"/>
                  </a:lnTo>
                  <a:lnTo>
                    <a:pt x="568811" y="199607"/>
                  </a:lnTo>
                  <a:lnTo>
                    <a:pt x="551113" y="157734"/>
                  </a:lnTo>
                  <a:lnTo>
                    <a:pt x="527377" y="119493"/>
                  </a:lnTo>
                  <a:lnTo>
                    <a:pt x="498205" y="85486"/>
                  </a:lnTo>
                  <a:lnTo>
                    <a:pt x="464198" y="56314"/>
                  </a:lnTo>
                  <a:lnTo>
                    <a:pt x="425957" y="32578"/>
                  </a:lnTo>
                  <a:lnTo>
                    <a:pt x="384084" y="14880"/>
                  </a:lnTo>
                  <a:lnTo>
                    <a:pt x="339180" y="3820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305293" y="1983486"/>
              <a:ext cx="584200" cy="584200"/>
            </a:xfrm>
            <a:custGeom>
              <a:avLst/>
              <a:gdLst/>
              <a:ahLst/>
              <a:cxnLst/>
              <a:rect l="l" t="t" r="r" b="b"/>
              <a:pathLst>
                <a:path w="584200" h="584200">
                  <a:moveTo>
                    <a:pt x="0" y="291846"/>
                  </a:moveTo>
                  <a:lnTo>
                    <a:pt x="3820" y="244511"/>
                  </a:lnTo>
                  <a:lnTo>
                    <a:pt x="14880" y="199607"/>
                  </a:lnTo>
                  <a:lnTo>
                    <a:pt x="32578" y="157734"/>
                  </a:lnTo>
                  <a:lnTo>
                    <a:pt x="56314" y="119493"/>
                  </a:lnTo>
                  <a:lnTo>
                    <a:pt x="85486" y="85486"/>
                  </a:lnTo>
                  <a:lnTo>
                    <a:pt x="119493" y="56314"/>
                  </a:lnTo>
                  <a:lnTo>
                    <a:pt x="157734" y="32578"/>
                  </a:lnTo>
                  <a:lnTo>
                    <a:pt x="199607" y="14880"/>
                  </a:lnTo>
                  <a:lnTo>
                    <a:pt x="244511" y="3820"/>
                  </a:lnTo>
                  <a:lnTo>
                    <a:pt x="291846" y="0"/>
                  </a:lnTo>
                  <a:lnTo>
                    <a:pt x="339180" y="3820"/>
                  </a:lnTo>
                  <a:lnTo>
                    <a:pt x="384084" y="14880"/>
                  </a:lnTo>
                  <a:lnTo>
                    <a:pt x="425957" y="32578"/>
                  </a:lnTo>
                  <a:lnTo>
                    <a:pt x="464198" y="56314"/>
                  </a:lnTo>
                  <a:lnTo>
                    <a:pt x="498205" y="85486"/>
                  </a:lnTo>
                  <a:lnTo>
                    <a:pt x="527377" y="119493"/>
                  </a:lnTo>
                  <a:lnTo>
                    <a:pt x="551113" y="157734"/>
                  </a:lnTo>
                  <a:lnTo>
                    <a:pt x="568811" y="199607"/>
                  </a:lnTo>
                  <a:lnTo>
                    <a:pt x="579871" y="244511"/>
                  </a:lnTo>
                  <a:lnTo>
                    <a:pt x="583691" y="291846"/>
                  </a:lnTo>
                  <a:lnTo>
                    <a:pt x="579871" y="339180"/>
                  </a:lnTo>
                  <a:lnTo>
                    <a:pt x="568811" y="384084"/>
                  </a:lnTo>
                  <a:lnTo>
                    <a:pt x="551113" y="425957"/>
                  </a:lnTo>
                  <a:lnTo>
                    <a:pt x="527377" y="464198"/>
                  </a:lnTo>
                  <a:lnTo>
                    <a:pt x="498205" y="498205"/>
                  </a:lnTo>
                  <a:lnTo>
                    <a:pt x="464198" y="527377"/>
                  </a:lnTo>
                  <a:lnTo>
                    <a:pt x="425957" y="551113"/>
                  </a:lnTo>
                  <a:lnTo>
                    <a:pt x="384084" y="568811"/>
                  </a:lnTo>
                  <a:lnTo>
                    <a:pt x="339180" y="579871"/>
                  </a:lnTo>
                  <a:lnTo>
                    <a:pt x="291846" y="583691"/>
                  </a:lnTo>
                  <a:lnTo>
                    <a:pt x="244511" y="579871"/>
                  </a:lnTo>
                  <a:lnTo>
                    <a:pt x="199607" y="568811"/>
                  </a:lnTo>
                  <a:lnTo>
                    <a:pt x="157734" y="551113"/>
                  </a:lnTo>
                  <a:lnTo>
                    <a:pt x="119493" y="527377"/>
                  </a:lnTo>
                  <a:lnTo>
                    <a:pt x="85486" y="498205"/>
                  </a:lnTo>
                  <a:lnTo>
                    <a:pt x="56314" y="464198"/>
                  </a:lnTo>
                  <a:lnTo>
                    <a:pt x="32578" y="425957"/>
                  </a:lnTo>
                  <a:lnTo>
                    <a:pt x="14880" y="384084"/>
                  </a:lnTo>
                  <a:lnTo>
                    <a:pt x="3820" y="339180"/>
                  </a:lnTo>
                  <a:lnTo>
                    <a:pt x="0" y="291846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91" y="5679948"/>
              <a:ext cx="2720332" cy="1008888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4750" y="1522642"/>
            <a:ext cx="1711118" cy="171111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566161" y="2216657"/>
            <a:ext cx="7983220" cy="263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3925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Report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8000" algn="ctr">
              <a:lnSpc>
                <a:spcPct val="100000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Analyze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309495">
              <a:lnSpc>
                <a:spcPct val="100000"/>
              </a:lnSpc>
              <a:spcBef>
                <a:spcPts val="153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Process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5080" algn="r">
              <a:lnSpc>
                <a:spcPct val="100000"/>
              </a:lnSpc>
              <a:spcBef>
                <a:spcPts val="53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Knowledge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marL="1033145">
              <a:lnSpc>
                <a:spcPct val="100000"/>
              </a:lnSpc>
              <a:spcBef>
                <a:spcPts val="595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Maintain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Acquire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No,</a:t>
            </a:r>
            <a:r>
              <a:rPr spc="-60" dirty="0"/>
              <a:t> </a:t>
            </a:r>
            <a:r>
              <a:rPr dirty="0"/>
              <a:t>How</a:t>
            </a:r>
            <a:r>
              <a:rPr spc="-45" dirty="0"/>
              <a:t> </a:t>
            </a:r>
            <a:r>
              <a:rPr dirty="0"/>
              <a:t>does</a:t>
            </a:r>
            <a:r>
              <a:rPr spc="-2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u="sng" spc="-10" dirty="0">
                <a:uFill>
                  <a:solidFill>
                    <a:srgbClr val="1F3863"/>
                  </a:solidFill>
                </a:uFill>
              </a:rPr>
              <a:t>work</a:t>
            </a:r>
            <a:r>
              <a:rPr u="none" spc="-10" dirty="0"/>
              <a:t>?</a:t>
            </a:r>
            <a:endParaRPr u="none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14602" y="1603959"/>
            <a:ext cx="426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95"/>
              </a:spcBef>
              <a:buChar char="•"/>
              <a:tabLst>
                <a:tab pos="419100" algn="l"/>
              </a:tabLst>
            </a:pPr>
            <a:r>
              <a:rPr sz="2800" dirty="0">
                <a:latin typeface="Arial" panose="020B0604020202020204"/>
                <a:cs typeface="Arial" panose="020B0604020202020204"/>
              </a:rPr>
              <a:t>Let’s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look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at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an</a:t>
            </a:r>
            <a:r>
              <a:rPr sz="2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0" dirty="0">
                <a:latin typeface="Arial" panose="020B0604020202020204"/>
                <a:cs typeface="Arial" panose="020B0604020202020204"/>
              </a:rPr>
              <a:t>example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594" y="3664458"/>
            <a:ext cx="3075940" cy="1414780"/>
          </a:xfrm>
          <a:prstGeom prst="rect">
            <a:avLst/>
          </a:prstGeom>
          <a:solidFill>
            <a:srgbClr val="4471C4"/>
          </a:solidFill>
          <a:ln w="25907">
            <a:solidFill>
              <a:srgbClr val="2E528F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0805" marR="192405">
              <a:lnSpc>
                <a:spcPct val="100000"/>
              </a:lnSpc>
              <a:spcBef>
                <a:spcPts val="485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Year,Province,Grade,Male,Female, 2011,Gilgit-Baltistan,1,199,1, 2011,Gilgit-Baltistan,2,479,0, 2011,Gilgit-Baltistan,3,23,0, 2011,Gilgit-Baltistan,4,51,0,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4487" y="3362705"/>
            <a:ext cx="124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*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85209" y="4164329"/>
            <a:ext cx="525780" cy="414655"/>
          </a:xfrm>
          <a:custGeom>
            <a:avLst/>
            <a:gdLst/>
            <a:ahLst/>
            <a:cxnLst/>
            <a:rect l="l" t="t" r="r" b="b"/>
            <a:pathLst>
              <a:path w="525779" h="414654">
                <a:moveTo>
                  <a:pt x="0" y="103632"/>
                </a:moveTo>
                <a:lnTo>
                  <a:pt x="318515" y="103632"/>
                </a:lnTo>
                <a:lnTo>
                  <a:pt x="318515" y="0"/>
                </a:lnTo>
                <a:lnTo>
                  <a:pt x="525779" y="207264"/>
                </a:lnTo>
                <a:lnTo>
                  <a:pt x="318515" y="414528"/>
                </a:lnTo>
                <a:lnTo>
                  <a:pt x="318515" y="310896"/>
                </a:lnTo>
                <a:lnTo>
                  <a:pt x="0" y="310896"/>
                </a:lnTo>
                <a:lnTo>
                  <a:pt x="0" y="1036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425696" y="3521964"/>
            <a:ext cx="2312035" cy="1699260"/>
            <a:chOff x="4425696" y="3521964"/>
            <a:chExt cx="2312035" cy="1699260"/>
          </a:xfrm>
        </p:grpSpPr>
        <p:sp>
          <p:nvSpPr>
            <p:cNvPr id="8" name="object 8"/>
            <p:cNvSpPr/>
            <p:nvPr/>
          </p:nvSpPr>
          <p:spPr>
            <a:xfrm>
              <a:off x="4438650" y="3534918"/>
              <a:ext cx="2286000" cy="1673860"/>
            </a:xfrm>
            <a:custGeom>
              <a:avLst/>
              <a:gdLst/>
              <a:ahLst/>
              <a:cxnLst/>
              <a:rect l="l" t="t" r="r" b="b"/>
              <a:pathLst>
                <a:path w="2286000" h="1673860">
                  <a:moveTo>
                    <a:pt x="1143000" y="0"/>
                  </a:moveTo>
                  <a:lnTo>
                    <a:pt x="873125" y="639191"/>
                  </a:lnTo>
                  <a:lnTo>
                    <a:pt x="0" y="639191"/>
                  </a:lnTo>
                  <a:lnTo>
                    <a:pt x="706374" y="1034161"/>
                  </a:lnTo>
                  <a:lnTo>
                    <a:pt x="436625" y="1673352"/>
                  </a:lnTo>
                  <a:lnTo>
                    <a:pt x="1143000" y="1278255"/>
                  </a:lnTo>
                  <a:lnTo>
                    <a:pt x="1849374" y="1673352"/>
                  </a:lnTo>
                  <a:lnTo>
                    <a:pt x="1579626" y="1034161"/>
                  </a:lnTo>
                  <a:lnTo>
                    <a:pt x="2286000" y="639191"/>
                  </a:lnTo>
                  <a:lnTo>
                    <a:pt x="1412875" y="63919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38650" y="3534918"/>
              <a:ext cx="2286000" cy="1673860"/>
            </a:xfrm>
            <a:custGeom>
              <a:avLst/>
              <a:gdLst/>
              <a:ahLst/>
              <a:cxnLst/>
              <a:rect l="l" t="t" r="r" b="b"/>
              <a:pathLst>
                <a:path w="2286000" h="1673860">
                  <a:moveTo>
                    <a:pt x="0" y="639191"/>
                  </a:moveTo>
                  <a:lnTo>
                    <a:pt x="873125" y="639191"/>
                  </a:lnTo>
                  <a:lnTo>
                    <a:pt x="1143000" y="0"/>
                  </a:lnTo>
                  <a:lnTo>
                    <a:pt x="1412875" y="639191"/>
                  </a:lnTo>
                  <a:lnTo>
                    <a:pt x="2286000" y="639191"/>
                  </a:lnTo>
                  <a:lnTo>
                    <a:pt x="1579626" y="1034161"/>
                  </a:lnTo>
                  <a:lnTo>
                    <a:pt x="1849374" y="1673352"/>
                  </a:lnTo>
                  <a:lnTo>
                    <a:pt x="1143000" y="1278255"/>
                  </a:lnTo>
                  <a:lnTo>
                    <a:pt x="436625" y="1673352"/>
                  </a:lnTo>
                  <a:lnTo>
                    <a:pt x="706374" y="1034161"/>
                  </a:lnTo>
                  <a:lnTo>
                    <a:pt x="0" y="639191"/>
                  </a:lnTo>
                  <a:close/>
                </a:path>
              </a:pathLst>
            </a:custGeom>
            <a:ln w="25908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331714" y="4261484"/>
            <a:ext cx="50101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DS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Magic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97368" y="3191255"/>
            <a:ext cx="4170045" cy="2359660"/>
            <a:chOff x="7897368" y="3191255"/>
            <a:chExt cx="4170045" cy="2359660"/>
          </a:xfrm>
        </p:grpSpPr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84240" y="3383997"/>
              <a:ext cx="4073648" cy="187127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01940" y="3195827"/>
              <a:ext cx="4160520" cy="2350135"/>
            </a:xfrm>
            <a:custGeom>
              <a:avLst/>
              <a:gdLst/>
              <a:ahLst/>
              <a:cxnLst/>
              <a:rect l="l" t="t" r="r" b="b"/>
              <a:pathLst>
                <a:path w="4160520" h="2350135">
                  <a:moveTo>
                    <a:pt x="0" y="2350008"/>
                  </a:moveTo>
                  <a:lnTo>
                    <a:pt x="4160520" y="2350008"/>
                  </a:lnTo>
                  <a:lnTo>
                    <a:pt x="4160520" y="0"/>
                  </a:lnTo>
                  <a:lnTo>
                    <a:pt x="0" y="0"/>
                  </a:lnTo>
                  <a:lnTo>
                    <a:pt x="0" y="23500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7053833" y="4164329"/>
            <a:ext cx="525780" cy="414655"/>
          </a:xfrm>
          <a:custGeom>
            <a:avLst/>
            <a:gdLst/>
            <a:ahLst/>
            <a:cxnLst/>
            <a:rect l="l" t="t" r="r" b="b"/>
            <a:pathLst>
              <a:path w="525779" h="414654">
                <a:moveTo>
                  <a:pt x="0" y="103632"/>
                </a:moveTo>
                <a:lnTo>
                  <a:pt x="318516" y="103632"/>
                </a:lnTo>
                <a:lnTo>
                  <a:pt x="318516" y="0"/>
                </a:lnTo>
                <a:lnTo>
                  <a:pt x="525780" y="207264"/>
                </a:lnTo>
                <a:lnTo>
                  <a:pt x="318516" y="414528"/>
                </a:lnTo>
                <a:lnTo>
                  <a:pt x="318516" y="310896"/>
                </a:lnTo>
                <a:lnTo>
                  <a:pt x="0" y="310896"/>
                </a:lnTo>
                <a:lnTo>
                  <a:pt x="0" y="1036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16" name="object 16"/>
          <p:cNvSpPr txBox="1"/>
          <p:nvPr/>
        </p:nvSpPr>
        <p:spPr>
          <a:xfrm>
            <a:off x="141223" y="6582702"/>
            <a:ext cx="51904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spc="-10" dirty="0">
                <a:latin typeface="Arial" panose="020B0604020202020204"/>
                <a:cs typeface="Arial" panose="020B0604020202020204"/>
              </a:rPr>
              <a:t>*https://opendata.com.pk/dataset/climate-record-of-gilgit-pakistan-1961-</a:t>
            </a:r>
            <a:r>
              <a:rPr sz="1200" spc="-20" dirty="0">
                <a:latin typeface="Arial" panose="020B0604020202020204"/>
                <a:cs typeface="Arial" panose="020B0604020202020204"/>
              </a:rPr>
              <a:t>2022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310" y="291846"/>
            <a:ext cx="3178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20" dirty="0"/>
              <a:t>this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162929" y="291846"/>
            <a:ext cx="36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1F3863"/>
                </a:solidFill>
                <a:latin typeface="Arial" panose="020B0604020202020204"/>
                <a:cs typeface="Arial" panose="020B0604020202020204"/>
              </a:rPr>
              <a:t>?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16716" y="-12255"/>
            <a:ext cx="2312035" cy="1697989"/>
            <a:chOff x="4716716" y="-12255"/>
            <a:chExt cx="2312035" cy="1697989"/>
          </a:xfrm>
        </p:grpSpPr>
        <p:sp>
          <p:nvSpPr>
            <p:cNvPr id="5" name="object 5"/>
            <p:cNvSpPr/>
            <p:nvPr/>
          </p:nvSpPr>
          <p:spPr>
            <a:xfrm>
              <a:off x="4729733" y="762"/>
              <a:ext cx="2286000" cy="1671955"/>
            </a:xfrm>
            <a:custGeom>
              <a:avLst/>
              <a:gdLst/>
              <a:ahLst/>
              <a:cxnLst/>
              <a:rect l="l" t="t" r="r" b="b"/>
              <a:pathLst>
                <a:path w="2286000" h="1671955">
                  <a:moveTo>
                    <a:pt x="1143000" y="0"/>
                  </a:moveTo>
                  <a:lnTo>
                    <a:pt x="873125" y="638556"/>
                  </a:lnTo>
                  <a:lnTo>
                    <a:pt x="0" y="638556"/>
                  </a:lnTo>
                  <a:lnTo>
                    <a:pt x="706374" y="1033272"/>
                  </a:lnTo>
                  <a:lnTo>
                    <a:pt x="436625" y="1671828"/>
                  </a:lnTo>
                  <a:lnTo>
                    <a:pt x="1143000" y="1277112"/>
                  </a:lnTo>
                  <a:lnTo>
                    <a:pt x="1849373" y="1671828"/>
                  </a:lnTo>
                  <a:lnTo>
                    <a:pt x="1579626" y="1033272"/>
                  </a:lnTo>
                  <a:lnTo>
                    <a:pt x="2285999" y="638556"/>
                  </a:lnTo>
                  <a:lnTo>
                    <a:pt x="1412875" y="638556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729733" y="762"/>
              <a:ext cx="2286000" cy="1671955"/>
            </a:xfrm>
            <a:custGeom>
              <a:avLst/>
              <a:gdLst/>
              <a:ahLst/>
              <a:cxnLst/>
              <a:rect l="l" t="t" r="r" b="b"/>
              <a:pathLst>
                <a:path w="2286000" h="1671955">
                  <a:moveTo>
                    <a:pt x="0" y="638556"/>
                  </a:moveTo>
                  <a:lnTo>
                    <a:pt x="873125" y="638556"/>
                  </a:lnTo>
                  <a:lnTo>
                    <a:pt x="1143000" y="0"/>
                  </a:lnTo>
                  <a:lnTo>
                    <a:pt x="1412875" y="638556"/>
                  </a:lnTo>
                  <a:lnTo>
                    <a:pt x="2285999" y="638556"/>
                  </a:lnTo>
                  <a:lnTo>
                    <a:pt x="1579626" y="1033272"/>
                  </a:lnTo>
                  <a:lnTo>
                    <a:pt x="1849373" y="1671828"/>
                  </a:lnTo>
                  <a:lnTo>
                    <a:pt x="1143000" y="1277112"/>
                  </a:lnTo>
                  <a:lnTo>
                    <a:pt x="436625" y="1671828"/>
                  </a:lnTo>
                  <a:lnTo>
                    <a:pt x="706374" y="1033272"/>
                  </a:lnTo>
                  <a:lnTo>
                    <a:pt x="0" y="638556"/>
                  </a:lnTo>
                  <a:close/>
                </a:path>
              </a:pathLst>
            </a:custGeom>
            <a:ln w="25907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622797" y="726186"/>
            <a:ext cx="5003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Arial" panose="020B0604020202020204"/>
                <a:cs typeface="Arial" panose="020B0604020202020204"/>
              </a:rPr>
              <a:t>DS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 panose="020B0604020202020204"/>
                <a:cs typeface="Arial" panose="020B0604020202020204"/>
              </a:rPr>
              <a:t>Magic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11467" y="1726692"/>
            <a:ext cx="5027676" cy="49347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9845" y="3828744"/>
            <a:ext cx="101028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ts val="3240"/>
              </a:lnSpc>
              <a:spcBef>
                <a:spcPts val="105"/>
              </a:spcBef>
            </a:pPr>
            <a:r>
              <a:rPr sz="29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3240"/>
              </a:lnSpc>
            </a:pPr>
            <a:r>
              <a:rPr sz="29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Magic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3721" y="2149220"/>
            <a:ext cx="966469" cy="42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Problem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565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Formulation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5342" y="2868549"/>
            <a:ext cx="890269" cy="42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65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565"/>
              </a:lnSpc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Acquisition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05466" y="4484877"/>
            <a:ext cx="1167130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382270">
              <a:lnSpc>
                <a:spcPts val="1450"/>
              </a:lnSpc>
              <a:spcBef>
                <a:spcPts val="340"/>
              </a:spcBef>
            </a:pPr>
            <a:r>
              <a:rPr sz="14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Preprocessing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03817" y="5781243"/>
            <a:ext cx="1102360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89535">
              <a:lnSpc>
                <a:spcPts val="145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Exploratory Data</a:t>
            </a:r>
            <a:r>
              <a:rPr sz="1400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Analysis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8569" y="5781243"/>
            <a:ext cx="977900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168910">
              <a:lnSpc>
                <a:spcPts val="145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Feature Engineering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0260" y="4484877"/>
            <a:ext cx="808355" cy="4241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 marR="5080" indent="-29210">
              <a:lnSpc>
                <a:spcPts val="1450"/>
              </a:lnSpc>
              <a:spcBef>
                <a:spcPts val="340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Predictive Modeling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9721" y="2960624"/>
            <a:ext cx="1025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Visualization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1243" y="4373874"/>
            <a:ext cx="1687195" cy="730250"/>
            <a:chOff x="431243" y="4373874"/>
            <a:chExt cx="1687195" cy="73025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43" y="4373874"/>
              <a:ext cx="1687164" cy="7300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2" y="4495787"/>
              <a:ext cx="1063764" cy="505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02158" y="4406646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1255014" y="0"/>
                  </a:moveTo>
                  <a:lnTo>
                    <a:pt x="0" y="0"/>
                  </a:lnTo>
                  <a:lnTo>
                    <a:pt x="314705" y="314705"/>
                  </a:lnTo>
                  <a:lnTo>
                    <a:pt x="0" y="629411"/>
                  </a:lnTo>
                  <a:lnTo>
                    <a:pt x="1255014" y="629411"/>
                  </a:lnTo>
                  <a:lnTo>
                    <a:pt x="1569720" y="314705"/>
                  </a:lnTo>
                  <a:lnTo>
                    <a:pt x="12550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2158" y="4406646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0" y="0"/>
                  </a:moveTo>
                  <a:lnTo>
                    <a:pt x="1255014" y="0"/>
                  </a:lnTo>
                  <a:lnTo>
                    <a:pt x="1569720" y="314705"/>
                  </a:lnTo>
                  <a:lnTo>
                    <a:pt x="1255014" y="629411"/>
                  </a:lnTo>
                  <a:lnTo>
                    <a:pt x="0" y="629411"/>
                  </a:lnTo>
                  <a:lnTo>
                    <a:pt x="314705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76706" y="4538217"/>
            <a:ext cx="84772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222250">
              <a:lnSpc>
                <a:spcPts val="1140"/>
              </a:lnSpc>
              <a:spcBef>
                <a:spcPts val="290"/>
              </a:spcBef>
            </a:pP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Development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25751" y="4364748"/>
            <a:ext cx="1725295" cy="748665"/>
            <a:chOff x="1825751" y="4364748"/>
            <a:chExt cx="1725295" cy="74866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5751" y="4364748"/>
              <a:ext cx="1725168" cy="74827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914905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1256538" y="0"/>
                  </a:moveTo>
                  <a:lnTo>
                    <a:pt x="0" y="0"/>
                  </a:lnTo>
                  <a:lnTo>
                    <a:pt x="314706" y="314705"/>
                  </a:lnTo>
                  <a:lnTo>
                    <a:pt x="0" y="629411"/>
                  </a:lnTo>
                  <a:lnTo>
                    <a:pt x="1256538" y="629411"/>
                  </a:lnTo>
                  <a:lnTo>
                    <a:pt x="1571244" y="314705"/>
                  </a:lnTo>
                  <a:lnTo>
                    <a:pt x="12565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914905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0" y="0"/>
                  </a:moveTo>
                  <a:lnTo>
                    <a:pt x="1256538" y="0"/>
                  </a:lnTo>
                  <a:lnTo>
                    <a:pt x="1571244" y="314705"/>
                  </a:lnTo>
                  <a:lnTo>
                    <a:pt x="1256538" y="629411"/>
                  </a:lnTo>
                  <a:lnTo>
                    <a:pt x="0" y="629411"/>
                  </a:lnTo>
                  <a:lnTo>
                    <a:pt x="314706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376297" y="4538217"/>
            <a:ext cx="676910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37160">
              <a:lnSpc>
                <a:spcPts val="1140"/>
              </a:lnSpc>
              <a:spcBef>
                <a:spcPts val="290"/>
              </a:spcBef>
            </a:pPr>
            <a:r>
              <a:rPr sz="11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Evaluation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40023" y="4364748"/>
            <a:ext cx="1725295" cy="748665"/>
            <a:chOff x="3240023" y="4364748"/>
            <a:chExt cx="1725295" cy="74866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0023" y="4364748"/>
              <a:ext cx="1725168" cy="74827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3215" y="4495787"/>
              <a:ext cx="986015" cy="50598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29177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1256538" y="0"/>
                  </a:moveTo>
                  <a:lnTo>
                    <a:pt x="0" y="0"/>
                  </a:lnTo>
                  <a:lnTo>
                    <a:pt x="314706" y="314705"/>
                  </a:lnTo>
                  <a:lnTo>
                    <a:pt x="0" y="629411"/>
                  </a:lnTo>
                  <a:lnTo>
                    <a:pt x="1256538" y="629411"/>
                  </a:lnTo>
                  <a:lnTo>
                    <a:pt x="1571244" y="314705"/>
                  </a:lnTo>
                  <a:lnTo>
                    <a:pt x="125653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329177" y="4406645"/>
              <a:ext cx="1571625" cy="629920"/>
            </a:xfrm>
            <a:custGeom>
              <a:avLst/>
              <a:gdLst/>
              <a:ahLst/>
              <a:cxnLst/>
              <a:rect l="l" t="t" r="r" b="b"/>
              <a:pathLst>
                <a:path w="1571625" h="629920">
                  <a:moveTo>
                    <a:pt x="0" y="0"/>
                  </a:moveTo>
                  <a:lnTo>
                    <a:pt x="1256538" y="0"/>
                  </a:lnTo>
                  <a:lnTo>
                    <a:pt x="1571244" y="314705"/>
                  </a:lnTo>
                  <a:lnTo>
                    <a:pt x="1256538" y="629411"/>
                  </a:lnTo>
                  <a:lnTo>
                    <a:pt x="0" y="629411"/>
                  </a:lnTo>
                  <a:lnTo>
                    <a:pt x="314706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743071" y="4538217"/>
            <a:ext cx="770255" cy="3384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84150">
              <a:lnSpc>
                <a:spcPts val="1140"/>
              </a:lnSpc>
              <a:spcBef>
                <a:spcPts val="290"/>
              </a:spcBef>
            </a:pP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Deployment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54296" y="4350994"/>
            <a:ext cx="1724025" cy="795655"/>
            <a:chOff x="4654296" y="4350994"/>
            <a:chExt cx="1724025" cy="79565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4296" y="4364748"/>
              <a:ext cx="1723644" cy="74827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0056" y="4350994"/>
              <a:ext cx="1039355" cy="79555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743450" y="4406645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1255014" y="0"/>
                  </a:moveTo>
                  <a:lnTo>
                    <a:pt x="0" y="0"/>
                  </a:lnTo>
                  <a:lnTo>
                    <a:pt x="314705" y="314705"/>
                  </a:lnTo>
                  <a:lnTo>
                    <a:pt x="0" y="629411"/>
                  </a:lnTo>
                  <a:lnTo>
                    <a:pt x="1255014" y="629411"/>
                  </a:lnTo>
                  <a:lnTo>
                    <a:pt x="1569720" y="314705"/>
                  </a:lnTo>
                  <a:lnTo>
                    <a:pt x="12550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743450" y="4406645"/>
              <a:ext cx="1569720" cy="629920"/>
            </a:xfrm>
            <a:custGeom>
              <a:avLst/>
              <a:gdLst/>
              <a:ahLst/>
              <a:cxnLst/>
              <a:rect l="l" t="t" r="r" b="b"/>
              <a:pathLst>
                <a:path w="1569720" h="629920">
                  <a:moveTo>
                    <a:pt x="0" y="0"/>
                  </a:moveTo>
                  <a:lnTo>
                    <a:pt x="1255014" y="0"/>
                  </a:lnTo>
                  <a:lnTo>
                    <a:pt x="1569720" y="314705"/>
                  </a:lnTo>
                  <a:lnTo>
                    <a:pt x="1255014" y="629411"/>
                  </a:lnTo>
                  <a:lnTo>
                    <a:pt x="0" y="629411"/>
                  </a:lnTo>
                  <a:lnTo>
                    <a:pt x="314705" y="31470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131053" y="4393438"/>
            <a:ext cx="824230" cy="628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635" algn="ctr">
              <a:lnSpc>
                <a:spcPts val="1140"/>
              </a:lnSpc>
              <a:spcBef>
                <a:spcPts val="290"/>
              </a:spcBef>
            </a:pP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Model Monitoring </a:t>
            </a:r>
            <a:r>
              <a:rPr sz="11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1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Maintenance</a:t>
            </a:r>
            <a:endParaRPr sz="11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96834" y="3851147"/>
            <a:ext cx="4727575" cy="457200"/>
            <a:chOff x="996834" y="3851147"/>
            <a:chExt cx="4727575" cy="45720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6834" y="3855766"/>
              <a:ext cx="429490" cy="4479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6207" y="3851147"/>
              <a:ext cx="457200" cy="4572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9528" y="3865002"/>
              <a:ext cx="438727" cy="4294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03704" y="3851147"/>
              <a:ext cx="420254" cy="457200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6310</Words>
  <Application>WPS Presentation</Application>
  <PresentationFormat>On-screen Show (4:3)</PresentationFormat>
  <Paragraphs>362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Carlito</vt:lpstr>
      <vt:lpstr>Segoe Print</vt:lpstr>
      <vt:lpstr>Calibri</vt:lpstr>
      <vt:lpstr>Wingdings</vt:lpstr>
      <vt:lpstr>Microsoft YaHei</vt:lpstr>
      <vt:lpstr>Arial Unicode MS</vt:lpstr>
      <vt:lpstr>Californian FB</vt:lpstr>
      <vt:lpstr>Office Theme</vt:lpstr>
      <vt:lpstr>in Artificial Intelligence, Data Science, and Blockchain</vt:lpstr>
      <vt:lpstr>What is data?</vt:lpstr>
      <vt:lpstr>What does data look like?</vt:lpstr>
      <vt:lpstr>What is Big	Data?</vt:lpstr>
      <vt:lpstr>Why does it matter?</vt:lpstr>
      <vt:lpstr>What is Data	Science?</vt:lpstr>
      <vt:lpstr>How	does it work?</vt:lpstr>
      <vt:lpstr>No, How does it work?</vt:lpstr>
      <vt:lpstr>What is this</vt:lpstr>
      <vt:lpstr>What’s in it for me?</vt:lpstr>
      <vt:lpstr>What’s in it for me?</vt:lpstr>
      <vt:lpstr>What’s in	it for me?</vt:lpstr>
      <vt:lpstr>What’s in it for me?</vt:lpstr>
      <vt:lpstr>What should be my role?</vt:lpstr>
      <vt:lpstr>How is it different from Big Data Analyst?</vt:lpstr>
      <vt:lpstr>What skills do I need?</vt:lpstr>
      <vt:lpstr>What tools should I learn?</vt:lpstr>
      <vt:lpstr>Happy Learning!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Impact Skills Development Programin Artificial Intelligence, Data Science, and Blockchain</dc:title>
  <dc:creator>Faisal Shafait</dc:creator>
  <cp:lastModifiedBy>Maham</cp:lastModifiedBy>
  <cp:revision>8</cp:revision>
  <dcterms:created xsi:type="dcterms:W3CDTF">2024-08-15T13:16:00Z</dcterms:created>
  <dcterms:modified xsi:type="dcterms:W3CDTF">2024-08-19T10:47:40Z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2023-07-03T15:00:00Z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2024-08-15T15:00:00Z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558E7486EE764622B1B41EA9A0BF37CD_12</vt:lpwstr>
  </property>
  <property fmtid="{D5CDD505-2E9C-101B-9397-08002B2CF9AE}" pid="7" name="KSOProductBuildVer">
    <vt:lpwstr>1033-12.2.0.17545</vt:lpwstr>
  </property>
</Properties>
</file>