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2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8BEF-543A-4CED-806F-9CA7B3A600B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315-FE3C-4F02-A7DB-C0A3D3AB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8BEF-543A-4CED-806F-9CA7B3A600B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315-FE3C-4F02-A7DB-C0A3D3AB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8BEF-543A-4CED-806F-9CA7B3A600B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315-FE3C-4F02-A7DB-C0A3D3AB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5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8BEF-543A-4CED-806F-9CA7B3A600B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315-FE3C-4F02-A7DB-C0A3D3AB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0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8BEF-543A-4CED-806F-9CA7B3A600B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315-FE3C-4F02-A7DB-C0A3D3AB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07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8BEF-543A-4CED-806F-9CA7B3A600B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315-FE3C-4F02-A7DB-C0A3D3AB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4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8BEF-543A-4CED-806F-9CA7B3A600B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315-FE3C-4F02-A7DB-C0A3D3AB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0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8BEF-543A-4CED-806F-9CA7B3A600B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315-FE3C-4F02-A7DB-C0A3D3AB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679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8BEF-543A-4CED-806F-9CA7B3A600B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315-FE3C-4F02-A7DB-C0A3D3AB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95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8BEF-543A-4CED-806F-9CA7B3A600B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315-FE3C-4F02-A7DB-C0A3D3AB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7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8BEF-543A-4CED-806F-9CA7B3A600B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A315-FE3C-4F02-A7DB-C0A3D3AB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28BEF-543A-4CED-806F-9CA7B3A600B2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A315-FE3C-4F02-A7DB-C0A3D3ABF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1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Exceptions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7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Exception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46871"/>
            <a:ext cx="6966651" cy="43088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GFG {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Main driver method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main(String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Taking an empty string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Getting length of a string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str.length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05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80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287"/>
            <a:ext cx="10515600" cy="60526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/>
              <a:t>class GFG {</a:t>
            </a:r>
          </a:p>
          <a:p>
            <a:pPr marL="0" indent="0">
              <a:buNone/>
            </a:pPr>
            <a:r>
              <a:rPr lang="en-US" sz="1400" dirty="0" smtClean="0"/>
              <a:t>static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divideByZero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 a, </a:t>
            </a:r>
            <a:r>
              <a:rPr lang="en-US" sz="1400" dirty="0" err="1" smtClean="0"/>
              <a:t>int</a:t>
            </a:r>
            <a:r>
              <a:rPr lang="en-US" sz="1400" dirty="0" smtClean="0"/>
              <a:t> b)</a:t>
            </a:r>
          </a:p>
          <a:p>
            <a:pPr marL="0" indent="0">
              <a:buNone/>
            </a:pPr>
            <a:r>
              <a:rPr lang="en-US" sz="1400" dirty="0" smtClean="0"/>
              <a:t>{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a / b; 	return </a:t>
            </a:r>
            <a:r>
              <a:rPr lang="en-US" sz="1400" dirty="0" err="1" smtClean="0"/>
              <a:t>i</a:t>
            </a:r>
            <a:r>
              <a:rPr lang="en-US" sz="1400" dirty="0" smtClean="0"/>
              <a:t>; }	}</a:t>
            </a:r>
          </a:p>
          <a:p>
            <a:pPr marL="0" indent="0">
              <a:buNone/>
            </a:pPr>
            <a:endParaRPr lang="en-US" sz="1400" dirty="0" smtClean="0"/>
          </a:p>
          <a:p>
            <a:pPr marL="0" indent="0">
              <a:buNone/>
            </a:pPr>
            <a:r>
              <a:rPr lang="en-US" sz="1400" dirty="0" smtClean="0"/>
              <a:t>static 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computeDivision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 a, </a:t>
            </a:r>
            <a:r>
              <a:rPr lang="en-US" sz="1400" dirty="0" err="1" smtClean="0"/>
              <a:t>int</a:t>
            </a:r>
            <a:r>
              <a:rPr lang="en-US" sz="1400" dirty="0" smtClean="0"/>
              <a:t> b)</a:t>
            </a:r>
          </a:p>
          <a:p>
            <a:pPr marL="0" indent="0">
              <a:buNone/>
            </a:pPr>
            <a:r>
              <a:rPr lang="en-US" sz="1400" dirty="0" smtClean="0"/>
              <a:t>{  </a:t>
            </a:r>
            <a:r>
              <a:rPr lang="en-US" sz="1400" dirty="0" err="1" smtClean="0"/>
              <a:t>int</a:t>
            </a:r>
            <a:r>
              <a:rPr lang="en-US" sz="1400" dirty="0" smtClean="0"/>
              <a:t> res = 0;</a:t>
            </a:r>
          </a:p>
          <a:p>
            <a:pPr marL="0" indent="0">
              <a:buNone/>
            </a:pPr>
            <a:r>
              <a:rPr lang="en-US" sz="1400" dirty="0" smtClean="0"/>
              <a:t>	try { res = </a:t>
            </a:r>
            <a:r>
              <a:rPr lang="en-US" sz="1400" dirty="0" err="1" smtClean="0"/>
              <a:t>divideByZero</a:t>
            </a:r>
            <a:r>
              <a:rPr lang="en-US" sz="1400" dirty="0" smtClean="0"/>
              <a:t>(a, b);		}</a:t>
            </a:r>
          </a:p>
          <a:p>
            <a:pPr marL="914400" lvl="2" indent="0">
              <a:buNone/>
            </a:pPr>
            <a:r>
              <a:rPr lang="en-US" sz="1400" dirty="0" smtClean="0"/>
              <a:t>catch </a:t>
            </a:r>
            <a:r>
              <a:rPr lang="en-US" sz="1400" dirty="0"/>
              <a:t>(</a:t>
            </a:r>
            <a:r>
              <a:rPr lang="en-US" sz="1400" dirty="0" err="1"/>
              <a:t>NumberFormatException</a:t>
            </a:r>
            <a:r>
              <a:rPr lang="en-US" sz="1400" dirty="0"/>
              <a:t> ex) { </a:t>
            </a:r>
            <a:r>
              <a:rPr lang="en-US" sz="1400" dirty="0" err="1"/>
              <a:t>System.out.println</a:t>
            </a:r>
            <a:r>
              <a:rPr lang="en-US" sz="1400" dirty="0" smtClean="0"/>
              <a:t>(</a:t>
            </a:r>
            <a:r>
              <a:rPr lang="en-US" sz="1100" dirty="0" smtClean="0"/>
              <a:t>"</a:t>
            </a:r>
            <a:r>
              <a:rPr lang="en-US" sz="1400" dirty="0" err="1"/>
              <a:t>NumberFormatException</a:t>
            </a:r>
            <a:r>
              <a:rPr lang="en-US" sz="1400" dirty="0"/>
              <a:t> is occurred</a:t>
            </a:r>
            <a:r>
              <a:rPr lang="en-US" sz="1400" dirty="0" smtClean="0"/>
              <a:t>");}</a:t>
            </a:r>
            <a:endParaRPr lang="en-US" sz="1100" dirty="0" smtClean="0"/>
          </a:p>
          <a:p>
            <a:pPr marL="0" indent="0">
              <a:buNone/>
            </a:pPr>
            <a:r>
              <a:rPr lang="en-US" sz="1400" dirty="0" smtClean="0"/>
              <a:t>	return res;</a:t>
            </a:r>
          </a:p>
          <a:p>
            <a:pPr marL="0" indent="0">
              <a:buNone/>
            </a:pPr>
            <a:r>
              <a:rPr lang="en-US" sz="1400" dirty="0" smtClean="0"/>
              <a:t>}</a:t>
            </a:r>
          </a:p>
          <a:p>
            <a:pPr marL="0" indent="0">
              <a:buNone/>
            </a:pPr>
            <a:r>
              <a:rPr lang="en-US" sz="1400" dirty="0" smtClean="0"/>
              <a:t>public static void main(String </a:t>
            </a:r>
            <a:r>
              <a:rPr lang="en-US" sz="1400" dirty="0" err="1" smtClean="0"/>
              <a:t>args</a:t>
            </a:r>
            <a:r>
              <a:rPr lang="en-US" sz="1400" dirty="0" smtClean="0"/>
              <a:t>[])</a:t>
            </a:r>
          </a:p>
          <a:p>
            <a:pPr marL="0" indent="0">
              <a:buNone/>
            </a:pPr>
            <a:r>
              <a:rPr lang="en-US" sz="1400" dirty="0" smtClean="0"/>
              <a:t>{</a:t>
            </a:r>
          </a:p>
          <a:p>
            <a:pPr marL="0" indent="0"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int</a:t>
            </a:r>
            <a:r>
              <a:rPr lang="en-US" sz="1400" dirty="0" smtClean="0"/>
              <a:t> a = 1;</a:t>
            </a:r>
          </a:p>
          <a:p>
            <a:pPr marL="0" indent="0">
              <a:buNone/>
            </a:pPr>
            <a:r>
              <a:rPr lang="en-US" sz="1400" dirty="0" smtClean="0"/>
              <a:t>		</a:t>
            </a:r>
            <a:r>
              <a:rPr lang="en-US" sz="1400" dirty="0" err="1" smtClean="0"/>
              <a:t>int</a:t>
            </a:r>
            <a:r>
              <a:rPr lang="en-US" sz="1400" dirty="0" smtClean="0"/>
              <a:t> b = 0;</a:t>
            </a:r>
          </a:p>
          <a:p>
            <a:pPr marL="0" indent="0">
              <a:buNone/>
            </a:pPr>
            <a:r>
              <a:rPr lang="en-US" sz="1400" dirty="0" smtClean="0"/>
              <a:t>		try {</a:t>
            </a:r>
          </a:p>
          <a:p>
            <a:pPr marL="0" indent="0">
              <a:buNone/>
            </a:pPr>
            <a:r>
              <a:rPr lang="en-US" sz="1400" dirty="0" smtClean="0"/>
              <a:t>			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 = </a:t>
            </a:r>
            <a:r>
              <a:rPr lang="en-US" sz="1400" dirty="0" err="1" smtClean="0"/>
              <a:t>computeDivision</a:t>
            </a:r>
            <a:r>
              <a:rPr lang="en-US" sz="1400" dirty="0" smtClean="0"/>
              <a:t>(a, b);</a:t>
            </a:r>
          </a:p>
          <a:p>
            <a:pPr marL="0" indent="0">
              <a:buNone/>
            </a:pPr>
            <a:r>
              <a:rPr lang="en-US" sz="1400" dirty="0" smtClean="0"/>
              <a:t>		}</a:t>
            </a:r>
          </a:p>
          <a:p>
            <a:pPr marL="0" indent="0">
              <a:buNone/>
            </a:pPr>
            <a:r>
              <a:rPr lang="en-US" sz="1400" dirty="0" smtClean="0"/>
              <a:t>		catch (</a:t>
            </a:r>
            <a:r>
              <a:rPr lang="en-US" sz="1400" dirty="0" err="1" smtClean="0"/>
              <a:t>ArithmeticException</a:t>
            </a:r>
            <a:r>
              <a:rPr lang="en-US" sz="1400" dirty="0" smtClean="0"/>
              <a:t> ex) {</a:t>
            </a:r>
          </a:p>
          <a:p>
            <a:pPr marL="0" indent="0">
              <a:buNone/>
            </a:pPr>
            <a:r>
              <a:rPr lang="en-US" sz="1400" dirty="0" smtClean="0"/>
              <a:t>			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</a:t>
            </a:r>
            <a:r>
              <a:rPr lang="en-US" sz="1400" dirty="0" err="1" smtClean="0"/>
              <a:t>ex.getMessage</a:t>
            </a:r>
            <a:r>
              <a:rPr lang="en-US" sz="1400" dirty="0" smtClean="0"/>
              <a:t>());</a:t>
            </a:r>
          </a:p>
          <a:p>
            <a:pPr marL="0" indent="0">
              <a:buNone/>
            </a:pPr>
            <a:r>
              <a:rPr lang="en-US" sz="1400" dirty="0" smtClean="0"/>
              <a:t>		}}}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0598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050" y="395287"/>
            <a:ext cx="910590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5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7381" y="1081024"/>
            <a:ext cx="9868270" cy="4047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MyException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Exception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accno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1001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1002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1003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1004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name[] 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"Nish"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Shubh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Sush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Abhi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"Akash"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bal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10000.00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12000.00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5600.0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999.00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1100.55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MyException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    }  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MyException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}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buNone/>
            </a:pP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altLang="en-US" sz="11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MyMsg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(“Error Occurred ! ”);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  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main(String[]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"ACCNO"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"\t"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"CUSTOMER"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"\t"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"BALANCE"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accno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"\t"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name[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"\t"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bal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251751" y="4757944"/>
            <a:ext cx="7483876" cy="15234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bal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1000)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             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MyException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me 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MyException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"Balance is less than 1000"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                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me;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MyException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e) {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e.printStackTrace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73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Exception is an abnormal condition.</a:t>
            </a:r>
            <a:endParaRPr lang="en-US" dirty="0" smtClean="0"/>
          </a:p>
          <a:p>
            <a:r>
              <a:rPr lang="en-US" dirty="0"/>
              <a:t>Exception Handling is a mechanism to handle runtime errors such as </a:t>
            </a:r>
            <a:r>
              <a:rPr lang="en-US" dirty="0" err="1"/>
              <a:t>ClassNotFoundException</a:t>
            </a:r>
            <a:r>
              <a:rPr lang="en-US" dirty="0"/>
              <a:t>, </a:t>
            </a:r>
            <a:r>
              <a:rPr lang="en-US" dirty="0" err="1"/>
              <a:t>IOException</a:t>
            </a:r>
            <a:r>
              <a:rPr lang="en-US" dirty="0"/>
              <a:t>, </a:t>
            </a:r>
            <a:r>
              <a:rPr lang="en-US" dirty="0" err="1"/>
              <a:t>SQLException</a:t>
            </a:r>
            <a:r>
              <a:rPr lang="en-US" dirty="0"/>
              <a:t>, </a:t>
            </a:r>
            <a:r>
              <a:rPr lang="en-US" dirty="0" err="1"/>
              <a:t>RemoteException</a:t>
            </a:r>
            <a:r>
              <a:rPr lang="en-US" dirty="0"/>
              <a:t>, etc</a:t>
            </a:r>
            <a:r>
              <a:rPr lang="en-US" dirty="0" smtClean="0"/>
              <a:t>.</a:t>
            </a:r>
          </a:p>
          <a:p>
            <a:pPr fontAlgn="base"/>
            <a:endParaRPr lang="en-US" b="1" dirty="0" smtClean="0"/>
          </a:p>
          <a:p>
            <a:pPr fontAlgn="base"/>
            <a:r>
              <a:rPr lang="en-US" b="1" dirty="0" smtClean="0"/>
              <a:t>Error</a:t>
            </a:r>
            <a:r>
              <a:rPr lang="en-US" b="1" dirty="0"/>
              <a:t>: </a:t>
            </a:r>
            <a:r>
              <a:rPr lang="en-US" dirty="0"/>
              <a:t>An Error indicates a serious problem that a reasonable application should not try to catch.</a:t>
            </a:r>
          </a:p>
          <a:p>
            <a:pPr fontAlgn="base"/>
            <a:r>
              <a:rPr lang="en-US" b="1" dirty="0"/>
              <a:t>Exception: </a:t>
            </a:r>
            <a:r>
              <a:rPr lang="en-US" dirty="0"/>
              <a:t>Exception indicates conditions that a reasonable application might try to catch.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64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Major reasons why an exception </a:t>
            </a:r>
            <a:r>
              <a:rPr lang="en-US" b="1" dirty="0" smtClean="0"/>
              <a:t>Occurs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Invalid user input</a:t>
            </a:r>
          </a:p>
          <a:p>
            <a:pPr fontAlgn="base"/>
            <a:r>
              <a:rPr lang="en-US" dirty="0"/>
              <a:t>Device failure</a:t>
            </a:r>
          </a:p>
          <a:p>
            <a:pPr fontAlgn="base"/>
            <a:r>
              <a:rPr lang="en-US" dirty="0"/>
              <a:t>Loss of network connection</a:t>
            </a:r>
          </a:p>
          <a:p>
            <a:pPr fontAlgn="base"/>
            <a:r>
              <a:rPr lang="en-US" dirty="0"/>
              <a:t>Physical limitations (out of disk memory)</a:t>
            </a:r>
          </a:p>
          <a:p>
            <a:pPr fontAlgn="base"/>
            <a:r>
              <a:rPr lang="en-US" dirty="0"/>
              <a:t>Code errors</a:t>
            </a:r>
          </a:p>
          <a:p>
            <a:pPr fontAlgn="base"/>
            <a:r>
              <a:rPr lang="en-US" dirty="0"/>
              <a:t>Opening an unavailable </a:t>
            </a:r>
            <a:r>
              <a:rPr lang="en-US" dirty="0" smtClean="0"/>
              <a:t>file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4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291" y="689776"/>
            <a:ext cx="7231417" cy="522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1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887" y="1220541"/>
            <a:ext cx="7758225" cy="391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4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/>
              <a:t>Exceptions can be Categorized in two ways</a:t>
            </a:r>
            <a:r>
              <a:rPr lang="en-US" b="1" dirty="0" smtClean="0"/>
              <a:t>:</a:t>
            </a:r>
            <a:r>
              <a:rPr lang="en-US" dirty="0" smtClean="0"/>
              <a:t> 	 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b="1" dirty="0" smtClean="0"/>
              <a:t>1- Built-in Exceptions: </a:t>
            </a:r>
            <a:r>
              <a:rPr lang="en-US" dirty="0" smtClean="0"/>
              <a:t>are the exceptions that are available in Java libraries. These exceptions are suitable to explain certain error situations.</a:t>
            </a:r>
          </a:p>
          <a:p>
            <a:pPr lvl="1" fontAlgn="base"/>
            <a:r>
              <a:rPr lang="en-US" dirty="0" smtClean="0"/>
              <a:t>Checked </a:t>
            </a:r>
            <a:r>
              <a:rPr lang="en-US" dirty="0"/>
              <a:t>Exception</a:t>
            </a:r>
          </a:p>
          <a:p>
            <a:pPr lvl="1" fontAlgn="base"/>
            <a:r>
              <a:rPr lang="en-US" dirty="0"/>
              <a:t>Unchecked Exception </a:t>
            </a:r>
          </a:p>
          <a:p>
            <a:pPr fontAlgn="base"/>
            <a:r>
              <a:rPr lang="en-US" b="1" dirty="0" smtClean="0"/>
              <a:t>Checked </a:t>
            </a:r>
            <a:r>
              <a:rPr lang="en-US" b="1" dirty="0"/>
              <a:t>Exceptions: </a:t>
            </a:r>
            <a:r>
              <a:rPr lang="en-US" dirty="0"/>
              <a:t>Checked exceptions are called compile-time exceptions because these exceptions are checked at compile-time by the compiler.</a:t>
            </a:r>
            <a:br>
              <a:rPr lang="en-US" dirty="0"/>
            </a:br>
            <a:r>
              <a:rPr lang="en-US" dirty="0"/>
              <a:t> </a:t>
            </a:r>
          </a:p>
          <a:p>
            <a:pPr fontAlgn="base"/>
            <a:r>
              <a:rPr lang="en-US" b="1" dirty="0"/>
              <a:t>Unchecked Exceptions: </a:t>
            </a:r>
            <a:r>
              <a:rPr lang="en-US" dirty="0"/>
              <a:t>The unchecked exceptions are just opposite to the checked exceptions. The compiler will not check these exceptions at compile time. In simple words, if a program throws an unchecked exception, and even if we didn’t handle or declare it, the program would not give a compilation error.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09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b="1" dirty="0" smtClean="0"/>
              <a:t>2- User-Defined </a:t>
            </a:r>
            <a:r>
              <a:rPr lang="en-US" b="1" dirty="0"/>
              <a:t>Exceptions:</a:t>
            </a:r>
          </a:p>
          <a:p>
            <a:pPr fontAlgn="base"/>
            <a:r>
              <a:rPr lang="en-US" dirty="0"/>
              <a:t>Sometimes, the built-in exceptions in Java are not able to describe a certain situation. In such cases, users can also create exceptions which are called ‘user-defined Exceptions’.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52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Advantages </a:t>
            </a:r>
            <a:r>
              <a:rPr lang="en-US" b="1" i="1" dirty="0"/>
              <a:t>of Exception Handling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Provision to Complete Program Execution</a:t>
            </a:r>
          </a:p>
          <a:p>
            <a:pPr fontAlgn="base"/>
            <a:r>
              <a:rPr lang="en-US" dirty="0"/>
              <a:t>Easy Identification of Program Code and Error-Handling Code</a:t>
            </a:r>
          </a:p>
          <a:p>
            <a:pPr fontAlgn="base"/>
            <a:r>
              <a:rPr lang="en-US" dirty="0"/>
              <a:t>Propagation of Errors</a:t>
            </a:r>
          </a:p>
          <a:p>
            <a:pPr fontAlgn="base"/>
            <a:r>
              <a:rPr lang="en-US" dirty="0"/>
              <a:t>Meaningful Error Reporting</a:t>
            </a:r>
          </a:p>
          <a:p>
            <a:pPr fontAlgn="base"/>
            <a:r>
              <a:rPr lang="en-US" dirty="0"/>
              <a:t>Identifying Error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8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388655"/>
            <a:ext cx="9005670" cy="529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try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	// block of code to monitor for errors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	// the code you think can raise an exception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catch (ExceptionType1 exO1)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	// exception handler for ExceptionType1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catch (ExceptionType2 exO2)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	// exception handler for ExceptionType2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// optional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finally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// block of code to be executed after try block ends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729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202</Words>
  <Application>Microsoft Office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Exceptions in Java</vt:lpstr>
      <vt:lpstr>Exception</vt:lpstr>
      <vt:lpstr>Major reasons why an exception Occurs</vt:lpstr>
      <vt:lpstr>PowerPoint Presentation</vt:lpstr>
      <vt:lpstr>PowerPoint Presentation</vt:lpstr>
      <vt:lpstr>Exceptions can be Categorized in two ways:    </vt:lpstr>
      <vt:lpstr>PowerPoint Presentation</vt:lpstr>
      <vt:lpstr>Advantages of Exception Handling </vt:lpstr>
      <vt:lpstr>Syntax</vt:lpstr>
      <vt:lpstr>Example of Exception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Exceptions in Java</dc:title>
  <dc:creator>Administrator</dc:creator>
  <cp:lastModifiedBy>Administrator</cp:lastModifiedBy>
  <cp:revision>6</cp:revision>
  <dcterms:created xsi:type="dcterms:W3CDTF">2022-05-09T04:04:31Z</dcterms:created>
  <dcterms:modified xsi:type="dcterms:W3CDTF">2022-05-09T06:04:53Z</dcterms:modified>
</cp:coreProperties>
</file>