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170D-54D9-41BA-BE51-01B7F11E780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E72E-EB03-4153-B0C0-9DCB7674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6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170D-54D9-41BA-BE51-01B7F11E780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E72E-EB03-4153-B0C0-9DCB7674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4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170D-54D9-41BA-BE51-01B7F11E780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E72E-EB03-4153-B0C0-9DCB7674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2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170D-54D9-41BA-BE51-01B7F11E780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E72E-EB03-4153-B0C0-9DCB7674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1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170D-54D9-41BA-BE51-01B7F11E780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E72E-EB03-4153-B0C0-9DCB7674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170D-54D9-41BA-BE51-01B7F11E780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E72E-EB03-4153-B0C0-9DCB7674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170D-54D9-41BA-BE51-01B7F11E780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E72E-EB03-4153-B0C0-9DCB7674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2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170D-54D9-41BA-BE51-01B7F11E780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E72E-EB03-4153-B0C0-9DCB7674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170D-54D9-41BA-BE51-01B7F11E780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E72E-EB03-4153-B0C0-9DCB7674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3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170D-54D9-41BA-BE51-01B7F11E780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E72E-EB03-4153-B0C0-9DCB7674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E170D-54D9-41BA-BE51-01B7F11E780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E72E-EB03-4153-B0C0-9DCB7674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3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E170D-54D9-41BA-BE51-01B7F11E780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E72E-EB03-4153-B0C0-9DCB7674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5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Filing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Path </a:t>
            </a:r>
            <a:r>
              <a:rPr lang="en-US" dirty="0" err="1"/>
              <a:t>createFile</a:t>
            </a:r>
            <a:r>
              <a:rPr lang="en-US" dirty="0"/>
              <a:t>(Path, Attribute) </a:t>
            </a:r>
            <a:r>
              <a:rPr lang="en-US" b="1" dirty="0"/>
              <a:t>throws</a:t>
            </a:r>
            <a:r>
              <a:rPr lang="en-US" dirty="0"/>
              <a:t> </a:t>
            </a:r>
            <a:r>
              <a:rPr lang="en-US" dirty="0" err="1"/>
              <a:t>IOException</a:t>
            </a:r>
            <a:r>
              <a:rPr lang="en-US" dirty="0"/>
              <a:t>  </a:t>
            </a:r>
          </a:p>
          <a:p>
            <a:endParaRPr lang="en-US" dirty="0" smtClean="0"/>
          </a:p>
          <a:p>
            <a:r>
              <a:rPr lang="en-US" b="1" dirty="0"/>
              <a:t>Path:</a:t>
            </a:r>
            <a:r>
              <a:rPr lang="en-US" dirty="0"/>
              <a:t> The path of the file</a:t>
            </a:r>
            <a:r>
              <a:rPr lang="en-US" dirty="0" smtClean="0"/>
              <a:t>.</a:t>
            </a:r>
          </a:p>
          <a:p>
            <a:r>
              <a:rPr lang="en-US" b="1" dirty="0"/>
              <a:t>Attribute:</a:t>
            </a:r>
            <a:r>
              <a:rPr lang="en-US" dirty="0"/>
              <a:t> An optional list of file attributes</a:t>
            </a:r>
            <a:r>
              <a:rPr lang="en-US" dirty="0" smtClean="0"/>
              <a:t>.</a:t>
            </a:r>
          </a:p>
          <a:p>
            <a:r>
              <a:rPr lang="en-US" b="1" dirty="0"/>
              <a:t>Path </a:t>
            </a:r>
            <a:r>
              <a:rPr lang="en-US" b="1" dirty="0" err="1"/>
              <a:t>path</a:t>
            </a:r>
            <a:r>
              <a:rPr lang="en-US" b="1" dirty="0"/>
              <a:t> = </a:t>
            </a:r>
            <a:r>
              <a:rPr lang="en-US" b="1" dirty="0" err="1"/>
              <a:t>Paths.get</a:t>
            </a:r>
            <a:r>
              <a:rPr lang="en-US" b="1" dirty="0"/>
              <a:t>("C:\\demo\\javaprogram.txt");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java.io.IOException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java.nio.file</a:t>
            </a:r>
            <a:r>
              <a:rPr lang="en-US" dirty="0"/>
              <a:t>.*;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CreateFileExample3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Path </a:t>
            </a:r>
            <a:r>
              <a:rPr lang="en-US" dirty="0" err="1"/>
              <a:t>path</a:t>
            </a:r>
            <a:r>
              <a:rPr lang="en-US" dirty="0"/>
              <a:t> = </a:t>
            </a:r>
            <a:r>
              <a:rPr lang="en-US" dirty="0" err="1"/>
              <a:t>Paths.get</a:t>
            </a:r>
            <a:r>
              <a:rPr lang="en-US" dirty="0"/>
              <a:t>("C:\\demo\\javaprogram.txt"); 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try </a:t>
            </a:r>
            <a:r>
              <a:rPr lang="en-US" dirty="0" smtClean="0"/>
              <a:t> 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 smtClean="0"/>
              <a:t>	Path</a:t>
            </a:r>
            <a:r>
              <a:rPr lang="en-US" dirty="0"/>
              <a:t> p= </a:t>
            </a:r>
            <a:r>
              <a:rPr lang="en-US" dirty="0" err="1"/>
              <a:t>Files.createFile</a:t>
            </a:r>
            <a:r>
              <a:rPr lang="en-US" dirty="0"/>
              <a:t>(path);  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("File Created at Path: "+p);  </a:t>
            </a:r>
          </a:p>
          <a:p>
            <a:pPr marL="0" indent="0">
              <a:buNone/>
            </a:pPr>
            <a:r>
              <a:rPr lang="en-US" dirty="0"/>
              <a:t>}   </a:t>
            </a:r>
          </a:p>
          <a:p>
            <a:pPr marL="0" indent="0">
              <a:buNone/>
            </a:pPr>
            <a:r>
              <a:rPr lang="en-US" b="1" dirty="0" smtClean="0"/>
              <a:t>	catch</a:t>
            </a:r>
            <a:r>
              <a:rPr lang="en-US" dirty="0"/>
              <a:t> (</a:t>
            </a:r>
            <a:r>
              <a:rPr lang="en-US" dirty="0" err="1"/>
              <a:t>IOException</a:t>
            </a:r>
            <a:r>
              <a:rPr lang="en-US" dirty="0"/>
              <a:t> e) 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e.printStackTrace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}  </a:t>
            </a:r>
            <a:r>
              <a:rPr lang="en-US" dirty="0" smtClean="0"/>
              <a:t>} }</a:t>
            </a:r>
            <a:r>
              <a:rPr lang="en-US" dirty="0"/>
              <a:t>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try</a:t>
            </a:r>
            <a:r>
              <a:rPr lang="en-US" dirty="0" smtClean="0"/>
              <a:t>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smtClean="0"/>
              <a:t>File</a:t>
            </a:r>
            <a:r>
              <a:rPr lang="en-US" dirty="0"/>
              <a:t> file=</a:t>
            </a:r>
            <a:r>
              <a:rPr lang="en-US" b="1" dirty="0"/>
              <a:t>new</a:t>
            </a:r>
            <a:r>
              <a:rPr lang="en-US" dirty="0"/>
              <a:t> File("C:\\demo\\demofile.txt");   </a:t>
            </a:r>
          </a:p>
          <a:p>
            <a:pPr marL="0" indent="0">
              <a:buNone/>
            </a:pPr>
            <a:r>
              <a:rPr lang="en-US" dirty="0" err="1"/>
              <a:t>FileInputStream</a:t>
            </a:r>
            <a:r>
              <a:rPr lang="en-US" dirty="0"/>
              <a:t> </a:t>
            </a:r>
            <a:r>
              <a:rPr lang="en-US" dirty="0" err="1"/>
              <a:t>fis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FileInputStream</a:t>
            </a:r>
            <a:r>
              <a:rPr lang="en-US" dirty="0"/>
              <a:t>(file);    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("file content: ");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r=0;  </a:t>
            </a:r>
          </a:p>
          <a:p>
            <a:pPr marL="0" indent="0">
              <a:buNone/>
            </a:pPr>
            <a:r>
              <a:rPr lang="en-US" b="1" dirty="0"/>
              <a:t>while</a:t>
            </a:r>
            <a:r>
              <a:rPr lang="en-US" dirty="0"/>
              <a:t>((r=</a:t>
            </a:r>
            <a:r>
              <a:rPr lang="en-US" dirty="0" err="1"/>
              <a:t>fis.read</a:t>
            </a:r>
            <a:r>
              <a:rPr lang="en-US" dirty="0"/>
              <a:t>())!=-1)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</a:t>
            </a:r>
            <a:r>
              <a:rPr lang="en-US" dirty="0"/>
              <a:t>((</a:t>
            </a:r>
            <a:r>
              <a:rPr lang="en-US" b="1" dirty="0"/>
              <a:t>char</a:t>
            </a:r>
            <a:r>
              <a:rPr lang="en-US" dirty="0"/>
              <a:t>)r);      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b="1" dirty="0"/>
              <a:t>catch</a:t>
            </a:r>
            <a:r>
              <a:rPr lang="en-US" dirty="0"/>
              <a:t>(Exception e)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 err="1"/>
              <a:t>e.printStackTrace</a:t>
            </a:r>
            <a:r>
              <a:rPr lang="en-US" dirty="0"/>
              <a:t>();  </a:t>
            </a:r>
          </a:p>
        </p:txBody>
      </p:sp>
    </p:spTree>
    <p:extLst>
      <p:ext uri="{BB962C8B-B14F-4D97-AF65-F5344CB8AC3E}">
        <p14:creationId xmlns:p14="http://schemas.microsoft.com/office/powerpoint/2010/main" val="121702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 </a:t>
            </a:r>
            <a:r>
              <a:rPr lang="en-US" b="1" dirty="0" err="1"/>
              <a:t>BufferedReader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Syntax: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dirty="0"/>
              <a:t> </a:t>
            </a:r>
            <a:r>
              <a:rPr lang="en-US" dirty="0" err="1"/>
              <a:t>BufferedReader</a:t>
            </a:r>
            <a:r>
              <a:rPr lang="en-US" dirty="0"/>
              <a:t>(Reader in) </a:t>
            </a:r>
          </a:p>
        </p:txBody>
      </p:sp>
    </p:spTree>
    <p:extLst>
      <p:ext uri="{BB962C8B-B14F-4D97-AF65-F5344CB8AC3E}">
        <p14:creationId xmlns:p14="http://schemas.microsoft.com/office/powerpoint/2010/main" val="169262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  </a:t>
            </a:r>
            <a:r>
              <a:rPr lang="en-US" dirty="0" smtClean="0"/>
              <a:t>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try</a:t>
            </a:r>
            <a:r>
              <a:rPr lang="en-US" dirty="0"/>
              <a:t>  </a:t>
            </a:r>
            <a:r>
              <a:rPr lang="en-US" dirty="0" smtClean="0"/>
              <a:t>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smtClean="0"/>
              <a:t>File</a:t>
            </a:r>
            <a:r>
              <a:rPr lang="en-US" dirty="0"/>
              <a:t> file=</a:t>
            </a:r>
            <a:r>
              <a:rPr lang="en-US" b="1" dirty="0"/>
              <a:t>new</a:t>
            </a:r>
            <a:r>
              <a:rPr lang="en-US" dirty="0"/>
              <a:t> File("C:\\demo\\demofile.txt");   </a:t>
            </a:r>
          </a:p>
          <a:p>
            <a:pPr marL="0" indent="0">
              <a:buNone/>
            </a:pPr>
            <a:r>
              <a:rPr lang="en-US" dirty="0" err="1" smtClean="0"/>
              <a:t>BufferedReader</a:t>
            </a:r>
            <a:r>
              <a:rPr lang="en-US" dirty="0"/>
              <a:t> </a:t>
            </a:r>
            <a:r>
              <a:rPr lang="en-US" dirty="0" err="1"/>
              <a:t>br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FileReader</a:t>
            </a:r>
            <a:r>
              <a:rPr lang="en-US" dirty="0"/>
              <a:t>(file));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("file content: ");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r=0;  </a:t>
            </a:r>
          </a:p>
          <a:p>
            <a:pPr marL="0" indent="0">
              <a:buNone/>
            </a:pPr>
            <a:r>
              <a:rPr lang="en-US" b="1" dirty="0"/>
              <a:t>while</a:t>
            </a:r>
            <a:r>
              <a:rPr lang="en-US" dirty="0"/>
              <a:t>((r=</a:t>
            </a:r>
            <a:r>
              <a:rPr lang="en-US" dirty="0" err="1"/>
              <a:t>br.read</a:t>
            </a:r>
            <a:r>
              <a:rPr lang="en-US" dirty="0"/>
              <a:t>())!=-1)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</a:t>
            </a:r>
            <a:r>
              <a:rPr lang="en-US" dirty="0"/>
              <a:t>((</a:t>
            </a:r>
            <a:r>
              <a:rPr lang="en-US" b="1" dirty="0"/>
              <a:t>char</a:t>
            </a:r>
            <a:r>
              <a:rPr lang="en-US" dirty="0"/>
              <a:t>)r);  </a:t>
            </a:r>
          </a:p>
          <a:p>
            <a:pPr marL="0" indent="0">
              <a:buNone/>
            </a:pPr>
            <a:r>
              <a:rPr lang="en-US" dirty="0"/>
              <a:t>}  </a:t>
            </a: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catch</a:t>
            </a:r>
            <a:r>
              <a:rPr lang="en-US" dirty="0"/>
              <a:t>(Exception e)  </a:t>
            </a:r>
          </a:p>
          <a:p>
            <a:pPr marL="0" indent="0">
              <a:buNone/>
            </a:pPr>
            <a:r>
              <a:rPr lang="en-US" dirty="0"/>
              <a:t>{ </a:t>
            </a:r>
            <a:r>
              <a:rPr lang="en-US" dirty="0" smtClean="0"/>
              <a:t> </a:t>
            </a:r>
            <a:r>
              <a:rPr lang="en-US" dirty="0" err="1" smtClean="0"/>
              <a:t>e.printStackTrace</a:t>
            </a:r>
            <a:r>
              <a:rPr lang="en-US" dirty="0"/>
              <a:t>();  </a:t>
            </a:r>
          </a:p>
        </p:txBody>
      </p:sp>
    </p:spTree>
    <p:extLst>
      <p:ext uri="{BB962C8B-B14F-4D97-AF65-F5344CB8AC3E}">
        <p14:creationId xmlns:p14="http://schemas.microsoft.com/office/powerpoint/2010/main" val="272189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4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2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creating a file is easy by using pre-defined classes and packages.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three ways to create a </a:t>
            </a:r>
            <a:r>
              <a:rPr lang="en-US" dirty="0" smtClean="0"/>
              <a:t>file:</a:t>
            </a:r>
          </a:p>
          <a:p>
            <a:pPr marL="0" indent="0">
              <a:buNone/>
            </a:pPr>
            <a:r>
              <a:rPr lang="en-US" b="1" dirty="0" smtClean="0"/>
              <a:t>1- Using </a:t>
            </a:r>
            <a:r>
              <a:rPr lang="en-US" b="1" dirty="0" err="1"/>
              <a:t>File.createNewFile</a:t>
            </a:r>
            <a:r>
              <a:rPr lang="en-US" b="1" dirty="0"/>
              <a:t>() method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2- Using </a:t>
            </a:r>
            <a:r>
              <a:rPr lang="en-US" b="1" dirty="0" err="1"/>
              <a:t>FileOutputStream</a:t>
            </a:r>
            <a:r>
              <a:rPr lang="en-US" b="1" dirty="0"/>
              <a:t> class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3- Using </a:t>
            </a:r>
            <a:r>
              <a:rPr lang="en-US" b="1" dirty="0" err="1"/>
              <a:t>File.createFile</a:t>
            </a:r>
            <a:r>
              <a:rPr lang="en-US" b="1" dirty="0"/>
              <a:t>() method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</a:t>
            </a:r>
            <a:r>
              <a:rPr lang="en-US" b="1" dirty="0" err="1"/>
              <a:t>File.createNewFile</a:t>
            </a:r>
            <a:r>
              <a:rPr lang="en-US" b="1" dirty="0"/>
              <a:t>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 </a:t>
            </a:r>
            <a:r>
              <a:rPr lang="en-US" b="1" dirty="0" err="1"/>
              <a:t>File.createNewFile</a:t>
            </a:r>
            <a:r>
              <a:rPr lang="en-US" b="1" dirty="0"/>
              <a:t>()</a:t>
            </a:r>
            <a:r>
              <a:rPr lang="en-US" dirty="0"/>
              <a:t> is a method of </a:t>
            </a:r>
            <a:r>
              <a:rPr lang="en-US" b="1" dirty="0"/>
              <a:t>File class </a:t>
            </a:r>
            <a:r>
              <a:rPr lang="en-US" dirty="0"/>
              <a:t>which belongs to a </a:t>
            </a:r>
            <a:r>
              <a:rPr lang="en-US" b="1" dirty="0"/>
              <a:t>java.io</a:t>
            </a:r>
            <a:r>
              <a:rPr lang="en-US" dirty="0"/>
              <a:t> package.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 not accept any argument.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method automatically creates a new, </a:t>
            </a:r>
            <a:r>
              <a:rPr lang="en-US" b="1" dirty="0"/>
              <a:t>empty file</a:t>
            </a:r>
            <a:r>
              <a:rPr lang="en-US" dirty="0"/>
              <a:t>. The method returns a </a:t>
            </a:r>
            <a:r>
              <a:rPr lang="en-US" dirty="0" err="1"/>
              <a:t>boolean</a:t>
            </a:r>
            <a:r>
              <a:rPr lang="en-US" dirty="0"/>
              <a:t> value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true, if the file created successfully.</a:t>
            </a:r>
          </a:p>
          <a:p>
            <a:pPr lvl="1"/>
            <a:r>
              <a:rPr lang="en-US" dirty="0"/>
              <a:t>false, if the file already exists.</a:t>
            </a:r>
          </a:p>
          <a:p>
            <a:r>
              <a:rPr lang="en-US" dirty="0"/>
              <a:t>When we initialize File class object, we provide the file </a:t>
            </a:r>
            <a:r>
              <a:rPr lang="en-US" dirty="0" smtClean="0"/>
              <a:t>name.</a:t>
            </a:r>
          </a:p>
          <a:p>
            <a:r>
              <a:rPr lang="en-US" dirty="0"/>
              <a:t>The </a:t>
            </a:r>
            <a:r>
              <a:rPr lang="en-US" dirty="0" err="1"/>
              <a:t>File.createNewFile</a:t>
            </a:r>
            <a:r>
              <a:rPr lang="en-US" dirty="0"/>
              <a:t>() method throws </a:t>
            </a:r>
            <a:endParaRPr lang="en-US" dirty="0" smtClean="0"/>
          </a:p>
          <a:p>
            <a:pPr lvl="1"/>
            <a:r>
              <a:rPr lang="en-US" dirty="0" err="1" smtClean="0"/>
              <a:t>java.io.IOException</a:t>
            </a:r>
            <a:r>
              <a:rPr lang="en-US" dirty="0" smtClean="0"/>
              <a:t> </a:t>
            </a:r>
            <a:r>
              <a:rPr lang="en-US" dirty="0"/>
              <a:t>if an I/O error occurred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SecurityManager.checkWriter</a:t>
            </a:r>
            <a:r>
              <a:rPr lang="en-US" dirty="0"/>
              <a:t>(</a:t>
            </a:r>
            <a:r>
              <a:rPr lang="en-US" dirty="0" err="1"/>
              <a:t>java.lang.String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58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 err="1" smtClean="0"/>
              <a:t>boolean</a:t>
            </a:r>
            <a:r>
              <a:rPr lang="en-US" dirty="0"/>
              <a:t> </a:t>
            </a:r>
            <a:r>
              <a:rPr lang="en-US" dirty="0" err="1"/>
              <a:t>createNewFile</a:t>
            </a:r>
            <a:r>
              <a:rPr lang="en-US" dirty="0"/>
              <a:t>() </a:t>
            </a:r>
            <a:r>
              <a:rPr lang="en-US" b="1" dirty="0"/>
              <a:t>throws</a:t>
            </a:r>
            <a:r>
              <a:rPr lang="en-US" dirty="0"/>
              <a:t> </a:t>
            </a:r>
            <a:r>
              <a:rPr lang="en-US" dirty="0" err="1"/>
              <a:t>IOException</a:t>
            </a:r>
            <a:r>
              <a:rPr lang="en-US" dirty="0"/>
              <a:t>  </a:t>
            </a:r>
            <a:r>
              <a:rPr lang="en-US" dirty="0" smtClean="0"/>
              <a:t>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java.io.File</a:t>
            </a:r>
            <a:r>
              <a:rPr lang="en-US" dirty="0"/>
              <a:t>;  </a:t>
            </a:r>
            <a:r>
              <a:rPr lang="en-US" dirty="0" smtClean="0"/>
              <a:t> </a:t>
            </a:r>
            <a:r>
              <a:rPr lang="en-US" b="1" dirty="0" smtClean="0"/>
              <a:t>import</a:t>
            </a:r>
            <a:r>
              <a:rPr lang="en-US" dirty="0"/>
              <a:t> </a:t>
            </a:r>
            <a:r>
              <a:rPr lang="en-US" dirty="0" err="1"/>
              <a:t>java.io.IOException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 CFExp1 {</a:t>
            </a:r>
          </a:p>
          <a:p>
            <a:pPr marL="0" indent="0">
              <a:buNone/>
            </a:pPr>
            <a:r>
              <a:rPr lang="en-US" b="1" dirty="0" smtClean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{     </a:t>
            </a:r>
          </a:p>
          <a:p>
            <a:pPr marL="0" indent="0">
              <a:buNone/>
            </a:pPr>
            <a:r>
              <a:rPr lang="en-US" dirty="0"/>
              <a:t>File </a:t>
            </a:r>
            <a:r>
              <a:rPr lang="en-US" dirty="0" err="1"/>
              <a:t>file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File("C</a:t>
            </a:r>
            <a:r>
              <a:rPr lang="en-US" dirty="0" smtClean="0"/>
              <a:t>:\\MyExp\\test.txt</a:t>
            </a:r>
            <a:r>
              <a:rPr lang="en-US" dirty="0"/>
              <a:t>"); </a:t>
            </a:r>
          </a:p>
          <a:p>
            <a:pPr marL="0" indent="0">
              <a:buNone/>
            </a:pPr>
            <a:r>
              <a:rPr lang="en-US" b="1" dirty="0" err="1"/>
              <a:t>boolean</a:t>
            </a:r>
            <a:r>
              <a:rPr lang="en-US" dirty="0"/>
              <a:t> result;  </a:t>
            </a:r>
          </a:p>
          <a:p>
            <a:pPr marL="0" indent="0">
              <a:buNone/>
            </a:pPr>
            <a:r>
              <a:rPr lang="en-US" b="1" dirty="0"/>
              <a:t>try</a:t>
            </a:r>
            <a:r>
              <a:rPr lang="en-US" dirty="0"/>
              <a:t>  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result</a:t>
            </a:r>
            <a:r>
              <a:rPr lang="en-US" dirty="0"/>
              <a:t> = </a:t>
            </a:r>
            <a:r>
              <a:rPr lang="en-US" dirty="0" err="1"/>
              <a:t>file.createNewFile</a:t>
            </a:r>
            <a:r>
              <a:rPr lang="en-US" dirty="0"/>
              <a:t>();  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if</a:t>
            </a:r>
            <a:r>
              <a:rPr lang="en-US" dirty="0" smtClean="0"/>
              <a:t>(result</a:t>
            </a:r>
            <a:r>
              <a:rPr lang="en-US" dirty="0"/>
              <a:t>)  </a:t>
            </a:r>
            <a:r>
              <a:rPr lang="en-US" dirty="0" smtClean="0"/>
              <a:t>{ </a:t>
            </a:r>
            <a:r>
              <a:rPr lang="en-US" dirty="0" err="1" smtClean="0"/>
              <a:t>S.o.p</a:t>
            </a:r>
            <a:r>
              <a:rPr lang="en-US" dirty="0" smtClean="0"/>
              <a:t> ("</a:t>
            </a:r>
            <a:r>
              <a:rPr lang="en-US" dirty="0"/>
              <a:t>file created </a:t>
            </a:r>
            <a:r>
              <a:rPr lang="en-US" dirty="0" smtClean="0"/>
              <a:t>”);</a:t>
            </a:r>
            <a:r>
              <a:rPr lang="en-US" dirty="0"/>
              <a:t> </a:t>
            </a:r>
            <a:r>
              <a:rPr lang="en-US" dirty="0" smtClean="0"/>
              <a:t>} }</a:t>
            </a:r>
            <a:r>
              <a:rPr lang="en-US" dirty="0"/>
              <a:t>  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else </a:t>
            </a:r>
            <a:r>
              <a:rPr lang="en-US" dirty="0" smtClean="0"/>
              <a:t>{ </a:t>
            </a:r>
            <a:r>
              <a:rPr lang="en-US" dirty="0" err="1" smtClean="0"/>
              <a:t>S.o.p</a:t>
            </a:r>
            <a:r>
              <a:rPr lang="en-US" dirty="0" smtClean="0"/>
              <a:t>("</a:t>
            </a:r>
            <a:r>
              <a:rPr lang="en-US" dirty="0"/>
              <a:t>File already exist at location: "+</a:t>
            </a:r>
            <a:r>
              <a:rPr lang="en-US" dirty="0" err="1"/>
              <a:t>file.getCanonicalPath</a:t>
            </a:r>
            <a:r>
              <a:rPr lang="en-US" dirty="0" smtClean="0"/>
              <a:t>());}}</a:t>
            </a:r>
          </a:p>
          <a:p>
            <a:pPr marL="0" indent="0">
              <a:buNone/>
            </a:pPr>
            <a:r>
              <a:rPr lang="en-US" b="1" dirty="0" smtClean="0"/>
              <a:t>catch</a:t>
            </a:r>
            <a:r>
              <a:rPr lang="en-US" dirty="0"/>
              <a:t> (</a:t>
            </a:r>
            <a:r>
              <a:rPr lang="en-US" dirty="0" err="1"/>
              <a:t>IOException</a:t>
            </a:r>
            <a:r>
              <a:rPr lang="en-US" dirty="0"/>
              <a:t> e)   </a:t>
            </a:r>
            <a:r>
              <a:rPr lang="en-US" dirty="0" smtClean="0"/>
              <a:t>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e.printStackTrace</a:t>
            </a:r>
            <a:r>
              <a:rPr lang="en-US" dirty="0"/>
              <a:t>();    </a:t>
            </a:r>
            <a:r>
              <a:rPr lang="en-US" dirty="0" smtClean="0"/>
              <a:t>}</a:t>
            </a:r>
            <a:r>
              <a:rPr lang="en-US" dirty="0"/>
              <a:t>    </a:t>
            </a:r>
            <a:r>
              <a:rPr lang="en-US" dirty="0" smtClean="0"/>
              <a:t>}</a:t>
            </a:r>
            <a:r>
              <a:rPr lang="en-US" dirty="0"/>
              <a:t>  </a:t>
            </a: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 smtClean="0"/>
              <a:t>FileOutputStream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file Output stream writes data to a file. 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 err="1"/>
              <a:t>FileOutputStream</a:t>
            </a:r>
            <a:r>
              <a:rPr lang="en-US" dirty="0"/>
              <a:t> class also provide support for files.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belongs to the java.io package.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stores the data into bytes.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use </a:t>
            </a:r>
            <a:r>
              <a:rPr lang="en-US" dirty="0" err="1"/>
              <a:t>FileOutputStream</a:t>
            </a:r>
            <a:r>
              <a:rPr lang="en-US" dirty="0"/>
              <a:t> class when we need to write some data into the created file.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FileOutputStream</a:t>
            </a:r>
            <a:r>
              <a:rPr lang="en-US" dirty="0"/>
              <a:t> class provides a constructor to create a file.</a:t>
            </a:r>
          </a:p>
        </p:txBody>
      </p:sp>
    </p:spTree>
    <p:extLst>
      <p:ext uri="{BB962C8B-B14F-4D97-AF65-F5344CB8AC3E}">
        <p14:creationId xmlns:p14="http://schemas.microsoft.com/office/powerpoint/2010/main" val="18819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public</a:t>
            </a:r>
            <a:r>
              <a:rPr lang="en-US" sz="3200" dirty="0"/>
              <a:t> </a:t>
            </a:r>
            <a:r>
              <a:rPr lang="en-US" sz="3200" dirty="0" err="1"/>
              <a:t>FileOutputStream</a:t>
            </a:r>
            <a:r>
              <a:rPr lang="en-US" sz="3200" dirty="0"/>
              <a:t>(String name, </a:t>
            </a:r>
            <a:r>
              <a:rPr lang="en-US" sz="3200" b="1" dirty="0" err="1"/>
              <a:t>boolean</a:t>
            </a:r>
            <a:r>
              <a:rPr lang="en-US" sz="3200" dirty="0"/>
              <a:t> append) 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dirty="0"/>
              <a:t>	</a:t>
            </a:r>
            <a:r>
              <a:rPr lang="en-US" sz="3200" b="1" dirty="0" smtClean="0"/>
              <a:t>	throws</a:t>
            </a:r>
            <a:r>
              <a:rPr lang="en-US" sz="3200" dirty="0"/>
              <a:t> </a:t>
            </a:r>
            <a:r>
              <a:rPr lang="en-US" sz="3200" dirty="0" err="1" smtClean="0"/>
              <a:t>FileNotFoundException</a:t>
            </a:r>
            <a:r>
              <a:rPr lang="en-US" sz="3200" dirty="0" smtClean="0"/>
              <a:t> { }</a:t>
            </a:r>
            <a:r>
              <a:rPr lang="en-US" sz="3200" dirty="0"/>
              <a:t>  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 smtClean="0"/>
              <a:t>Parameters:</a:t>
            </a:r>
            <a:endParaRPr lang="en-US" sz="3200" dirty="0"/>
          </a:p>
          <a:p>
            <a:pPr marL="0" indent="0">
              <a:buNone/>
            </a:pPr>
            <a:r>
              <a:rPr lang="en-US" sz="3200" b="1" dirty="0" smtClean="0"/>
              <a:t>	name</a:t>
            </a:r>
            <a:r>
              <a:rPr lang="en-US" sz="3200" b="1" dirty="0"/>
              <a:t>:</a:t>
            </a:r>
            <a:r>
              <a:rPr lang="en-US" sz="3200" dirty="0"/>
              <a:t> is the file name</a:t>
            </a:r>
          </a:p>
          <a:p>
            <a:pPr marL="0" indent="0">
              <a:buNone/>
            </a:pPr>
            <a:r>
              <a:rPr lang="en-US" sz="3200" b="1" dirty="0" smtClean="0"/>
              <a:t>	append</a:t>
            </a:r>
            <a:r>
              <a:rPr lang="en-US" sz="3200" b="1" dirty="0"/>
              <a:t>:</a:t>
            </a:r>
            <a:r>
              <a:rPr lang="en-US" sz="3200" dirty="0"/>
              <a:t> if true, byte will be written to the end of the </a:t>
            </a:r>
            <a:r>
              <a:rPr lang="en-US" sz="3200" dirty="0" smtClean="0"/>
              <a:t>	file</a:t>
            </a:r>
            <a:r>
              <a:rPr lang="en-US" sz="3200" dirty="0"/>
              <a:t>, not in the beginning.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47742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java.io.FileOutputStream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java.util.Scanner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 smtClean="0"/>
              <a:t>CFExp</a:t>
            </a:r>
            <a:r>
              <a:rPr lang="en-US" dirty="0"/>
              <a:t> </a:t>
            </a:r>
            <a:r>
              <a:rPr lang="en-US" dirty="0" smtClean="0"/>
              <a:t>{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try</a:t>
            </a:r>
            <a:r>
              <a:rPr lang="en-US" dirty="0"/>
              <a:t>  </a:t>
            </a:r>
            <a:r>
              <a:rPr lang="en-US" dirty="0" smtClean="0"/>
              <a:t>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smtClean="0"/>
              <a:t>	Scanner</a:t>
            </a:r>
            <a:r>
              <a:rPr lang="en-US" dirty="0"/>
              <a:t> </a:t>
            </a:r>
            <a:r>
              <a:rPr lang="en-US" dirty="0" err="1"/>
              <a:t>sc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Scanner(System.in);     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</a:t>
            </a:r>
            <a:r>
              <a:rPr lang="en-US" dirty="0"/>
              <a:t>("Enter the file name: ");  </a:t>
            </a:r>
          </a:p>
          <a:p>
            <a:pPr marL="0" indent="0">
              <a:buNone/>
            </a:pPr>
            <a:r>
              <a:rPr lang="en-US" dirty="0" smtClean="0"/>
              <a:t>	String</a:t>
            </a:r>
            <a:r>
              <a:rPr lang="en-US" dirty="0"/>
              <a:t> name=</a:t>
            </a:r>
            <a:r>
              <a:rPr lang="en-US" dirty="0" err="1"/>
              <a:t>sc.nextLine</a:t>
            </a:r>
            <a:r>
              <a:rPr lang="en-US" dirty="0"/>
              <a:t>();        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FileOutputStream</a:t>
            </a:r>
            <a:r>
              <a:rPr lang="en-US" dirty="0"/>
              <a:t> </a:t>
            </a:r>
            <a:r>
              <a:rPr lang="en-US" dirty="0" err="1"/>
              <a:t>fos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FileOutputStream</a:t>
            </a:r>
            <a:r>
              <a:rPr lang="en-US" dirty="0"/>
              <a:t>(name, </a:t>
            </a:r>
            <a:r>
              <a:rPr lang="en-US" b="1" dirty="0"/>
              <a:t>true</a:t>
            </a:r>
            <a:r>
              <a:rPr lang="en-US" dirty="0"/>
              <a:t>); 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</a:t>
            </a:r>
            <a:r>
              <a:rPr lang="en-US" dirty="0"/>
              <a:t>("Enter file content: ");         </a:t>
            </a:r>
          </a:p>
          <a:p>
            <a:pPr marL="0" indent="0">
              <a:buNone/>
            </a:pPr>
            <a:r>
              <a:rPr lang="en-US" dirty="0" smtClean="0"/>
              <a:t>	String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=</a:t>
            </a:r>
            <a:r>
              <a:rPr lang="en-US" dirty="0" err="1"/>
              <a:t>sc.nextLine</a:t>
            </a:r>
            <a:r>
              <a:rPr lang="en-US" dirty="0"/>
              <a:t>()+"\n";      </a:t>
            </a:r>
          </a:p>
          <a:p>
            <a:pPr marL="0" indent="0">
              <a:buNone/>
            </a:pPr>
            <a:r>
              <a:rPr lang="en-US" b="1" dirty="0" smtClean="0"/>
              <a:t>	byte</a:t>
            </a:r>
            <a:r>
              <a:rPr lang="en-US" dirty="0"/>
              <a:t>[] b= </a:t>
            </a:r>
            <a:r>
              <a:rPr lang="en-US" dirty="0" err="1"/>
              <a:t>str.getBytes</a:t>
            </a:r>
            <a:r>
              <a:rPr lang="en-US" dirty="0"/>
              <a:t>();    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fos.write</a:t>
            </a:r>
            <a:r>
              <a:rPr lang="en-US" dirty="0" smtClean="0"/>
              <a:t>(b</a:t>
            </a:r>
            <a:r>
              <a:rPr lang="en-US" dirty="0"/>
              <a:t>);    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fos.close</a:t>
            </a:r>
            <a:r>
              <a:rPr lang="en-US" dirty="0"/>
              <a:t>();           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("file saved."); 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}  </a:t>
            </a:r>
            <a:r>
              <a:rPr lang="en-US" b="1" dirty="0" smtClean="0"/>
              <a:t>catch</a:t>
            </a:r>
            <a:r>
              <a:rPr lang="en-US" dirty="0" smtClean="0"/>
              <a:t>(Exception</a:t>
            </a:r>
            <a:r>
              <a:rPr lang="en-US" dirty="0"/>
              <a:t> e)  </a:t>
            </a:r>
            <a:r>
              <a:rPr lang="en-US" dirty="0" smtClean="0"/>
              <a:t>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e.printStackTrace</a:t>
            </a:r>
            <a:r>
              <a:rPr lang="en-US" dirty="0" smtClean="0"/>
              <a:t>(); } } }</a:t>
            </a:r>
            <a:r>
              <a:rPr lang="en-US" dirty="0"/>
              <a:t>  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File.createFile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File.createFile</a:t>
            </a:r>
            <a:r>
              <a:rPr lang="en-US" dirty="0"/>
              <a:t>() is a method of File class which belongs to </a:t>
            </a:r>
            <a:r>
              <a:rPr lang="en-US" b="1" dirty="0" err="1"/>
              <a:t>java.nio.file</a:t>
            </a:r>
            <a:r>
              <a:rPr lang="en-US" dirty="0"/>
              <a:t> package.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also provides support for files.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nio</a:t>
            </a:r>
            <a:r>
              <a:rPr lang="en-US" dirty="0"/>
              <a:t> package is buffer-oriented.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createFile</a:t>
            </a:r>
            <a:r>
              <a:rPr lang="en-US" dirty="0"/>
              <a:t>() method is also used to create a new, empty file.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don't need to close the resources when using this method.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 advantage.</a:t>
            </a:r>
          </a:p>
        </p:txBody>
      </p:sp>
    </p:spTree>
    <p:extLst>
      <p:ext uri="{BB962C8B-B14F-4D97-AF65-F5344CB8AC3E}">
        <p14:creationId xmlns:p14="http://schemas.microsoft.com/office/powerpoint/2010/main" val="29400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149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Filing in Java</vt:lpstr>
      <vt:lpstr>Create a File</vt:lpstr>
      <vt:lpstr>Java File.createNewFile() method</vt:lpstr>
      <vt:lpstr>Syntax</vt:lpstr>
      <vt:lpstr>Example</vt:lpstr>
      <vt:lpstr>Java FileOutputStream</vt:lpstr>
      <vt:lpstr>Syntax</vt:lpstr>
      <vt:lpstr>Example</vt:lpstr>
      <vt:lpstr>Java File.createFile() method</vt:lpstr>
      <vt:lpstr>Syntax</vt:lpstr>
      <vt:lpstr>Example</vt:lpstr>
      <vt:lpstr>Read Data</vt:lpstr>
      <vt:lpstr>Java BufferedReader</vt:lpstr>
      <vt:lpstr>Example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Filing in Java</dc:title>
  <dc:creator>Administrator</dc:creator>
  <cp:lastModifiedBy>Administrator</cp:lastModifiedBy>
  <cp:revision>5</cp:revision>
  <dcterms:created xsi:type="dcterms:W3CDTF">2022-05-12T03:59:37Z</dcterms:created>
  <dcterms:modified xsi:type="dcterms:W3CDTF">2022-05-12T05:06:51Z</dcterms:modified>
</cp:coreProperties>
</file>