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26"/>
  </p:notesMasterIdLst>
  <p:sldIdLst>
    <p:sldId id="1271" r:id="rId3"/>
    <p:sldId id="1225" r:id="rId4"/>
    <p:sldId id="1228" r:id="rId5"/>
    <p:sldId id="1229" r:id="rId6"/>
    <p:sldId id="1259" r:id="rId7"/>
    <p:sldId id="1231" r:id="rId8"/>
    <p:sldId id="1261" r:id="rId9"/>
    <p:sldId id="1262" r:id="rId10"/>
    <p:sldId id="1264" r:id="rId11"/>
    <p:sldId id="1249" r:id="rId12"/>
    <p:sldId id="1250" r:id="rId13"/>
    <p:sldId id="1252" r:id="rId14"/>
    <p:sldId id="1253" r:id="rId15"/>
    <p:sldId id="1254" r:id="rId16"/>
    <p:sldId id="1255" r:id="rId17"/>
    <p:sldId id="1269" r:id="rId18"/>
    <p:sldId id="1280" r:id="rId19"/>
    <p:sldId id="1281" r:id="rId20"/>
    <p:sldId id="1285" r:id="rId21"/>
    <p:sldId id="1284" r:id="rId22"/>
    <p:sldId id="1366" r:id="rId23"/>
    <p:sldId id="1289" r:id="rId24"/>
    <p:sldId id="1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96" userDrawn="1">
          <p15:clr>
            <a:srgbClr val="A4A3A4"/>
          </p15:clr>
        </p15:guide>
        <p15:guide id="3" orient="horz" pos="79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st" initials="f" lastIdx="1" clrIdx="0">
    <p:extLst>
      <p:ext uri="{19B8F6BF-5375-455C-9EA6-DF929625EA0E}">
        <p15:presenceInfo xmlns:p15="http://schemas.microsoft.com/office/powerpoint/2012/main" userId="fa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FF"/>
    <a:srgbClr val="010F90"/>
    <a:srgbClr val="0000A8"/>
    <a:srgbClr val="9CE0FA"/>
    <a:srgbClr val="8DDFB0"/>
    <a:srgbClr val="FFFE6D"/>
    <a:srgbClr val="F6F323"/>
    <a:srgbClr val="B5E7FF"/>
    <a:srgbClr val="A2C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93969" autoAdjust="0"/>
  </p:normalViewPr>
  <p:slideViewPr>
    <p:cSldViewPr snapToGrid="0" snapToObjects="1">
      <p:cViewPr varScale="1">
        <p:scale>
          <a:sx n="107" d="100"/>
          <a:sy n="107" d="100"/>
        </p:scale>
        <p:origin x="858" y="114"/>
      </p:cViewPr>
      <p:guideLst>
        <p:guide pos="696"/>
        <p:guide orient="horz" pos="7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presProps" Target="presProp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tableStyles" Target="tableStyle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commentAuthors" Target="commentAuthors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165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9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685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70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Swamp:  Fill quickly beyond capacity; as with a liquid,     or Make very wet or full of water</a:t>
            </a:r>
          </a:p>
          <a:p>
            <a:r>
              <a:rPr lang="en-US" dirty="0"/>
              <a:t>(me: could say overflow the links, or heavily burden the links).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73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729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TimesLTPro"/>
              </a:rPr>
              <a:t>Since an inter-AS routing protocol involves coordination among multiple ASs, communicating ASs must run the same inter-AS routing protocol. In fact, in the Internet, all ASs run the same inter-AS routing protocol, called the Border Gateway Protocol, more commonly known as </a:t>
            </a:r>
            <a:r>
              <a:rPr lang="en-US" sz="1800" b="1" dirty="0">
                <a:effectLst/>
                <a:latin typeface="TimesLTPro"/>
              </a:rPr>
              <a:t>BGP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A1AD-6EA3-1049-AB4E-FC15F4DC35F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514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2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9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8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388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78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7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7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8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8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54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9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 /><Relationship Id="rId2" Type="http://schemas.openxmlformats.org/officeDocument/2006/relationships/slideLayout" Target="../slideLayouts/slideLayout6.xml" /><Relationship Id="rId1" Type="http://schemas.openxmlformats.org/officeDocument/2006/relationships/slideLayout" Target="../slideLayouts/slideLayout5.xml" /><Relationship Id="rId5" Type="http://schemas.openxmlformats.org/officeDocument/2006/relationships/theme" Target="../theme/theme2.xml" /><Relationship Id="rId4" Type="http://schemas.openxmlformats.org/officeDocument/2006/relationships/slideLayout" Target="../slideLayouts/slideLayout8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5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 /><Relationship Id="rId13" Type="http://schemas.openxmlformats.org/officeDocument/2006/relationships/image" Target="../media/image12.png" /><Relationship Id="rId18" Type="http://schemas.openxmlformats.org/officeDocument/2006/relationships/image" Target="../media/image17.png" /><Relationship Id="rId3" Type="http://schemas.openxmlformats.org/officeDocument/2006/relationships/image" Target="../media/image2.png" /><Relationship Id="rId21" Type="http://schemas.openxmlformats.org/officeDocument/2006/relationships/image" Target="../media/image20.png" /><Relationship Id="rId7" Type="http://schemas.openxmlformats.org/officeDocument/2006/relationships/image" Target="../media/image6.png" /><Relationship Id="rId12" Type="http://schemas.openxmlformats.org/officeDocument/2006/relationships/image" Target="../media/image11.png" /><Relationship Id="rId17" Type="http://schemas.openxmlformats.org/officeDocument/2006/relationships/image" Target="../media/image16.png" /><Relationship Id="rId2" Type="http://schemas.openxmlformats.org/officeDocument/2006/relationships/notesSlide" Target="../notesSlides/notesSlide2.xml" /><Relationship Id="rId16" Type="http://schemas.openxmlformats.org/officeDocument/2006/relationships/image" Target="../media/image15.png" /><Relationship Id="rId20" Type="http://schemas.openxmlformats.org/officeDocument/2006/relationships/image" Target="../media/image19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11" Type="http://schemas.openxmlformats.org/officeDocument/2006/relationships/image" Target="../media/image10.png" /><Relationship Id="rId5" Type="http://schemas.openxmlformats.org/officeDocument/2006/relationships/image" Target="../media/image4.png" /><Relationship Id="rId15" Type="http://schemas.openxmlformats.org/officeDocument/2006/relationships/image" Target="../media/image14.png" /><Relationship Id="rId23" Type="http://schemas.openxmlformats.org/officeDocument/2006/relationships/image" Target="../media/image22.png" /><Relationship Id="rId10" Type="http://schemas.openxmlformats.org/officeDocument/2006/relationships/image" Target="../media/image9.png" /><Relationship Id="rId19" Type="http://schemas.openxmlformats.org/officeDocument/2006/relationships/image" Target="../media/image18.png" /><Relationship Id="rId4" Type="http://schemas.openxmlformats.org/officeDocument/2006/relationships/image" Target="../media/image3.png" /><Relationship Id="rId9" Type="http://schemas.openxmlformats.org/officeDocument/2006/relationships/image" Target="../media/image8.png" /><Relationship Id="rId14" Type="http://schemas.openxmlformats.org/officeDocument/2006/relationships/image" Target="../media/image13.png" /><Relationship Id="rId22" Type="http://schemas.openxmlformats.org/officeDocument/2006/relationships/image" Target="../media/image21.png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altLang="en-US" sz="4400" b="1" dirty="0">
                <a:solidFill>
                  <a:srgbClr val="000099"/>
                </a:solidFill>
                <a:latin typeface="+mj-lt"/>
              </a:rPr>
              <a:t>Chapter 5 - </a:t>
            </a:r>
            <a:r>
              <a:rPr lang="en-US" altLang="en-US" sz="4400" dirty="0">
                <a:cs typeface="Calibri" panose="020F0502020204030204" pitchFamily="34" charset="0"/>
              </a:rPr>
              <a:t>Network layer: “control plane”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5288" y="1379196"/>
            <a:ext cx="3102316" cy="23267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622456" y="1361615"/>
            <a:ext cx="5571867" cy="5207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endParaRPr lang="en-US" altLang="en-US" sz="3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protocols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link state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en-US" sz="3200" dirty="0">
                <a:ea typeface="ＭＳ Ｐゴシック" panose="020B0600070205080204" pitchFamily="34" charset="-128"/>
                <a:cs typeface="Arial" panose="020B0604020202020204" pitchFamily="34" charset="0"/>
              </a:rPr>
              <a:t>distance vector</a:t>
            </a:r>
          </a:p>
          <a:p>
            <a:pPr marL="746125" lvl="1" indent="-273050">
              <a:spcBef>
                <a:spcPts val="600"/>
              </a:spcBef>
              <a:buFont typeface="Wingdings" pitchFamily="2" charset="2"/>
              <a:buChar char="§"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intra-ISP routing: OSPF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endParaRPr lang="en-US" altLang="en-US" sz="36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285750" indent="-285750">
              <a:spcBef>
                <a:spcPts val="600"/>
              </a:spcBef>
              <a:buClr>
                <a:srgbClr val="0000A8"/>
              </a:buClr>
            </a:pPr>
            <a:r>
              <a:rPr lang="en-US" altLang="en-US" sz="3600" dirty="0">
                <a:ea typeface="ＭＳ Ｐゴシック" panose="020B0600070205080204" pitchFamily="34" charset="-128"/>
                <a:cs typeface="Arial" panose="020B0604020202020204" pitchFamily="34" charset="0"/>
              </a:rPr>
              <a:t>routing among ISPs: BGP</a:t>
            </a:r>
          </a:p>
          <a:p>
            <a:pPr marL="466725" indent="-409575">
              <a:spcBef>
                <a:spcPts val="600"/>
              </a:spcBef>
              <a:buNone/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0E442AF-0FD6-9040-9BFF-CE4BE886A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9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773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345" grpId="0" animBg="1"/>
      <p:bldP spid="356" grpId="0" animBg="1"/>
      <p:bldP spid="357" grpId="0" animBg="1"/>
      <p:bldP spid="1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A721E1-D89A-D04F-AF9A-53AC581D1684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9DB6681-9B63-7A46-990C-D2A795B1B751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69CB876D-91B9-C142-AA5B-DC2AF8DEC6AE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FC99428F-669F-1E46-A55A-26DF3A9BEA1B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677BBA41-FB32-774E-B537-76ECED6020C6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4648EB17-23D0-A848-88DD-EC56D3EAAB24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FF1D7D44-0F2C-4347-A4A1-BBEC5CE4FD94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273" name="Straight Connector 272">
                  <a:extLst>
                    <a:ext uri="{FF2B5EF4-FFF2-40B4-BE49-F238E27FC236}">
                      <a16:creationId xmlns:a16="http://schemas.microsoft.com/office/drawing/2014/main" id="{8B19CF8A-DF73-AB45-8BDA-ABCDA25B8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916DB935-59F3-ED4F-9B27-B2F6B2896EC2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2F1D687-C332-114C-A115-90CF8BBB8F39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7C98B51F-B4A6-3B45-888C-5FBB44E4FF36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A45539DD-F434-7243-8ECC-25D3434D7334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CA406176-DE57-4844-B765-7A5DBC46A9EB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1BD4369-9943-0043-95A9-A467EAB2D21E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089F8FCB-FEC8-0A4A-8AC9-A05239270264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82" name="TextBox 281">
                  <a:extLst>
                    <a:ext uri="{FF2B5EF4-FFF2-40B4-BE49-F238E27FC236}">
                      <a16:creationId xmlns:a16="http://schemas.microsoft.com/office/drawing/2014/main" id="{618E84D4-ACDD-F443-9A75-31985FCC03A1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346" name="Straight Connector 345">
                  <a:extLst>
                    <a:ext uri="{FF2B5EF4-FFF2-40B4-BE49-F238E27FC236}">
                      <a16:creationId xmlns:a16="http://schemas.microsoft.com/office/drawing/2014/main" id="{076AD015-1EF6-8F4C-958E-F02708D5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7" name="Rectangle 346">
                  <a:extLst>
                    <a:ext uri="{FF2B5EF4-FFF2-40B4-BE49-F238E27FC236}">
                      <a16:creationId xmlns:a16="http://schemas.microsoft.com/office/drawing/2014/main" id="{397C8588-CD10-484F-9B94-94120FF4354A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470F7948-0893-B143-8C47-CBE72D6C5729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60E7DAE4-8059-1543-AFD1-A4A0E4F2EF26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4D406BB-E3BB-5344-B200-F9B30FAC676C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29570479-0D3A-DD40-AC69-6246D2D0E3AE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C0DD3948-CF89-1B4A-9C82-0AB37CAEB9E9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3" name="Rectangle 352">
                <a:extLst>
                  <a:ext uri="{FF2B5EF4-FFF2-40B4-BE49-F238E27FC236}">
                    <a16:creationId xmlns:a16="http://schemas.microsoft.com/office/drawing/2014/main" id="{437B9C08-3BDF-8F4F-A9C0-02990BD722CE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E7008705-C479-2D4C-9959-510B7A9B8EE6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085258CE-30FC-464C-A0FC-0D9E6D9AB74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B9BA6274-E0A0-3948-A5DB-55B7676924DC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AFF98828-2852-754C-BEFC-C6380D94C0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99BD57D-FB10-9E43-BD0A-D8BC2F0EB29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FB03A273-627E-574B-BDC0-F4AE140B7CE4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98C9FAD2-B0B7-5F4B-8DEA-95D7BB126D5B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86276953-83B5-3D47-A4D9-B87794FE4688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26F330CB-993E-B144-B52B-1CE527DC352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61BA57FB-5FEA-284A-9CDD-7BA22D224965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89" name="Straight Connector 388">
                <a:extLst>
                  <a:ext uri="{FF2B5EF4-FFF2-40B4-BE49-F238E27FC236}">
                    <a16:creationId xmlns:a16="http://schemas.microsoft.com/office/drawing/2014/main" id="{15485626-0681-5545-8700-8078D9D0C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0" name="Rectangle 389">
                <a:extLst>
                  <a:ext uri="{FF2B5EF4-FFF2-40B4-BE49-F238E27FC236}">
                    <a16:creationId xmlns:a16="http://schemas.microsoft.com/office/drawing/2014/main" id="{F3B40FD9-7D9E-B44D-9695-EAE9651C456A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3920218" y="485596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5855120" y="485789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066110" y="399944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068038" y="592276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081390" y="59029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b receives DVs from a, c, e, computes:</a:t>
            </a:r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C0204D3-6B89-BB42-939B-2BC738257374}"/>
              </a:ext>
            </a:extLst>
          </p:cNvPr>
          <p:cNvSpPr/>
          <p:nvPr/>
        </p:nvSpPr>
        <p:spPr>
          <a:xfrm>
            <a:off x="3078478" y="2885440"/>
            <a:ext cx="5923281" cy="38201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3820160">
                <a:moveTo>
                  <a:pt x="1239799" y="0"/>
                </a:moveTo>
                <a:lnTo>
                  <a:pt x="2987319" y="0"/>
                </a:lnTo>
                <a:lnTo>
                  <a:pt x="2987319" y="955040"/>
                </a:lnTo>
                <a:lnTo>
                  <a:pt x="5730519" y="782320"/>
                </a:lnTo>
                <a:lnTo>
                  <a:pt x="5760999" y="3820160"/>
                </a:lnTo>
                <a:lnTo>
                  <a:pt x="0" y="3810000"/>
                </a:lnTo>
                <a:lnTo>
                  <a:pt x="69172" y="955040"/>
                </a:lnTo>
                <a:lnTo>
                  <a:pt x="917184" y="904240"/>
                </a:lnTo>
                <a:lnTo>
                  <a:pt x="123979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0E0A9FB0-8302-2744-A9AC-61FA5D0E591E}"/>
              </a:ext>
            </a:extLst>
          </p:cNvPr>
          <p:cNvGrpSpPr/>
          <p:nvPr/>
        </p:nvGrpSpPr>
        <p:grpSpPr>
          <a:xfrm>
            <a:off x="7010562" y="5133094"/>
            <a:ext cx="2128849" cy="1445342"/>
            <a:chOff x="7344204" y="108155"/>
            <a:chExt cx="2128849" cy="1445342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243147C-9122-B241-8C55-25D0B03D8B27}"/>
                </a:ext>
              </a:extLst>
            </p:cNvPr>
            <p:cNvSpPr/>
            <p:nvPr/>
          </p:nvSpPr>
          <p:spPr>
            <a:xfrm>
              <a:off x="7413523" y="108155"/>
              <a:ext cx="1936954" cy="1435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6D2336AA-0C32-324B-A00A-57F9CA7ECD15}"/>
                </a:ext>
              </a:extLst>
            </p:cNvPr>
            <p:cNvGrpSpPr/>
            <p:nvPr/>
          </p:nvGrpSpPr>
          <p:grpSpPr>
            <a:xfrm>
              <a:off x="7344204" y="120836"/>
              <a:ext cx="2128849" cy="1432661"/>
              <a:chOff x="7344204" y="120836"/>
              <a:chExt cx="2128849" cy="1432661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9DC590FA-D1AC-6D48-9AED-FD23B9858548}"/>
                  </a:ext>
                </a:extLst>
              </p:cNvPr>
              <p:cNvSpPr/>
              <p:nvPr/>
            </p:nvSpPr>
            <p:spPr>
              <a:xfrm>
                <a:off x="7409951" y="124866"/>
                <a:ext cx="1940525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8366C6AB-4C92-574D-ABC4-3F2AE3DE7BA4}"/>
                  </a:ext>
                </a:extLst>
              </p:cNvPr>
              <p:cNvSpPr txBox="1"/>
              <p:nvPr/>
            </p:nvSpPr>
            <p:spPr>
              <a:xfrm>
                <a:off x="7799764" y="120836"/>
                <a:ext cx="111719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b:</a:t>
                </a:r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0A767ED-844F-1848-B773-F20F44965F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895" y="49525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14FE793B-897D-AE4D-809B-4BC6049E42EF}"/>
                  </a:ext>
                </a:extLst>
              </p:cNvPr>
              <p:cNvSpPr/>
              <p:nvPr/>
            </p:nvSpPr>
            <p:spPr>
              <a:xfrm>
                <a:off x="7404189" y="124866"/>
                <a:ext cx="1936455" cy="14286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C7B8338-DF18-834C-9D16-A6EFCD25492C}"/>
                  </a:ext>
                </a:extLst>
              </p:cNvPr>
              <p:cNvSpPr txBox="1"/>
              <p:nvPr/>
            </p:nvSpPr>
            <p:spPr>
              <a:xfrm>
                <a:off x="8362008" y="560500"/>
                <a:ext cx="1111045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2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35BC9C8C-D610-0F40-9928-D68B0361F296}"/>
                  </a:ext>
                </a:extLst>
              </p:cNvPr>
              <p:cNvSpPr txBox="1"/>
              <p:nvPr/>
            </p:nvSpPr>
            <p:spPr>
              <a:xfrm>
                <a:off x="7344204" y="557387"/>
                <a:ext cx="1117197" cy="978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(a) = 8</a:t>
                </a:r>
                <a:endParaRPr lang="en-US" sz="1600" dirty="0">
                  <a:cs typeface="Arial" charset="0"/>
                </a:endParaRPr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>
                  <a:lnSpc>
                    <a:spcPct val="90000"/>
                  </a:lnSpc>
                </a:pPr>
                <a:r>
                  <a:rPr lang="en-US" sz="1600" dirty="0"/>
                  <a:t>D</a:t>
                </a:r>
                <a:r>
                  <a:rPr lang="en-US" sz="1600" baseline="-25000" dirty="0"/>
                  <a:t>b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89D4687F-AFE7-244E-A453-8BB8262DAAC3}"/>
              </a:ext>
            </a:extLst>
          </p:cNvPr>
          <p:cNvGrpSpPr/>
          <p:nvPr/>
        </p:nvGrpSpPr>
        <p:grpSpPr>
          <a:xfrm>
            <a:off x="6256790" y="3442384"/>
            <a:ext cx="531821" cy="369069"/>
            <a:chOff x="1348328" y="2507397"/>
            <a:chExt cx="603916" cy="419100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2BE01E6-70E6-8E4C-BA8D-DED393966A32}"/>
                </a:ext>
              </a:extLst>
            </p:cNvPr>
            <p:cNvGrpSpPr/>
            <p:nvPr/>
          </p:nvGrpSpPr>
          <p:grpSpPr>
            <a:xfrm>
              <a:off x="1348328" y="2555748"/>
              <a:ext cx="603916" cy="308999"/>
              <a:chOff x="5278570" y="2983486"/>
              <a:chExt cx="501650" cy="233363"/>
            </a:xfrm>
          </p:grpSpPr>
          <p:sp>
            <p:nvSpPr>
              <p:cNvPr id="214" name="Oval 5">
                <a:extLst>
                  <a:ext uri="{FF2B5EF4-FFF2-40B4-BE49-F238E27FC236}">
                    <a16:creationId xmlns:a16="http://schemas.microsoft.com/office/drawing/2014/main" id="{576AA6BD-E7DD-0A40-BFA5-EFAB7BD890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88261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0" name="Line 6">
                <a:extLst>
                  <a:ext uri="{FF2B5EF4-FFF2-40B4-BE49-F238E27FC236}">
                    <a16:creationId xmlns:a16="http://schemas.microsoft.com/office/drawing/2014/main" id="{FB5F05C7-2780-E646-8583-F10D5D5536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3332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7" name="Line 7">
                <a:extLst>
                  <a:ext uri="{FF2B5EF4-FFF2-40B4-BE49-F238E27FC236}">
                    <a16:creationId xmlns:a16="http://schemas.microsoft.com/office/drawing/2014/main" id="{240BBD39-ACCD-DF48-9D18-EC6A730D10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80220" y="3077148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8" name="Rectangle 8">
                <a:extLst>
                  <a:ext uri="{FF2B5EF4-FFF2-40B4-BE49-F238E27FC236}">
                    <a16:creationId xmlns:a16="http://schemas.microsoft.com/office/drawing/2014/main" id="{349823E2-5D3A-874F-8AEA-E5A577221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3332" y="3077148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9" name="Oval 9">
                <a:extLst>
                  <a:ext uri="{FF2B5EF4-FFF2-40B4-BE49-F238E27FC236}">
                    <a16:creationId xmlns:a16="http://schemas.microsoft.com/office/drawing/2014/main" id="{6A08B5E5-AB62-2748-A4C8-66903F651E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78570" y="2983486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80" name="Group 44">
              <a:extLst>
                <a:ext uri="{FF2B5EF4-FFF2-40B4-BE49-F238E27FC236}">
                  <a16:creationId xmlns:a16="http://schemas.microsoft.com/office/drawing/2014/main" id="{43C35E11-2685-B047-A4DC-8CC297487F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6374" y="2507397"/>
              <a:ext cx="355165" cy="419100"/>
              <a:chOff x="2944" y="2425"/>
              <a:chExt cx="227" cy="264"/>
            </a:xfrm>
          </p:grpSpPr>
          <p:sp>
            <p:nvSpPr>
              <p:cNvPr id="181" name="Rectangle 45">
                <a:extLst>
                  <a:ext uri="{FF2B5EF4-FFF2-40B4-BE49-F238E27FC236}">
                    <a16:creationId xmlns:a16="http://schemas.microsoft.com/office/drawing/2014/main" id="{EC128E69-3091-E647-8AD6-7159F3103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82" name="Text Box 46">
                <a:extLst>
                  <a:ext uri="{FF2B5EF4-FFF2-40B4-BE49-F238E27FC236}">
                    <a16:creationId xmlns:a16="http://schemas.microsoft.com/office/drawing/2014/main" id="{A7A5AEDE-B171-4F4D-BA15-5EAD869315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4" y="2425"/>
                <a:ext cx="227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E250E3B0-8C1E-E145-9521-A455E8D67258}"/>
              </a:ext>
            </a:extLst>
          </p:cNvPr>
          <p:cNvSpPr/>
          <p:nvPr/>
        </p:nvSpPr>
        <p:spPr>
          <a:xfrm rot="16200000">
            <a:off x="6307392" y="303096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4" name="Freeform 263">
            <a:extLst>
              <a:ext uri="{FF2B5EF4-FFF2-40B4-BE49-F238E27FC236}">
                <a16:creationId xmlns:a16="http://schemas.microsoft.com/office/drawing/2014/main" id="{858E32EE-CF9A-BC4E-8C7A-5B0F4E196DDB}"/>
              </a:ext>
            </a:extLst>
          </p:cNvPr>
          <p:cNvSpPr/>
          <p:nvPr/>
        </p:nvSpPr>
        <p:spPr>
          <a:xfrm>
            <a:off x="6784256" y="3016538"/>
            <a:ext cx="289986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0 w 2899205"/>
              <a:gd name="connsiteY0" fmla="*/ 541101 h 2634390"/>
              <a:gd name="connsiteX1" fmla="*/ 2878884 w 2899205"/>
              <a:gd name="connsiteY1" fmla="*/ 0 h 2634390"/>
              <a:gd name="connsiteX2" fmla="*/ 2899205 w 2899205"/>
              <a:gd name="connsiteY2" fmla="*/ 2634390 h 2634390"/>
              <a:gd name="connsiteX3" fmla="*/ 9503 w 2899205"/>
              <a:gd name="connsiteY3" fmla="*/ 1094330 h 2634390"/>
              <a:gd name="connsiteX4" fmla="*/ 0 w 2899205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  <a:gd name="connsiteX0" fmla="*/ 657 w 2899862"/>
              <a:gd name="connsiteY0" fmla="*/ 541101 h 2634390"/>
              <a:gd name="connsiteX1" fmla="*/ 2879541 w 2899862"/>
              <a:gd name="connsiteY1" fmla="*/ 0 h 2634390"/>
              <a:gd name="connsiteX2" fmla="*/ 2899862 w 2899862"/>
              <a:gd name="connsiteY2" fmla="*/ 2634390 h 2634390"/>
              <a:gd name="connsiteX3" fmla="*/ 0 w 2899862"/>
              <a:gd name="connsiteY3" fmla="*/ 708250 h 2634390"/>
              <a:gd name="connsiteX4" fmla="*/ 657 w 2899862"/>
              <a:gd name="connsiteY4" fmla="*/ 5411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99862" h="2634390">
                <a:moveTo>
                  <a:pt x="657" y="541101"/>
                </a:moveTo>
                <a:cubicBezTo>
                  <a:pt x="1842566" y="465721"/>
                  <a:pt x="1787505" y="533564"/>
                  <a:pt x="2879541" y="0"/>
                </a:cubicBezTo>
                <a:cubicBezTo>
                  <a:pt x="2879541" y="783303"/>
                  <a:pt x="2899862" y="1851087"/>
                  <a:pt x="2899862" y="2634390"/>
                </a:cubicBezTo>
                <a:cubicBezTo>
                  <a:pt x="2640945" y="598784"/>
                  <a:pt x="2154903" y="642374"/>
                  <a:pt x="0" y="708250"/>
                </a:cubicBezTo>
                <a:lnTo>
                  <a:pt x="657" y="5411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5" name="Down Arrow 264">
            <a:extLst>
              <a:ext uri="{FF2B5EF4-FFF2-40B4-BE49-F238E27FC236}">
                <a16:creationId xmlns:a16="http://schemas.microsoft.com/office/drawing/2014/main" id="{3CB1AFBB-CB3F-1542-8613-2F98EF8BBFE5}"/>
              </a:ext>
            </a:extLst>
          </p:cNvPr>
          <p:cNvSpPr/>
          <p:nvPr/>
        </p:nvSpPr>
        <p:spPr>
          <a:xfrm rot="16200000">
            <a:off x="661290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DD77FF-E95C-9640-83A8-8668D2A2C680}"/>
              </a:ext>
            </a:extLst>
          </p:cNvPr>
          <p:cNvGrpSpPr/>
          <p:nvPr/>
        </p:nvGrpSpPr>
        <p:grpSpPr>
          <a:xfrm>
            <a:off x="751840" y="2113280"/>
            <a:ext cx="6014720" cy="4541520"/>
            <a:chOff x="751840" y="2113280"/>
            <a:chExt cx="6014720" cy="454152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F01C52F0-787E-E542-8310-BD2127FCC025}"/>
                </a:ext>
              </a:extLst>
            </p:cNvPr>
            <p:cNvSpPr/>
            <p:nvPr/>
          </p:nvSpPr>
          <p:spPr>
            <a:xfrm>
              <a:off x="782320" y="3942080"/>
              <a:ext cx="5659120" cy="27127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B553762-65E4-7242-AB73-E073D39B1FB6}"/>
                </a:ext>
              </a:extLst>
            </p:cNvPr>
            <p:cNvSpPr/>
            <p:nvPr/>
          </p:nvSpPr>
          <p:spPr>
            <a:xfrm>
              <a:off x="751840" y="2113280"/>
              <a:ext cx="6014720" cy="1838960"/>
            </a:xfrm>
            <a:custGeom>
              <a:avLst/>
              <a:gdLst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1848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  <a:gd name="connsiteX0" fmla="*/ 6014720 w 6014720"/>
                <a:gd name="connsiteY0" fmla="*/ 0 h 1838960"/>
                <a:gd name="connsiteX1" fmla="*/ 5659120 w 6014720"/>
                <a:gd name="connsiteY1" fmla="*/ 1838960 h 1838960"/>
                <a:gd name="connsiteX2" fmla="*/ 0 w 6014720"/>
                <a:gd name="connsiteY2" fmla="*/ 1838960 h 1838960"/>
                <a:gd name="connsiteX3" fmla="*/ 5496560 w 6014720"/>
                <a:gd name="connsiteY3" fmla="*/ 0 h 1838960"/>
                <a:gd name="connsiteX4" fmla="*/ 6014720 w 6014720"/>
                <a:gd name="connsiteY4" fmla="*/ 0 h 1838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14720" h="1838960">
                  <a:moveTo>
                    <a:pt x="6014720" y="0"/>
                  </a:moveTo>
                  <a:cubicBezTo>
                    <a:pt x="4937760" y="795867"/>
                    <a:pt x="5008880" y="1479973"/>
                    <a:pt x="5659120" y="1838960"/>
                  </a:cubicBezTo>
                  <a:lnTo>
                    <a:pt x="0" y="1838960"/>
                  </a:lnTo>
                  <a:cubicBezTo>
                    <a:pt x="3772747" y="1642533"/>
                    <a:pt x="3776133" y="1578187"/>
                    <a:pt x="5496560" y="0"/>
                  </a:cubicBezTo>
                  <a:lnTo>
                    <a:pt x="6014720" y="0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F7FE6501-59AE-7E4F-A363-64532C89299C}"/>
              </a:ext>
            </a:extLst>
          </p:cNvPr>
          <p:cNvGrpSpPr/>
          <p:nvPr/>
        </p:nvGrpSpPr>
        <p:grpSpPr>
          <a:xfrm>
            <a:off x="5852446" y="175898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C63ACF7A-01CE-D940-9A14-306A3279A424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69F4A56-8AD8-9443-9DD4-4E6082993E4D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263" name="TextBox 262">
            <a:extLst>
              <a:ext uri="{FF2B5EF4-FFF2-40B4-BE49-F238E27FC236}">
                <a16:creationId xmlns:a16="http://schemas.microsoft.com/office/drawing/2014/main" id="{AD73DF7B-C6A1-8C43-92E7-35914D44AF5F}"/>
              </a:ext>
            </a:extLst>
          </p:cNvPr>
          <p:cNvSpPr txBox="1"/>
          <p:nvPr/>
        </p:nvSpPr>
        <p:spPr>
          <a:xfrm>
            <a:off x="6355429" y="1927737"/>
            <a:ext cx="3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592C8CA7-0104-4B46-8A79-58E2F147158C}"/>
              </a:ext>
            </a:extLst>
          </p:cNvPr>
          <p:cNvSpPr txBox="1"/>
          <p:nvPr/>
        </p:nvSpPr>
        <p:spPr>
          <a:xfrm>
            <a:off x="894080" y="4021574"/>
            <a:ext cx="55676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(a)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(a),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(a), c</a:t>
            </a:r>
            <a:r>
              <a:rPr lang="en-US" sz="1600" baseline="-25000" dirty="0"/>
              <a:t>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(a)}  = min{8,</a:t>
            </a:r>
            <a:r>
              <a:rPr lang="en-US" sz="1600" dirty="0">
                <a:cs typeface="Arial" charset="0"/>
              </a:rPr>
              <a:t>∞,∞} = 8 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DCFB5697-087A-6A4F-A48D-98A3E75CFA5F}"/>
              </a:ext>
            </a:extLst>
          </p:cNvPr>
          <p:cNvSpPr txBox="1"/>
          <p:nvPr/>
        </p:nvSpPr>
        <p:spPr>
          <a:xfrm>
            <a:off x="894080" y="4346694"/>
            <a:ext cx="553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(c)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(c),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(c),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(c)}  = min{</a:t>
            </a:r>
            <a:r>
              <a:rPr lang="en-US" sz="1600" dirty="0">
                <a:cs typeface="Arial" charset="0"/>
              </a:rPr>
              <a:t>∞,1,∞} = 1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E1E6414-BFC2-6F49-BF7D-69F4679C38EE}"/>
              </a:ext>
            </a:extLst>
          </p:cNvPr>
          <p:cNvSpPr txBox="1"/>
          <p:nvPr/>
        </p:nvSpPr>
        <p:spPr>
          <a:xfrm>
            <a:off x="883920" y="4671814"/>
            <a:ext cx="5527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(d)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(d),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(d),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(d)}  = min{</a:t>
            </a:r>
            <a:r>
              <a:rPr lang="en-US" sz="1600" dirty="0">
                <a:cs typeface="Arial" charset="0"/>
              </a:rPr>
              <a:t>9,2,∞} = 2 </a:t>
            </a:r>
            <a:endParaRPr lang="en-US" sz="1600" dirty="0"/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834A49C-F57F-2B4C-8C1E-8CA2C48DB280}"/>
              </a:ext>
            </a:extLst>
          </p:cNvPr>
          <p:cNvSpPr txBox="1"/>
          <p:nvPr/>
        </p:nvSpPr>
        <p:spPr>
          <a:xfrm>
            <a:off x="883920" y="5301734"/>
            <a:ext cx="5496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(f)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(f),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(f),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(f)}  = min{</a:t>
            </a:r>
            <a:r>
              <a:rPr lang="en-US" sz="1600" dirty="0">
                <a:cs typeface="Arial" charset="0"/>
              </a:rPr>
              <a:t>∞,∞,2} = 2 </a:t>
            </a:r>
            <a:endParaRPr lang="en-US" sz="1600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F652DFE-1D53-2E40-AA65-BBF6D49AD967}"/>
              </a:ext>
            </a:extLst>
          </p:cNvPr>
          <p:cNvSpPr txBox="1"/>
          <p:nvPr/>
        </p:nvSpPr>
        <p:spPr>
          <a:xfrm>
            <a:off x="894080" y="6244828"/>
            <a:ext cx="5466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(i)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(i),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(i),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(i)}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F6C5C23-C561-3C45-BF6E-B71BD8ABBA6F}"/>
              </a:ext>
            </a:extLst>
          </p:cNvPr>
          <p:cNvSpPr txBox="1"/>
          <p:nvPr/>
        </p:nvSpPr>
        <p:spPr>
          <a:xfrm>
            <a:off x="883920" y="5940028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(h)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(h),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(h),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(h)}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2} = 2 </a:t>
            </a:r>
            <a:endParaRPr lang="en-US" sz="1600" dirty="0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BADCD68C-1DA0-8447-9D21-763071468EAD}"/>
              </a:ext>
            </a:extLst>
          </p:cNvPr>
          <p:cNvSpPr txBox="1"/>
          <p:nvPr/>
        </p:nvSpPr>
        <p:spPr>
          <a:xfrm>
            <a:off x="894080" y="4976614"/>
            <a:ext cx="5445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(e)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(e),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(e), c</a:t>
            </a:r>
            <a:r>
              <a:rPr lang="en-US" sz="1600" baseline="-25000" dirty="0"/>
              <a:t> b,e 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(e)}  = min{</a:t>
            </a:r>
            <a:r>
              <a:rPr lang="en-US" sz="1600" dirty="0">
                <a:cs typeface="Arial" charset="0"/>
              </a:rPr>
              <a:t>∞,∞,1} = 1 </a:t>
            </a:r>
            <a:endParaRPr lang="en-US" sz="1600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D08082F-26E1-5D4C-847F-FBDD59BB5533}"/>
              </a:ext>
            </a:extLst>
          </p:cNvPr>
          <p:cNvSpPr txBox="1"/>
          <p:nvPr/>
        </p:nvSpPr>
        <p:spPr>
          <a:xfrm>
            <a:off x="894080" y="5616694"/>
            <a:ext cx="554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b</a:t>
            </a:r>
            <a:r>
              <a:rPr lang="en-US" sz="1600" dirty="0"/>
              <a:t>(g) = min{c</a:t>
            </a:r>
            <a:r>
              <a:rPr lang="en-US" sz="1600" baseline="-25000" dirty="0"/>
              <a:t>b,a</a:t>
            </a:r>
            <a:r>
              <a:rPr lang="en-US" sz="1600" dirty="0"/>
              <a:t>+D</a:t>
            </a:r>
            <a:r>
              <a:rPr lang="en-US" sz="1600" baseline="-25000" dirty="0"/>
              <a:t>a</a:t>
            </a:r>
            <a:r>
              <a:rPr lang="en-US" sz="1600" dirty="0"/>
              <a:t>(g), c</a:t>
            </a:r>
            <a:r>
              <a:rPr lang="en-US" sz="1600" baseline="-25000" dirty="0"/>
              <a:t>b,c </a:t>
            </a:r>
            <a:r>
              <a:rPr lang="en-US" sz="1600" dirty="0"/>
              <a:t>+D</a:t>
            </a:r>
            <a:r>
              <a:rPr lang="en-US" sz="1600" baseline="-25000" dirty="0"/>
              <a:t>c</a:t>
            </a:r>
            <a:r>
              <a:rPr lang="en-US" sz="1600" dirty="0"/>
              <a:t>(g), c</a:t>
            </a:r>
            <a:r>
              <a:rPr lang="en-US" sz="1600" baseline="-25000" dirty="0"/>
              <a:t> b,e</a:t>
            </a:r>
            <a:r>
              <a:rPr lang="en-US" sz="1600" dirty="0"/>
              <a:t>+D</a:t>
            </a:r>
            <a:r>
              <a:rPr lang="en-US" sz="1600" baseline="-25000" dirty="0"/>
              <a:t>e</a:t>
            </a:r>
            <a:r>
              <a:rPr lang="en-US" sz="1600" dirty="0"/>
              <a:t>(g)}  = min{</a:t>
            </a:r>
            <a:r>
              <a:rPr lang="en-US" sz="1600" dirty="0">
                <a:cs typeface="Arial" charset="0"/>
              </a:rPr>
              <a:t>∞,</a:t>
            </a:r>
            <a:r>
              <a:rPr lang="en-US" sz="1600" baseline="-25000" dirty="0"/>
              <a:t> </a:t>
            </a:r>
            <a:r>
              <a:rPr lang="en-US" sz="1600" dirty="0">
                <a:cs typeface="Arial" charset="0"/>
              </a:rPr>
              <a:t>∞, ∞} = ∞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995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3.7037E-6 L -0.0013 -0.7143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357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65" grpId="0" animBg="1"/>
      <p:bldP spid="230" grpId="0"/>
      <p:bldP spid="231" grpId="0"/>
      <p:bldP spid="232" grpId="0"/>
      <p:bldP spid="235" grpId="0"/>
      <p:bldP spid="237" grpId="0"/>
      <p:bldP spid="238" grpId="0"/>
      <p:bldP spid="233" grpId="0"/>
      <p:bldP spid="2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roup 371">
            <a:extLst>
              <a:ext uri="{FF2B5EF4-FFF2-40B4-BE49-F238E27FC236}">
                <a16:creationId xmlns:a16="http://schemas.microsoft.com/office/drawing/2014/main" id="{6256310D-2722-AC40-836B-70B2E6C735F3}"/>
              </a:ext>
            </a:extLst>
          </p:cNvPr>
          <p:cNvGrpSpPr/>
          <p:nvPr/>
        </p:nvGrpSpPr>
        <p:grpSpPr>
          <a:xfrm>
            <a:off x="2827965" y="1130710"/>
            <a:ext cx="1547391" cy="2620631"/>
            <a:chOff x="3221255" y="1012723"/>
            <a:chExt cx="1547391" cy="2620631"/>
          </a:xfrm>
        </p:grpSpPr>
        <p:sp>
          <p:nvSpPr>
            <p:cNvPr id="373" name="Freeform 372">
              <a:extLst>
                <a:ext uri="{FF2B5EF4-FFF2-40B4-BE49-F238E27FC236}">
                  <a16:creationId xmlns:a16="http://schemas.microsoft.com/office/drawing/2014/main" id="{83550A18-F3EF-E943-8229-8A03AEBA0C06}"/>
                </a:ext>
              </a:extLst>
            </p:cNvPr>
            <p:cNvSpPr/>
            <p:nvPr/>
          </p:nvSpPr>
          <p:spPr>
            <a:xfrm>
              <a:off x="4316362" y="1042219"/>
              <a:ext cx="452284" cy="2389239"/>
            </a:xfrm>
            <a:custGeom>
              <a:avLst/>
              <a:gdLst>
                <a:gd name="connsiteX0" fmla="*/ 0 w 491613"/>
                <a:gd name="connsiteY0" fmla="*/ 0 h 2389239"/>
                <a:gd name="connsiteX1" fmla="*/ 491613 w 491613"/>
                <a:gd name="connsiteY1" fmla="*/ 904568 h 2389239"/>
                <a:gd name="connsiteX2" fmla="*/ 491613 w 491613"/>
                <a:gd name="connsiteY2" fmla="*/ 1052052 h 2389239"/>
                <a:gd name="connsiteX3" fmla="*/ 19665 w 491613"/>
                <a:gd name="connsiteY3" fmla="*/ 2389239 h 2389239"/>
                <a:gd name="connsiteX4" fmla="*/ 0 w 491613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19664 w 471948"/>
                <a:gd name="connsiteY0" fmla="*/ 0 h 2389239"/>
                <a:gd name="connsiteX1" fmla="*/ 471948 w 471948"/>
                <a:gd name="connsiteY1" fmla="*/ 904568 h 2389239"/>
                <a:gd name="connsiteX2" fmla="*/ 471948 w 471948"/>
                <a:gd name="connsiteY2" fmla="*/ 1052052 h 2389239"/>
                <a:gd name="connsiteX3" fmla="*/ 0 w 471948"/>
                <a:gd name="connsiteY3" fmla="*/ 2389239 h 2389239"/>
                <a:gd name="connsiteX4" fmla="*/ 19664 w 471948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  <a:gd name="connsiteX0" fmla="*/ 0 w 452284"/>
                <a:gd name="connsiteY0" fmla="*/ 0 h 2389239"/>
                <a:gd name="connsiteX1" fmla="*/ 452284 w 452284"/>
                <a:gd name="connsiteY1" fmla="*/ 904568 h 2389239"/>
                <a:gd name="connsiteX2" fmla="*/ 452284 w 452284"/>
                <a:gd name="connsiteY2" fmla="*/ 1052052 h 2389239"/>
                <a:gd name="connsiteX3" fmla="*/ 9833 w 452284"/>
                <a:gd name="connsiteY3" fmla="*/ 2389239 h 2389239"/>
                <a:gd name="connsiteX4" fmla="*/ 0 w 452284"/>
                <a:gd name="connsiteY4" fmla="*/ 0 h 238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284" h="2389239">
                  <a:moveTo>
                    <a:pt x="0" y="0"/>
                  </a:moveTo>
                  <a:cubicBezTo>
                    <a:pt x="170425" y="625988"/>
                    <a:pt x="242530" y="681703"/>
                    <a:pt x="452284" y="904568"/>
                  </a:cubicBezTo>
                  <a:lnTo>
                    <a:pt x="452284" y="1052052"/>
                  </a:lnTo>
                  <a:cubicBezTo>
                    <a:pt x="206477" y="1507613"/>
                    <a:pt x="137653" y="1825523"/>
                    <a:pt x="9833" y="2389239"/>
                  </a:cubicBezTo>
                  <a:cubicBezTo>
                    <a:pt x="6555" y="1592826"/>
                    <a:pt x="3278" y="796413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74" name="Group 373">
              <a:extLst>
                <a:ext uri="{FF2B5EF4-FFF2-40B4-BE49-F238E27FC236}">
                  <a16:creationId xmlns:a16="http://schemas.microsoft.com/office/drawing/2014/main" id="{CB9AF062-8753-5B40-ABD3-B709A7CA41D6}"/>
                </a:ext>
              </a:extLst>
            </p:cNvPr>
            <p:cNvGrpSpPr/>
            <p:nvPr/>
          </p:nvGrpSpPr>
          <p:grpSpPr>
            <a:xfrm>
              <a:off x="3221255" y="1012723"/>
              <a:ext cx="1172904" cy="2620631"/>
              <a:chOff x="3221255" y="1012723"/>
              <a:chExt cx="1172904" cy="2620631"/>
            </a:xfrm>
          </p:grpSpPr>
          <p:sp>
            <p:nvSpPr>
              <p:cNvPr id="375" name="Rectangle 374">
                <a:extLst>
                  <a:ext uri="{FF2B5EF4-FFF2-40B4-BE49-F238E27FC236}">
                    <a16:creationId xmlns:a16="http://schemas.microsoft.com/office/drawing/2014/main" id="{993DA739-7CEA-114D-820B-DF132DB3984F}"/>
                  </a:ext>
                </a:extLst>
              </p:cNvPr>
              <p:cNvSpPr/>
              <p:nvPr/>
            </p:nvSpPr>
            <p:spPr>
              <a:xfrm>
                <a:off x="3224981" y="1012723"/>
                <a:ext cx="1111045" cy="2418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6" name="Group 375">
                <a:extLst>
                  <a:ext uri="{FF2B5EF4-FFF2-40B4-BE49-F238E27FC236}">
                    <a16:creationId xmlns:a16="http://schemas.microsoft.com/office/drawing/2014/main" id="{CCC46E28-2F9A-614B-981E-EA679AD82EB0}"/>
                  </a:ext>
                </a:extLst>
              </p:cNvPr>
              <p:cNvGrpSpPr/>
              <p:nvPr/>
            </p:nvGrpSpPr>
            <p:grpSpPr>
              <a:xfrm>
                <a:off x="3221255" y="1017253"/>
                <a:ext cx="1172904" cy="2616101"/>
                <a:chOff x="9477371" y="702026"/>
                <a:chExt cx="1172904" cy="2616101"/>
              </a:xfrm>
            </p:grpSpPr>
            <p:sp>
              <p:nvSpPr>
                <p:cNvPr id="377" name="Rectangle 376">
                  <a:extLst>
                    <a:ext uri="{FF2B5EF4-FFF2-40B4-BE49-F238E27FC236}">
                      <a16:creationId xmlns:a16="http://schemas.microsoft.com/office/drawing/2014/main" id="{99E48FE5-7FBB-0648-927F-69AA9BA117F7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8" name="TextBox 377">
                  <a:extLst>
                    <a:ext uri="{FF2B5EF4-FFF2-40B4-BE49-F238E27FC236}">
                      <a16:creationId xmlns:a16="http://schemas.microsoft.com/office/drawing/2014/main" id="{741917D9-8AC9-0D49-8D6F-B97725FED00C}"/>
                    </a:ext>
                  </a:extLst>
                </p:cNvPr>
                <p:cNvSpPr txBox="1"/>
                <p:nvPr/>
              </p:nvSpPr>
              <p:spPr>
                <a:xfrm>
                  <a:off x="9533078" y="702026"/>
                  <a:ext cx="1117197" cy="26161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>
                      <a:solidFill>
                        <a:schemeClr val="bg1"/>
                      </a:solidFill>
                    </a:rPr>
                    <a:t>DV in a: </a:t>
                  </a:r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(a)=0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(b) = 8</a:t>
                  </a:r>
                  <a:endParaRPr lang="en-US" sz="1600" dirty="0">
                    <a:cs typeface="Arial" charset="0"/>
                  </a:endParaRP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r>
                    <a:rPr lang="en-US" sz="1600" dirty="0"/>
                    <a:t>D</a:t>
                  </a:r>
                  <a:r>
                    <a:rPr lang="en-US" sz="1600" baseline="-25000" dirty="0"/>
                    <a:t>a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50ED32A2-619A-5348-8102-F0D95343A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DCEA8569-4767-BC4F-95B8-4CEC559CA8A1}"/>
                    </a:ext>
                  </a:extLst>
                </p:cNvPr>
                <p:cNvSpPr/>
                <p:nvPr/>
              </p:nvSpPr>
              <p:spPr>
                <a:xfrm>
                  <a:off x="9479666" y="706056"/>
                  <a:ext cx="1122744" cy="258945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</a:t>
            </a:r>
          </a:p>
        </p:txBody>
      </p:sp>
      <p:sp>
        <p:nvSpPr>
          <p:cNvPr id="345" name="Right Arrow 344">
            <a:extLst>
              <a:ext uri="{FF2B5EF4-FFF2-40B4-BE49-F238E27FC236}">
                <a16:creationId xmlns:a16="http://schemas.microsoft.com/office/drawing/2014/main" id="{92F5E3C5-FAC5-934A-B5A5-9BE872588D4E}"/>
              </a:ext>
            </a:extLst>
          </p:cNvPr>
          <p:cNvSpPr/>
          <p:nvPr/>
        </p:nvSpPr>
        <p:spPr>
          <a:xfrm rot="16200000">
            <a:off x="6346718" y="340688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6" name="Right Arrow 355">
            <a:extLst>
              <a:ext uri="{FF2B5EF4-FFF2-40B4-BE49-F238E27FC236}">
                <a16:creationId xmlns:a16="http://schemas.microsoft.com/office/drawing/2014/main" id="{FECE1C4C-C6DE-E44B-8914-C9FAB6E59F01}"/>
              </a:ext>
            </a:extLst>
          </p:cNvPr>
          <p:cNvSpPr/>
          <p:nvPr/>
        </p:nvSpPr>
        <p:spPr>
          <a:xfrm>
            <a:off x="4973224" y="193798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7" name="Right Arrow 356">
            <a:extLst>
              <a:ext uri="{FF2B5EF4-FFF2-40B4-BE49-F238E27FC236}">
                <a16:creationId xmlns:a16="http://schemas.microsoft.com/office/drawing/2014/main" id="{E44AC5A8-AB5C-6D48-965A-B3150C882B9F}"/>
              </a:ext>
            </a:extLst>
          </p:cNvPr>
          <p:cNvSpPr/>
          <p:nvPr/>
        </p:nvSpPr>
        <p:spPr>
          <a:xfrm rot="10800000">
            <a:off x="7631559" y="1919702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94417" y="3016538"/>
            <a:ext cx="2889702" cy="263439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9702" h="2634390">
                <a:moveTo>
                  <a:pt x="10817" y="896701"/>
                </a:moveTo>
                <a:cubicBezTo>
                  <a:pt x="1751126" y="516521"/>
                  <a:pt x="1777345" y="533564"/>
                  <a:pt x="2869381" y="0"/>
                </a:cubicBezTo>
                <a:cubicBezTo>
                  <a:pt x="2869381" y="783303"/>
                  <a:pt x="2889702" y="1851087"/>
                  <a:pt x="2889702" y="2634390"/>
                </a:cubicBezTo>
                <a:cubicBezTo>
                  <a:pt x="2630785" y="598784"/>
                  <a:pt x="2043143" y="642374"/>
                  <a:pt x="0" y="1094330"/>
                </a:cubicBezTo>
                <a:lnTo>
                  <a:pt x="10817" y="8967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CD6AC636-949C-B04A-A12F-4BBF60E3A068}"/>
              </a:ext>
            </a:extLst>
          </p:cNvPr>
          <p:cNvGrpSpPr/>
          <p:nvPr/>
        </p:nvGrpSpPr>
        <p:grpSpPr>
          <a:xfrm>
            <a:off x="9654637" y="3018176"/>
            <a:ext cx="1131350" cy="2675039"/>
            <a:chOff x="9762792" y="4031226"/>
            <a:chExt cx="1131350" cy="2675039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9792929" y="4031226"/>
              <a:ext cx="1101213" cy="23892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9E58C0-B1B4-B94B-8F0E-EB904614ACD4}"/>
                </a:ext>
              </a:extLst>
            </p:cNvPr>
            <p:cNvGrpSpPr/>
            <p:nvPr/>
          </p:nvGrpSpPr>
          <p:grpSpPr>
            <a:xfrm>
              <a:off x="9762792" y="4038868"/>
              <a:ext cx="1130292" cy="2667397"/>
              <a:chOff x="9472118" y="702026"/>
              <a:chExt cx="1130292" cy="2667397"/>
            </a:xfrm>
          </p:grpSpPr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F6C3876C-103E-634C-8619-285D4D96A9C8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7C7420E3-75DE-FB4C-B805-F6E92683D068}"/>
                  </a:ext>
                </a:extLst>
              </p:cNvPr>
              <p:cNvSpPr txBox="1"/>
              <p:nvPr/>
            </p:nvSpPr>
            <p:spPr>
              <a:xfrm>
                <a:off x="9472118" y="702026"/>
                <a:ext cx="1117197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e: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(c)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e</a:t>
                </a:r>
                <a:r>
                  <a:rPr lang="en-US" sz="1600" dirty="0">
                    <a:cs typeface="Arial" charset="0"/>
                  </a:rPr>
                  <a:t>(e)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e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370" name="Straight Connector 369">
                <a:extLst>
                  <a:ext uri="{FF2B5EF4-FFF2-40B4-BE49-F238E27FC236}">
                    <a16:creationId xmlns:a16="http://schemas.microsoft.com/office/drawing/2014/main" id="{1DC7A48D-E2F6-C84C-A00F-2E0AAD5811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7FCACB9-7EBD-6042-B148-4018CD65A0BC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191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960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345" grpId="0" animBg="1"/>
      <p:bldP spid="356" grpId="0" animBg="1"/>
      <p:bldP spid="357" grpId="0" animBg="1"/>
      <p:bldP spid="183" grpId="0" animBg="1"/>
      <p:bldP spid="17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2079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c receives DVs from b computes: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3B35DA9-63C6-B944-AEED-1CE8A219D68F}"/>
              </a:ext>
            </a:extLst>
          </p:cNvPr>
          <p:cNvGrpSpPr/>
          <p:nvPr/>
        </p:nvGrpSpPr>
        <p:grpSpPr>
          <a:xfrm>
            <a:off x="8740877" y="219997"/>
            <a:ext cx="2045109" cy="2667397"/>
            <a:chOff x="8740877" y="219997"/>
            <a:chExt cx="2045109" cy="2667397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CD3625DA-7674-FD43-A116-87C156BB9E53}"/>
                </a:ext>
              </a:extLst>
            </p:cNvPr>
            <p:cNvSpPr/>
            <p:nvPr/>
          </p:nvSpPr>
          <p:spPr>
            <a:xfrm>
              <a:off x="8740877" y="247036"/>
              <a:ext cx="924232" cy="2428567"/>
            </a:xfrm>
            <a:custGeom>
              <a:avLst/>
              <a:gdLst>
                <a:gd name="connsiteX0" fmla="*/ 9833 w 786581"/>
                <a:gd name="connsiteY0" fmla="*/ 501445 h 2458064"/>
                <a:gd name="connsiteX1" fmla="*/ 747252 w 786581"/>
                <a:gd name="connsiteY1" fmla="*/ 0 h 2458064"/>
                <a:gd name="connsiteX2" fmla="*/ 786581 w 786581"/>
                <a:gd name="connsiteY2" fmla="*/ 2458064 h 2458064"/>
                <a:gd name="connsiteX3" fmla="*/ 0 w 786581"/>
                <a:gd name="connsiteY3" fmla="*/ 668593 h 2458064"/>
                <a:gd name="connsiteX4" fmla="*/ 9833 w 786581"/>
                <a:gd name="connsiteY4" fmla="*/ 501445 h 2458064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9833 w 786581"/>
                <a:gd name="connsiteY0" fmla="*/ 471948 h 2428567"/>
                <a:gd name="connsiteX1" fmla="*/ 776749 w 786581"/>
                <a:gd name="connsiteY1" fmla="*/ 0 h 2428567"/>
                <a:gd name="connsiteX2" fmla="*/ 786581 w 786581"/>
                <a:gd name="connsiteY2" fmla="*/ 2428567 h 2428567"/>
                <a:gd name="connsiteX3" fmla="*/ 0 w 786581"/>
                <a:gd name="connsiteY3" fmla="*/ 639096 h 2428567"/>
                <a:gd name="connsiteX4" fmla="*/ 9833 w 786581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393291 w 1170039"/>
                <a:gd name="connsiteY0" fmla="*/ 471948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393291 w 1170039"/>
                <a:gd name="connsiteY4" fmla="*/ 471948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  <a:gd name="connsiteX0" fmla="*/ 1 w 1170039"/>
                <a:gd name="connsiteY0" fmla="*/ 1809135 h 2428567"/>
                <a:gd name="connsiteX1" fmla="*/ 1160207 w 1170039"/>
                <a:gd name="connsiteY1" fmla="*/ 0 h 2428567"/>
                <a:gd name="connsiteX2" fmla="*/ 1170039 w 1170039"/>
                <a:gd name="connsiteY2" fmla="*/ 2428567 h 2428567"/>
                <a:gd name="connsiteX3" fmla="*/ 0 w 1170039"/>
                <a:gd name="connsiteY3" fmla="*/ 1946786 h 2428567"/>
                <a:gd name="connsiteX4" fmla="*/ 1 w 1170039"/>
                <a:gd name="connsiteY4" fmla="*/ 1809135 h 242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39" h="2428567">
                  <a:moveTo>
                    <a:pt x="1" y="1809135"/>
                  </a:moveTo>
                  <a:cubicBezTo>
                    <a:pt x="353962" y="1681316"/>
                    <a:pt x="875071" y="865238"/>
                    <a:pt x="1160207" y="0"/>
                  </a:cubicBezTo>
                  <a:cubicBezTo>
                    <a:pt x="1163484" y="809522"/>
                    <a:pt x="1166762" y="1619045"/>
                    <a:pt x="1170039" y="2428567"/>
                  </a:cubicBezTo>
                  <a:cubicBezTo>
                    <a:pt x="819356" y="2058219"/>
                    <a:pt x="714478" y="2090992"/>
                    <a:pt x="0" y="1946786"/>
                  </a:cubicBezTo>
                  <a:cubicBezTo>
                    <a:pt x="0" y="1900902"/>
                    <a:pt x="1" y="1855019"/>
                    <a:pt x="1" y="180913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8" name="Group 357">
              <a:extLst>
                <a:ext uri="{FF2B5EF4-FFF2-40B4-BE49-F238E27FC236}">
                  <a16:creationId xmlns:a16="http://schemas.microsoft.com/office/drawing/2014/main" id="{8E84743B-19DB-E241-B0AF-861F515FE360}"/>
                </a:ext>
              </a:extLst>
            </p:cNvPr>
            <p:cNvGrpSpPr/>
            <p:nvPr/>
          </p:nvGrpSpPr>
          <p:grpSpPr>
            <a:xfrm>
              <a:off x="9636528" y="219997"/>
              <a:ext cx="1149458" cy="2667397"/>
              <a:chOff x="9764348" y="1447800"/>
              <a:chExt cx="1149458" cy="26673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FBF5705D-BC98-2845-B684-C5D5E33CE86A}"/>
                  </a:ext>
                </a:extLst>
              </p:cNvPr>
              <p:cNvSpPr/>
              <p:nvPr/>
            </p:nvSpPr>
            <p:spPr>
              <a:xfrm>
                <a:off x="9783097" y="1447800"/>
                <a:ext cx="1130709" cy="2426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0" name="Group 359">
                <a:extLst>
                  <a:ext uri="{FF2B5EF4-FFF2-40B4-BE49-F238E27FC236}">
                    <a16:creationId xmlns:a16="http://schemas.microsoft.com/office/drawing/2014/main" id="{45185F04-540F-1048-94D0-753D4872458F}"/>
                  </a:ext>
                </a:extLst>
              </p:cNvPr>
              <p:cNvGrpSpPr/>
              <p:nvPr/>
            </p:nvGrpSpPr>
            <p:grpSpPr>
              <a:xfrm>
                <a:off x="9764348" y="1447800"/>
                <a:ext cx="1130291" cy="2667397"/>
                <a:chOff x="9472119" y="702026"/>
                <a:chExt cx="1130291" cy="2667397"/>
              </a:xfrm>
            </p:grpSpPr>
            <p:sp>
              <p:nvSpPr>
                <p:cNvPr id="361" name="Rectangle 360">
                  <a:extLst>
                    <a:ext uri="{FF2B5EF4-FFF2-40B4-BE49-F238E27FC236}">
                      <a16:creationId xmlns:a16="http://schemas.microsoft.com/office/drawing/2014/main" id="{F1B029F2-3CFB-F446-A49B-ABBE33D07546}"/>
                    </a:ext>
                  </a:extLst>
                </p:cNvPr>
                <p:cNvSpPr/>
                <p:nvPr/>
              </p:nvSpPr>
              <p:spPr>
                <a:xfrm>
                  <a:off x="9485428" y="706056"/>
                  <a:ext cx="1116982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2" name="TextBox 361">
                  <a:extLst>
                    <a:ext uri="{FF2B5EF4-FFF2-40B4-BE49-F238E27FC236}">
                      <a16:creationId xmlns:a16="http://schemas.microsoft.com/office/drawing/2014/main" id="{E601508D-C456-214F-B2CC-E58813667624}"/>
                    </a:ext>
                  </a:extLst>
                </p:cNvPr>
                <p:cNvSpPr txBox="1"/>
                <p:nvPr/>
              </p:nvSpPr>
              <p:spPr>
                <a:xfrm>
                  <a:off x="9472119" y="702026"/>
                  <a:ext cx="1088020" cy="266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c: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(a)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(b)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</a:p>
                <a:p>
                  <a:pPr marL="114300" lvl="1"/>
                  <a:r>
                    <a:rPr lang="en-US" sz="1600" dirty="0">
                      <a:cs typeface="Arial" charset="0"/>
                    </a:rPr>
                    <a:t>D</a:t>
                  </a:r>
                  <a:r>
                    <a:rPr lang="en-US" sz="1600" baseline="-25000" dirty="0">
                      <a:cs typeface="Arial" charset="0"/>
                    </a:rPr>
                    <a:t>c</a:t>
                  </a:r>
                  <a:r>
                    <a:rPr lang="en-US" sz="1600" dirty="0">
                      <a:cs typeface="Arial" charset="0"/>
                    </a:rPr>
                    <a:t>(c) = 0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/>
                  <a:r>
                    <a:rPr lang="en-US" sz="1600" dirty="0"/>
                    <a:t>D</a:t>
                  </a:r>
                  <a:r>
                    <a:rPr lang="en-US" sz="1600" baseline="-25000" dirty="0"/>
                    <a:t>c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cxnSp>
              <p:nvCxnSpPr>
                <p:cNvPr id="363" name="Straight Connector 362">
                  <a:extLst>
                    <a:ext uri="{FF2B5EF4-FFF2-40B4-BE49-F238E27FC236}">
                      <a16:creationId xmlns:a16="http://schemas.microsoft.com/office/drawing/2014/main" id="{3FDDC54C-ACD2-B847-8FF7-2C6CBDB5C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7371" y="107644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4" name="Rectangle 363">
                  <a:extLst>
                    <a:ext uri="{FF2B5EF4-FFF2-40B4-BE49-F238E27FC236}">
                      <a16:creationId xmlns:a16="http://schemas.microsoft.com/office/drawing/2014/main" id="{C28D2058-9ADC-2F45-A3D5-6BE95FBA06E4}"/>
                    </a:ext>
                  </a:extLst>
                </p:cNvPr>
                <p:cNvSpPr/>
                <p:nvPr/>
              </p:nvSpPr>
              <p:spPr>
                <a:xfrm>
                  <a:off x="9479666" y="706055"/>
                  <a:ext cx="1122744" cy="262077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176" name="Right Arrow 175">
            <a:extLst>
              <a:ext uri="{FF2B5EF4-FFF2-40B4-BE49-F238E27FC236}">
                <a16:creationId xmlns:a16="http://schemas.microsoft.com/office/drawing/2014/main" id="{ADFF0534-3A73-9C40-92B4-D9FA82829903}"/>
              </a:ext>
            </a:extLst>
          </p:cNvPr>
          <p:cNvSpPr/>
          <p:nvPr/>
        </p:nvSpPr>
        <p:spPr>
          <a:xfrm>
            <a:off x="6977380" y="1927827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Freeform 176">
            <a:extLst>
              <a:ext uri="{FF2B5EF4-FFF2-40B4-BE49-F238E27FC236}">
                <a16:creationId xmlns:a16="http://schemas.microsoft.com/office/drawing/2014/main" id="{331A1580-F5D4-CF4F-8042-0A1E5AEF8310}"/>
              </a:ext>
            </a:extLst>
          </p:cNvPr>
          <p:cNvSpPr/>
          <p:nvPr/>
        </p:nvSpPr>
        <p:spPr>
          <a:xfrm>
            <a:off x="3281678" y="1747520"/>
            <a:ext cx="5923281" cy="4988560"/>
          </a:xfrm>
          <a:custGeom>
            <a:avLst/>
            <a:gdLst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55520 w 5049520"/>
              <a:gd name="connsiteY2" fmla="*/ 69088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49520 w 5049520"/>
              <a:gd name="connsiteY3" fmla="*/ 6807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94640 w 5049520"/>
              <a:gd name="connsiteY6" fmla="*/ 375920 h 3840480"/>
              <a:gd name="connsiteX7" fmla="*/ 528320 w 5049520"/>
              <a:gd name="connsiteY7" fmla="*/ 0 h 3840480"/>
              <a:gd name="connsiteX0" fmla="*/ 528320 w 5049520"/>
              <a:gd name="connsiteY0" fmla="*/ 0 h 3840480"/>
              <a:gd name="connsiteX1" fmla="*/ 2275840 w 5049520"/>
              <a:gd name="connsiteY1" fmla="*/ 0 h 3840480"/>
              <a:gd name="connsiteX2" fmla="*/ 2275840 w 5049520"/>
              <a:gd name="connsiteY2" fmla="*/ 955040 h 3840480"/>
              <a:gd name="connsiteX3" fmla="*/ 5019040 w 5049520"/>
              <a:gd name="connsiteY3" fmla="*/ 782320 h 3840480"/>
              <a:gd name="connsiteX4" fmla="*/ 5049520 w 5049520"/>
              <a:gd name="connsiteY4" fmla="*/ 3820160 h 3840480"/>
              <a:gd name="connsiteX5" fmla="*/ 0 w 5049520"/>
              <a:gd name="connsiteY5" fmla="*/ 3840480 h 3840480"/>
              <a:gd name="connsiteX6" fmla="*/ 256923 w 5049520"/>
              <a:gd name="connsiteY6" fmla="*/ 904240 h 3840480"/>
              <a:gd name="connsiteX7" fmla="*/ 294640 w 5049520"/>
              <a:gd name="connsiteY7" fmla="*/ 375920 h 3840480"/>
              <a:gd name="connsiteX8" fmla="*/ 528320 w 5049520"/>
              <a:gd name="connsiteY8" fmla="*/ 0 h 3840480"/>
              <a:gd name="connsiteX0" fmla="*/ 1170627 w 5691827"/>
              <a:gd name="connsiteY0" fmla="*/ 0 h 3840480"/>
              <a:gd name="connsiteX1" fmla="*/ 2918147 w 5691827"/>
              <a:gd name="connsiteY1" fmla="*/ 0 h 3840480"/>
              <a:gd name="connsiteX2" fmla="*/ 2918147 w 5691827"/>
              <a:gd name="connsiteY2" fmla="*/ 955040 h 3840480"/>
              <a:gd name="connsiteX3" fmla="*/ 5661347 w 5691827"/>
              <a:gd name="connsiteY3" fmla="*/ 782320 h 3840480"/>
              <a:gd name="connsiteX4" fmla="*/ 5691827 w 5691827"/>
              <a:gd name="connsiteY4" fmla="*/ 3820160 h 3840480"/>
              <a:gd name="connsiteX5" fmla="*/ 642307 w 5691827"/>
              <a:gd name="connsiteY5" fmla="*/ 3840480 h 3840480"/>
              <a:gd name="connsiteX6" fmla="*/ 0 w 5691827"/>
              <a:gd name="connsiteY6" fmla="*/ 955040 h 3840480"/>
              <a:gd name="connsiteX7" fmla="*/ 936947 w 5691827"/>
              <a:gd name="connsiteY7" fmla="*/ 375920 h 3840480"/>
              <a:gd name="connsiteX8" fmla="*/ 1170627 w 5691827"/>
              <a:gd name="connsiteY8" fmla="*/ 0 h 384048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1006119 w 5760999"/>
              <a:gd name="connsiteY7" fmla="*/ 375920 h 3820160"/>
              <a:gd name="connsiteX8" fmla="*/ 1239799 w 5760999"/>
              <a:gd name="connsiteY8" fmla="*/ 0 h 3820160"/>
              <a:gd name="connsiteX0" fmla="*/ 1239799 w 5760999"/>
              <a:gd name="connsiteY0" fmla="*/ 0 h 3820160"/>
              <a:gd name="connsiteX1" fmla="*/ 2987319 w 5760999"/>
              <a:gd name="connsiteY1" fmla="*/ 0 h 3820160"/>
              <a:gd name="connsiteX2" fmla="*/ 2987319 w 5760999"/>
              <a:gd name="connsiteY2" fmla="*/ 955040 h 3820160"/>
              <a:gd name="connsiteX3" fmla="*/ 5730519 w 5760999"/>
              <a:gd name="connsiteY3" fmla="*/ 782320 h 3820160"/>
              <a:gd name="connsiteX4" fmla="*/ 5760999 w 5760999"/>
              <a:gd name="connsiteY4" fmla="*/ 3820160 h 3820160"/>
              <a:gd name="connsiteX5" fmla="*/ 0 w 5760999"/>
              <a:gd name="connsiteY5" fmla="*/ 3810000 h 3820160"/>
              <a:gd name="connsiteX6" fmla="*/ 69172 w 5760999"/>
              <a:gd name="connsiteY6" fmla="*/ 955040 h 3820160"/>
              <a:gd name="connsiteX7" fmla="*/ 917184 w 5760999"/>
              <a:gd name="connsiteY7" fmla="*/ 904240 h 3820160"/>
              <a:gd name="connsiteX8" fmla="*/ 1239799 w 5760999"/>
              <a:gd name="connsiteY8" fmla="*/ 0 h 3820160"/>
              <a:gd name="connsiteX0" fmla="*/ 1239799 w 5760999"/>
              <a:gd name="connsiteY0" fmla="*/ 386080 h 4206240"/>
              <a:gd name="connsiteX1" fmla="*/ 2987319 w 5760999"/>
              <a:gd name="connsiteY1" fmla="*/ 386080 h 4206240"/>
              <a:gd name="connsiteX2" fmla="*/ 3570336 w 5760999"/>
              <a:gd name="connsiteY2" fmla="*/ 0 h 4206240"/>
              <a:gd name="connsiteX3" fmla="*/ 5730519 w 5760999"/>
              <a:gd name="connsiteY3" fmla="*/ 1168400 h 4206240"/>
              <a:gd name="connsiteX4" fmla="*/ 5760999 w 5760999"/>
              <a:gd name="connsiteY4" fmla="*/ 4206240 h 4206240"/>
              <a:gd name="connsiteX5" fmla="*/ 0 w 5760999"/>
              <a:gd name="connsiteY5" fmla="*/ 4196080 h 4206240"/>
              <a:gd name="connsiteX6" fmla="*/ 69172 w 5760999"/>
              <a:gd name="connsiteY6" fmla="*/ 1341120 h 4206240"/>
              <a:gd name="connsiteX7" fmla="*/ 917184 w 5760999"/>
              <a:gd name="connsiteY7" fmla="*/ 1290320 h 4206240"/>
              <a:gd name="connsiteX8" fmla="*/ 1239799 w 5760999"/>
              <a:gd name="connsiteY8" fmla="*/ 386080 h 4206240"/>
              <a:gd name="connsiteX0" fmla="*/ 1239799 w 5760999"/>
              <a:gd name="connsiteY0" fmla="*/ 599440 h 4419600"/>
              <a:gd name="connsiteX1" fmla="*/ 2829213 w 5760999"/>
              <a:gd name="connsiteY1" fmla="*/ 0 h 4419600"/>
              <a:gd name="connsiteX2" fmla="*/ 3570336 w 5760999"/>
              <a:gd name="connsiteY2" fmla="*/ 213360 h 4419600"/>
              <a:gd name="connsiteX3" fmla="*/ 5730519 w 5760999"/>
              <a:gd name="connsiteY3" fmla="*/ 1381760 h 4419600"/>
              <a:gd name="connsiteX4" fmla="*/ 5760999 w 5760999"/>
              <a:gd name="connsiteY4" fmla="*/ 4419600 h 4419600"/>
              <a:gd name="connsiteX5" fmla="*/ 0 w 5760999"/>
              <a:gd name="connsiteY5" fmla="*/ 4409440 h 4419600"/>
              <a:gd name="connsiteX6" fmla="*/ 69172 w 5760999"/>
              <a:gd name="connsiteY6" fmla="*/ 1554480 h 4419600"/>
              <a:gd name="connsiteX7" fmla="*/ 917184 w 5760999"/>
              <a:gd name="connsiteY7" fmla="*/ 1503680 h 4419600"/>
              <a:gd name="connsiteX8" fmla="*/ 1239799 w 5760999"/>
              <a:gd name="connsiteY8" fmla="*/ 599440 h 4419600"/>
              <a:gd name="connsiteX0" fmla="*/ 2524413 w 5760999"/>
              <a:gd name="connsiteY0" fmla="*/ 0 h 4958080"/>
              <a:gd name="connsiteX1" fmla="*/ 2829213 w 5760999"/>
              <a:gd name="connsiteY1" fmla="*/ 538480 h 4958080"/>
              <a:gd name="connsiteX2" fmla="*/ 3570336 w 5760999"/>
              <a:gd name="connsiteY2" fmla="*/ 751840 h 4958080"/>
              <a:gd name="connsiteX3" fmla="*/ 5730519 w 5760999"/>
              <a:gd name="connsiteY3" fmla="*/ 1920240 h 4958080"/>
              <a:gd name="connsiteX4" fmla="*/ 5760999 w 5760999"/>
              <a:gd name="connsiteY4" fmla="*/ 4958080 h 4958080"/>
              <a:gd name="connsiteX5" fmla="*/ 0 w 5760999"/>
              <a:gd name="connsiteY5" fmla="*/ 4947920 h 4958080"/>
              <a:gd name="connsiteX6" fmla="*/ 69172 w 5760999"/>
              <a:gd name="connsiteY6" fmla="*/ 2092960 h 4958080"/>
              <a:gd name="connsiteX7" fmla="*/ 917184 w 5760999"/>
              <a:gd name="connsiteY7" fmla="*/ 2042160 h 4958080"/>
              <a:gd name="connsiteX8" fmla="*/ 2524413 w 5760999"/>
              <a:gd name="connsiteY8" fmla="*/ 0 h 495808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69172 w 5760999"/>
              <a:gd name="connsiteY6" fmla="*/ 212344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  <a:gd name="connsiteX0" fmla="*/ 2524413 w 5760999"/>
              <a:gd name="connsiteY0" fmla="*/ 30480 h 4988560"/>
              <a:gd name="connsiteX1" fmla="*/ 2829213 w 5760999"/>
              <a:gd name="connsiteY1" fmla="*/ 568960 h 4988560"/>
              <a:gd name="connsiteX2" fmla="*/ 3570336 w 5760999"/>
              <a:gd name="connsiteY2" fmla="*/ 782320 h 4988560"/>
              <a:gd name="connsiteX3" fmla="*/ 5730519 w 5760999"/>
              <a:gd name="connsiteY3" fmla="*/ 1950720 h 4988560"/>
              <a:gd name="connsiteX4" fmla="*/ 5760999 w 5760999"/>
              <a:gd name="connsiteY4" fmla="*/ 4988560 h 4988560"/>
              <a:gd name="connsiteX5" fmla="*/ 0 w 5760999"/>
              <a:gd name="connsiteY5" fmla="*/ 4978400 h 4988560"/>
              <a:gd name="connsiteX6" fmla="*/ 138344 w 5760999"/>
              <a:gd name="connsiteY6" fmla="*/ 20320 h 4988560"/>
              <a:gd name="connsiteX7" fmla="*/ 936947 w 5760999"/>
              <a:gd name="connsiteY7" fmla="*/ 0 h 4988560"/>
              <a:gd name="connsiteX8" fmla="*/ 2524413 w 5760999"/>
              <a:gd name="connsiteY8" fmla="*/ 30480 h 4988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60999" h="4988560">
                <a:moveTo>
                  <a:pt x="2524413" y="30480"/>
                </a:moveTo>
                <a:lnTo>
                  <a:pt x="2829213" y="568960"/>
                </a:lnTo>
                <a:lnTo>
                  <a:pt x="3570336" y="782320"/>
                </a:lnTo>
                <a:lnTo>
                  <a:pt x="5730519" y="1950720"/>
                </a:lnTo>
                <a:lnTo>
                  <a:pt x="5760999" y="4988560"/>
                </a:lnTo>
                <a:lnTo>
                  <a:pt x="0" y="4978400"/>
                </a:lnTo>
                <a:lnTo>
                  <a:pt x="138344" y="20320"/>
                </a:lnTo>
                <a:lnTo>
                  <a:pt x="936947" y="0"/>
                </a:lnTo>
                <a:lnTo>
                  <a:pt x="2524413" y="304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6DAE9A3-A8D4-1F4F-87B8-95E9E01E9ED6}"/>
              </a:ext>
            </a:extLst>
          </p:cNvPr>
          <p:cNvSpPr/>
          <p:nvPr/>
        </p:nvSpPr>
        <p:spPr>
          <a:xfrm>
            <a:off x="3068320" y="3810000"/>
            <a:ext cx="3535680" cy="27127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435970D-289F-5C44-88EB-0ED68EC089EF}"/>
              </a:ext>
            </a:extLst>
          </p:cNvPr>
          <p:cNvSpPr txBox="1"/>
          <p:nvPr/>
        </p:nvSpPr>
        <p:spPr>
          <a:xfrm>
            <a:off x="3180080" y="388949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(a)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(a}} </a:t>
            </a:r>
            <a:r>
              <a:rPr lang="en-US" sz="1600" dirty="0">
                <a:cs typeface="Arial" charset="0"/>
              </a:rPr>
              <a:t>= 1 + 8 = 9 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915EDBD-C6AE-C34B-A2D2-6F98B54A26DF}"/>
              </a:ext>
            </a:extLst>
          </p:cNvPr>
          <p:cNvSpPr txBox="1"/>
          <p:nvPr/>
        </p:nvSpPr>
        <p:spPr>
          <a:xfrm>
            <a:off x="3180080" y="4214614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(b)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(b)} = 1 + 0 = 1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2ACDF90F-67A6-E647-A359-36DFD3E0EAEE}"/>
              </a:ext>
            </a:extLst>
          </p:cNvPr>
          <p:cNvSpPr txBox="1"/>
          <p:nvPr/>
        </p:nvSpPr>
        <p:spPr>
          <a:xfrm>
            <a:off x="3169920" y="4539734"/>
            <a:ext cx="3444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(d)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(d)}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DD24FB0F-A16D-AD44-B13C-8FACD3AE60AA}"/>
              </a:ext>
            </a:extLst>
          </p:cNvPr>
          <p:cNvSpPr txBox="1"/>
          <p:nvPr/>
        </p:nvSpPr>
        <p:spPr>
          <a:xfrm>
            <a:off x="3180080" y="4844534"/>
            <a:ext cx="3271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(e)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(e)} = 1 + 1 = 2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392C7836-E2B2-3344-B33C-D0311C182CE1}"/>
              </a:ext>
            </a:extLst>
          </p:cNvPr>
          <p:cNvSpPr txBox="1"/>
          <p:nvPr/>
        </p:nvSpPr>
        <p:spPr>
          <a:xfrm>
            <a:off x="3169920" y="5169654"/>
            <a:ext cx="3362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(f)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(f)}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A4B5D70E-C9D4-A94D-83A5-723A3BC5D7B2}"/>
              </a:ext>
            </a:extLst>
          </p:cNvPr>
          <p:cNvSpPr txBox="1"/>
          <p:nvPr/>
        </p:nvSpPr>
        <p:spPr>
          <a:xfrm>
            <a:off x="3180080" y="5484614"/>
            <a:ext cx="3220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(g)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(g)}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8C46536-27F6-EA4E-8DAA-99731029B077}"/>
              </a:ext>
            </a:extLst>
          </p:cNvPr>
          <p:cNvSpPr txBox="1"/>
          <p:nvPr/>
        </p:nvSpPr>
        <p:spPr>
          <a:xfrm>
            <a:off x="3180080" y="6112748"/>
            <a:ext cx="33731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(i) = min{c</a:t>
            </a:r>
            <a:r>
              <a:rPr lang="en-US" sz="1600" baseline="-25000" dirty="0"/>
              <a:t>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(i)}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5B587E4B-98D8-314C-AD6C-D5C59E491D12}"/>
              </a:ext>
            </a:extLst>
          </p:cNvPr>
          <p:cNvSpPr txBox="1"/>
          <p:nvPr/>
        </p:nvSpPr>
        <p:spPr>
          <a:xfrm>
            <a:off x="3169920" y="5807948"/>
            <a:ext cx="338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dirty="0"/>
              <a:t>D</a:t>
            </a:r>
            <a:r>
              <a:rPr lang="en-US" sz="1600" baseline="-25000" dirty="0"/>
              <a:t>c</a:t>
            </a:r>
            <a:r>
              <a:rPr lang="en-US" sz="1600" dirty="0"/>
              <a:t>(h) = min{c</a:t>
            </a:r>
            <a:r>
              <a:rPr lang="en-US" sz="1600" baseline="-25000" dirty="0"/>
              <a:t>bc,b</a:t>
            </a:r>
            <a:r>
              <a:rPr lang="en-US" sz="1600" dirty="0"/>
              <a:t>+D</a:t>
            </a:r>
            <a:r>
              <a:rPr lang="en-US" sz="1600" baseline="-25000" dirty="0"/>
              <a:t>b</a:t>
            </a:r>
            <a:r>
              <a:rPr lang="en-US" sz="1600" dirty="0"/>
              <a:t>(h)} = 1+ </a:t>
            </a:r>
            <a:r>
              <a:rPr lang="en-US" sz="1600" dirty="0">
                <a:cs typeface="Arial" charset="0"/>
              </a:rPr>
              <a:t>∞ = ∞ </a:t>
            </a:r>
            <a:endParaRPr lang="en-US" sz="1600" dirty="0"/>
          </a:p>
        </p:txBody>
      </p:sp>
      <p:sp>
        <p:nvSpPr>
          <p:cNvPr id="238" name="Down Arrow 237">
            <a:extLst>
              <a:ext uri="{FF2B5EF4-FFF2-40B4-BE49-F238E27FC236}">
                <a16:creationId xmlns:a16="http://schemas.microsoft.com/office/drawing/2014/main" id="{1B75EA05-516F-1A42-869B-A05112D9F54E}"/>
              </a:ext>
            </a:extLst>
          </p:cNvPr>
          <p:cNvSpPr/>
          <p:nvPr/>
        </p:nvSpPr>
        <p:spPr>
          <a:xfrm rot="16200000">
            <a:off x="6704347" y="5410623"/>
            <a:ext cx="339615" cy="560629"/>
          </a:xfrm>
          <a:prstGeom prst="downArrow">
            <a:avLst/>
          </a:prstGeom>
          <a:gradFill>
            <a:gsLst>
              <a:gs pos="0">
                <a:schemeClr val="bg1"/>
              </a:gs>
              <a:gs pos="100000">
                <a:schemeClr val="accent5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7E5DB8CA-DD05-F947-B8C0-C515F9C0A281}"/>
              </a:ext>
            </a:extLst>
          </p:cNvPr>
          <p:cNvGrpSpPr/>
          <p:nvPr/>
        </p:nvGrpSpPr>
        <p:grpSpPr>
          <a:xfrm>
            <a:off x="7147328" y="3969037"/>
            <a:ext cx="1149458" cy="2667397"/>
            <a:chOff x="9764348" y="1447800"/>
            <a:chExt cx="1149458" cy="2667397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90DA1C9B-D797-2940-9D9A-52DB91665546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4" name="Group 253">
              <a:extLst>
                <a:ext uri="{FF2B5EF4-FFF2-40B4-BE49-F238E27FC236}">
                  <a16:creationId xmlns:a16="http://schemas.microsoft.com/office/drawing/2014/main" id="{A438FEFE-9A0E-E14F-A20C-433AD0E31E2A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0DDE6AB4-1AAE-4740-BF48-DF453B07DF19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E5208DC7-BADD-0348-8188-DDEF7D011927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c: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9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2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27A1646E-2395-DE4C-9EB7-A010C4C5AB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5D06E1AD-42EC-234A-8990-0D862398AAF1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49C604FF-993B-294E-A4FB-B0CD03969C40}"/>
              </a:ext>
            </a:extLst>
          </p:cNvPr>
          <p:cNvSpPr/>
          <p:nvPr/>
        </p:nvSpPr>
        <p:spPr>
          <a:xfrm>
            <a:off x="3068320" y="2194560"/>
            <a:ext cx="5598160" cy="1625600"/>
          </a:xfrm>
          <a:custGeom>
            <a:avLst/>
            <a:gdLst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15440"/>
              <a:gd name="connsiteX1" fmla="*/ 0 w 5628640"/>
              <a:gd name="connsiteY1" fmla="*/ 1615440 h 1615440"/>
              <a:gd name="connsiteX2" fmla="*/ 3515360 w 5628640"/>
              <a:gd name="connsiteY2" fmla="*/ 1615440 h 1615440"/>
              <a:gd name="connsiteX3" fmla="*/ 5628640 w 5628640"/>
              <a:gd name="connsiteY3" fmla="*/ 10160 h 1615440"/>
              <a:gd name="connsiteX4" fmla="*/ 5120640 w 5628640"/>
              <a:gd name="connsiteY4" fmla="*/ 0 h 161544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628640"/>
              <a:gd name="connsiteY0" fmla="*/ 0 h 1625600"/>
              <a:gd name="connsiteX1" fmla="*/ 0 w 5628640"/>
              <a:gd name="connsiteY1" fmla="*/ 1615440 h 1625600"/>
              <a:gd name="connsiteX2" fmla="*/ 3535680 w 5628640"/>
              <a:gd name="connsiteY2" fmla="*/ 1625600 h 1625600"/>
              <a:gd name="connsiteX3" fmla="*/ 5628640 w 5628640"/>
              <a:gd name="connsiteY3" fmla="*/ 10160 h 1625600"/>
              <a:gd name="connsiteX4" fmla="*/ 5120640 w 562864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  <a:gd name="connsiteX0" fmla="*/ 5120640 w 5598160"/>
              <a:gd name="connsiteY0" fmla="*/ 0 h 1625600"/>
              <a:gd name="connsiteX1" fmla="*/ 0 w 5598160"/>
              <a:gd name="connsiteY1" fmla="*/ 1615440 h 1625600"/>
              <a:gd name="connsiteX2" fmla="*/ 3535680 w 5598160"/>
              <a:gd name="connsiteY2" fmla="*/ 1625600 h 1625600"/>
              <a:gd name="connsiteX3" fmla="*/ 5598160 w 5598160"/>
              <a:gd name="connsiteY3" fmla="*/ 50800 h 1625600"/>
              <a:gd name="connsiteX4" fmla="*/ 5120640 w 5598160"/>
              <a:gd name="connsiteY4" fmla="*/ 0 h 162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8160" h="1625600">
                <a:moveTo>
                  <a:pt x="5120640" y="0"/>
                </a:moveTo>
                <a:cubicBezTo>
                  <a:pt x="3495040" y="812800"/>
                  <a:pt x="2540000" y="1127760"/>
                  <a:pt x="0" y="1615440"/>
                </a:cubicBezTo>
                <a:lnTo>
                  <a:pt x="3535680" y="1625600"/>
                </a:lnTo>
                <a:cubicBezTo>
                  <a:pt x="4087707" y="988907"/>
                  <a:pt x="4243493" y="890693"/>
                  <a:pt x="5598160" y="50800"/>
                </a:cubicBezTo>
                <a:cubicBezTo>
                  <a:pt x="5317067" y="98213"/>
                  <a:pt x="5259493" y="115147"/>
                  <a:pt x="5120640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10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044BE68-E074-7343-AA40-5C62E04FEF33}"/>
              </a:ext>
            </a:extLst>
          </p:cNvPr>
          <p:cNvGrpSpPr/>
          <p:nvPr/>
        </p:nvGrpSpPr>
        <p:grpSpPr>
          <a:xfrm>
            <a:off x="7868428" y="1698029"/>
            <a:ext cx="1196054" cy="1022555"/>
            <a:chOff x="9655277" y="2349909"/>
            <a:chExt cx="1196054" cy="1022555"/>
          </a:xfrm>
        </p:grpSpPr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C432037B-C0B1-0946-9310-8F414043AC97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282C0F4B-EE5D-3F44-A552-A4006C30F736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  <p:sp>
        <p:nvSpPr>
          <p:cNvPr id="178" name="TextBox 1">
            <a:extLst>
              <a:ext uri="{FF2B5EF4-FFF2-40B4-BE49-F238E27FC236}">
                <a16:creationId xmlns:a16="http://schemas.microsoft.com/office/drawing/2014/main" id="{864085B5-CC56-654B-9AEA-E4EFBB597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751" y="5433536"/>
            <a:ext cx="354428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* Check out the online interactive exercises for more examples: h</a:t>
            </a:r>
            <a:r>
              <a:rPr lang="en-US" sz="1200" dirty="0"/>
              <a:t>ttp://gaia.cs.umass.edu/kurose_ross/interactive/</a:t>
            </a:r>
          </a:p>
        </p:txBody>
      </p:sp>
    </p:spTree>
    <p:extLst>
      <p:ext uri="{BB962C8B-B14F-4D97-AF65-F5344CB8AC3E}">
        <p14:creationId xmlns:p14="http://schemas.microsoft.com/office/powerpoint/2010/main" val="1123642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20417 -0.54653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-27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82" grpId="0" animBg="1"/>
      <p:bldP spid="214" grpId="0"/>
      <p:bldP spid="220" grpId="0"/>
      <p:bldP spid="227" grpId="0"/>
      <p:bldP spid="228" grpId="0"/>
      <p:bldP spid="229" grpId="0"/>
      <p:bldP spid="230" grpId="0"/>
      <p:bldP spid="231" grpId="0"/>
      <p:bldP spid="232" grpId="0"/>
      <p:bldP spid="238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4" y="174028"/>
            <a:ext cx="10893427" cy="894622"/>
          </a:xfrm>
        </p:spPr>
        <p:txBody>
          <a:bodyPr/>
          <a:lstStyle/>
          <a:p>
            <a:r>
              <a:rPr lang="en-US" dirty="0"/>
              <a:t>Distance vector example: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05715-B0AC-CF47-B242-18018B71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74B35E8-95B6-B946-8240-59B747B607B3}"/>
              </a:ext>
            </a:extLst>
          </p:cNvPr>
          <p:cNvCxnSpPr>
            <a:cxnSpLocks/>
            <a:stCxn id="76" idx="2"/>
            <a:endCxn id="76" idx="0"/>
          </p:cNvCxnSpPr>
          <p:nvPr/>
        </p:nvCxnSpPr>
        <p:spPr>
          <a:xfrm flipV="1">
            <a:off x="6530326" y="2129120"/>
            <a:ext cx="0" cy="3863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E34EA38-AB93-704A-ACF2-764D62663226}"/>
              </a:ext>
            </a:extLst>
          </p:cNvPr>
          <p:cNvCxnSpPr>
            <a:cxnSpLocks/>
            <a:stCxn id="76" idx="1"/>
            <a:endCxn id="76" idx="3"/>
          </p:cNvCxnSpPr>
          <p:nvPr/>
        </p:nvCxnSpPr>
        <p:spPr>
          <a:xfrm>
            <a:off x="4598770" y="4060675"/>
            <a:ext cx="386311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A169888C-5E10-3E40-BC1D-A5D0DB850712}"/>
              </a:ext>
            </a:extLst>
          </p:cNvPr>
          <p:cNvSpPr/>
          <p:nvPr/>
        </p:nvSpPr>
        <p:spPr>
          <a:xfrm>
            <a:off x="4598770" y="2129120"/>
            <a:ext cx="3863111" cy="3863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B39BACF-E4D1-6641-8B8C-0274EDEFA113}"/>
              </a:ext>
            </a:extLst>
          </p:cNvPr>
          <p:cNvSpPr/>
          <p:nvPr/>
        </p:nvSpPr>
        <p:spPr>
          <a:xfrm>
            <a:off x="8380337" y="2200470"/>
            <a:ext cx="132508" cy="1855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74A89238-377F-A840-BB03-52D53CBBC3F3}"/>
              </a:ext>
            </a:extLst>
          </p:cNvPr>
          <p:cNvSpPr txBox="1"/>
          <p:nvPr/>
        </p:nvSpPr>
        <p:spPr>
          <a:xfrm>
            <a:off x="4305782" y="2870522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D3F7215-9DE8-0542-8CCA-A9CEDC8717E2}"/>
              </a:ext>
            </a:extLst>
          </p:cNvPr>
          <p:cNvSpPr txBox="1"/>
          <p:nvPr/>
        </p:nvSpPr>
        <p:spPr>
          <a:xfrm>
            <a:off x="6217534" y="286087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FC342D48-14A2-BA4E-A191-060C4177F678}"/>
              </a:ext>
            </a:extLst>
          </p:cNvPr>
          <p:cNvSpPr txBox="1"/>
          <p:nvPr/>
        </p:nvSpPr>
        <p:spPr>
          <a:xfrm>
            <a:off x="4296138" y="488644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C9336A94-9BC9-8F41-95A7-69E18360DF3D}"/>
              </a:ext>
            </a:extLst>
          </p:cNvPr>
          <p:cNvSpPr txBox="1"/>
          <p:nvPr/>
        </p:nvSpPr>
        <p:spPr>
          <a:xfrm>
            <a:off x="6231040" y="48883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11EFAA3-3025-6E40-9F7B-8AEC8E44C52D}"/>
              </a:ext>
            </a:extLst>
          </p:cNvPr>
          <p:cNvSpPr txBox="1"/>
          <p:nvPr/>
        </p:nvSpPr>
        <p:spPr>
          <a:xfrm>
            <a:off x="8154365" y="4890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ECDCBF1-5ACC-CF43-B981-907337945BA2}"/>
              </a:ext>
            </a:extLst>
          </p:cNvPr>
          <p:cNvSpPr txBox="1"/>
          <p:nvPr/>
        </p:nvSpPr>
        <p:spPr>
          <a:xfrm>
            <a:off x="5442030" y="4029920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DD32315-0DAF-354B-ADE2-76F406D6A871}"/>
              </a:ext>
            </a:extLst>
          </p:cNvPr>
          <p:cNvSpPr txBox="1"/>
          <p:nvPr/>
        </p:nvSpPr>
        <p:spPr>
          <a:xfrm>
            <a:off x="7353782" y="402027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5B3E8DA-82E1-B746-9524-A8B47546C7B7}"/>
              </a:ext>
            </a:extLst>
          </p:cNvPr>
          <p:cNvSpPr txBox="1"/>
          <p:nvPr/>
        </p:nvSpPr>
        <p:spPr>
          <a:xfrm>
            <a:off x="5443958" y="5953247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1516E14-40A2-B34F-B880-05B80B68D6FC}"/>
              </a:ext>
            </a:extLst>
          </p:cNvPr>
          <p:cNvSpPr txBox="1"/>
          <p:nvPr/>
        </p:nvSpPr>
        <p:spPr>
          <a:xfrm>
            <a:off x="7355710" y="594360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9174059A-E895-E740-9A26-AA7943E4A64F}"/>
              </a:ext>
            </a:extLst>
          </p:cNvPr>
          <p:cNvSpPr txBox="1"/>
          <p:nvPr/>
        </p:nvSpPr>
        <p:spPr>
          <a:xfrm>
            <a:off x="5445886" y="2123956"/>
            <a:ext cx="3016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7510488-7C59-7449-A4EE-C5A32BFCB3A5}"/>
              </a:ext>
            </a:extLst>
          </p:cNvPr>
          <p:cNvSpPr txBox="1"/>
          <p:nvPr/>
        </p:nvSpPr>
        <p:spPr>
          <a:xfrm>
            <a:off x="7357638" y="211431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AAED925-F16C-8F45-B5D7-47EABDB0B993}"/>
              </a:ext>
            </a:extLst>
          </p:cNvPr>
          <p:cNvGrpSpPr/>
          <p:nvPr/>
        </p:nvGrpSpPr>
        <p:grpSpPr>
          <a:xfrm>
            <a:off x="584365" y="1859143"/>
            <a:ext cx="736099" cy="1229581"/>
            <a:chOff x="10030307" y="3444875"/>
            <a:chExt cx="736099" cy="1229581"/>
          </a:xfrm>
        </p:grpSpPr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655EB12-A2B9-9D4A-A0A9-F9958BDB0106}"/>
                </a:ext>
              </a:extLst>
            </p:cNvPr>
            <p:cNvSpPr txBox="1"/>
            <p:nvPr/>
          </p:nvSpPr>
          <p:spPr>
            <a:xfrm>
              <a:off x="10030307" y="4089681"/>
              <a:ext cx="7360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t=1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0523D739-F413-264B-A745-A38C62E06D3B}"/>
                </a:ext>
              </a:extLst>
            </p:cNvPr>
            <p:cNvGrpSpPr/>
            <p:nvPr/>
          </p:nvGrpSpPr>
          <p:grpSpPr>
            <a:xfrm>
              <a:off x="10034588" y="3444875"/>
              <a:ext cx="682627" cy="682625"/>
              <a:chOff x="10034588" y="3444875"/>
              <a:chExt cx="682627" cy="682625"/>
            </a:xfrm>
          </p:grpSpPr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CB814881-01DB-0E43-BA2F-B64D7EA26896}"/>
                  </a:ext>
                </a:extLst>
              </p:cNvPr>
              <p:cNvSpPr/>
              <p:nvPr/>
            </p:nvSpPr>
            <p:spPr>
              <a:xfrm>
                <a:off x="10039551" y="3449256"/>
                <a:ext cx="671332" cy="671332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8775389-41CA-4740-B083-4D54E5FAECED}"/>
                  </a:ext>
                </a:extLst>
              </p:cNvPr>
              <p:cNvCxnSpPr/>
              <p:nvPr/>
            </p:nvCxnSpPr>
            <p:spPr>
              <a:xfrm>
                <a:off x="10372725" y="34448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3E6B6CB9-512E-6343-AD8B-BBAB6CE819A4}"/>
                  </a:ext>
                </a:extLst>
              </p:cNvPr>
              <p:cNvCxnSpPr/>
              <p:nvPr/>
            </p:nvCxnSpPr>
            <p:spPr>
              <a:xfrm>
                <a:off x="10372725" y="406717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6B84002D-08B3-2041-9EB9-DE4D7AA96DC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064751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C10AF67D-3C60-074D-85D9-BB7F3C22BA6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687053" y="3756025"/>
                <a:ext cx="0" cy="6032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7001C9A-A249-5941-879B-C26FFA215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3542" y="40370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F6CFD6FA-4D66-9F4F-9565-82515FD78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02867" y="3490913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3AF8B4F1-6823-4E49-BDC2-8B3DFF75FC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96517" y="40338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A8A30E75-242F-B744-AD86-D5121CF798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17192" y="3487738"/>
                <a:ext cx="26983" cy="42862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CA6C8979-7ABA-2548-A690-DBB79A1510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31493" y="36115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D0B68AA-F684-FE43-A969-18E51C1C1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85393" y="3929065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5419F84A-0D3B-EF47-949B-02A63FAFFC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094918" y="36147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C9525E-B8EE-704E-94A9-DA434054CD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31493" y="3932240"/>
                <a:ext cx="36507" cy="26985"/>
              </a:xfrm>
              <a:prstGeom prst="line">
                <a:avLst/>
              </a:prstGeom>
              <a:ln w="25400" cap="rnd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1326D6D5-4368-3242-940E-7E5978F1247E}"/>
                  </a:ext>
                </a:extLst>
              </p:cNvPr>
              <p:cNvSpPr/>
              <p:nvPr/>
            </p:nvSpPr>
            <p:spPr>
              <a:xfrm>
                <a:off x="10331450" y="3743325"/>
                <a:ext cx="82550" cy="87136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BDF6761-A298-0649-AD22-E32D353E085B}"/>
              </a:ext>
            </a:extLst>
          </p:cNvPr>
          <p:cNvCxnSpPr>
            <a:cxnSpLocks/>
          </p:cNvCxnSpPr>
          <p:nvPr/>
        </p:nvCxnSpPr>
        <p:spPr>
          <a:xfrm>
            <a:off x="919556" y="1995948"/>
            <a:ext cx="0" cy="196031"/>
          </a:xfrm>
          <a:prstGeom prst="line">
            <a:avLst/>
          </a:prstGeom>
          <a:ln w="25400" cap="flat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05ECD-DD10-C845-94C0-375A905AFE6F}"/>
              </a:ext>
            </a:extLst>
          </p:cNvPr>
          <p:cNvSpPr/>
          <p:nvPr/>
        </p:nvSpPr>
        <p:spPr>
          <a:xfrm>
            <a:off x="6626942" y="275303"/>
            <a:ext cx="3038168" cy="629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0DE6387-1D17-B74C-B49C-337140026F6C}"/>
              </a:ext>
            </a:extLst>
          </p:cNvPr>
          <p:cNvGrpSpPr/>
          <p:nvPr/>
        </p:nvGrpSpPr>
        <p:grpSpPr>
          <a:xfrm>
            <a:off x="6656438" y="235974"/>
            <a:ext cx="2493133" cy="1917291"/>
            <a:chOff x="7010400" y="108155"/>
            <a:chExt cx="2493133" cy="1917291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AAB1A5DE-415B-F14B-A28A-363ED94665BF}"/>
                </a:ext>
              </a:extLst>
            </p:cNvPr>
            <p:cNvSpPr/>
            <p:nvPr/>
          </p:nvSpPr>
          <p:spPr>
            <a:xfrm>
              <a:off x="7010400" y="176982"/>
              <a:ext cx="2340077" cy="1848464"/>
            </a:xfrm>
            <a:custGeom>
              <a:avLst/>
              <a:gdLst>
                <a:gd name="connsiteX0" fmla="*/ 0 w 2340077"/>
                <a:gd name="connsiteY0" fmla="*/ 304800 h 432619"/>
                <a:gd name="connsiteX1" fmla="*/ 393290 w 2340077"/>
                <a:gd name="connsiteY1" fmla="*/ 0 h 432619"/>
                <a:gd name="connsiteX2" fmla="*/ 2340077 w 2340077"/>
                <a:gd name="connsiteY2" fmla="*/ 0 h 432619"/>
                <a:gd name="connsiteX3" fmla="*/ 147484 w 2340077"/>
                <a:gd name="connsiteY3" fmla="*/ 432619 h 432619"/>
                <a:gd name="connsiteX4" fmla="*/ 0 w 2340077"/>
                <a:gd name="connsiteY4" fmla="*/ 304800 h 432619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18967"/>
                <a:gd name="connsiteX1" fmla="*/ 383458 w 2340077"/>
                <a:gd name="connsiteY1" fmla="*/ 0 h 1818967"/>
                <a:gd name="connsiteX2" fmla="*/ 2340077 w 2340077"/>
                <a:gd name="connsiteY2" fmla="*/ 1386348 h 1818967"/>
                <a:gd name="connsiteX3" fmla="*/ 147484 w 2340077"/>
                <a:gd name="connsiteY3" fmla="*/ 1818967 h 1818967"/>
                <a:gd name="connsiteX4" fmla="*/ 0 w 2340077"/>
                <a:gd name="connsiteY4" fmla="*/ 1691148 h 1818967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28799"/>
                <a:gd name="connsiteX1" fmla="*/ 383458 w 2340077"/>
                <a:gd name="connsiteY1" fmla="*/ 0 h 1828799"/>
                <a:gd name="connsiteX2" fmla="*/ 2340077 w 2340077"/>
                <a:gd name="connsiteY2" fmla="*/ 1386348 h 1828799"/>
                <a:gd name="connsiteX3" fmla="*/ 186813 w 2340077"/>
                <a:gd name="connsiteY3" fmla="*/ 1828799 h 1828799"/>
                <a:gd name="connsiteX4" fmla="*/ 0 w 2340077"/>
                <a:gd name="connsiteY4" fmla="*/ 1691148 h 1828799"/>
                <a:gd name="connsiteX0" fmla="*/ 0 w 2340077"/>
                <a:gd name="connsiteY0" fmla="*/ 1691148 h 1848464"/>
                <a:gd name="connsiteX1" fmla="*/ 383458 w 2340077"/>
                <a:gd name="connsiteY1" fmla="*/ 0 h 1848464"/>
                <a:gd name="connsiteX2" fmla="*/ 2340077 w 2340077"/>
                <a:gd name="connsiteY2" fmla="*/ 1386348 h 1848464"/>
                <a:gd name="connsiteX3" fmla="*/ 137651 w 2340077"/>
                <a:gd name="connsiteY3" fmla="*/ 1848464 h 1848464"/>
                <a:gd name="connsiteX4" fmla="*/ 0 w 2340077"/>
                <a:gd name="connsiteY4" fmla="*/ 1691148 h 1848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0077" h="1848464">
                  <a:moveTo>
                    <a:pt x="0" y="1691148"/>
                  </a:moveTo>
                  <a:cubicBezTo>
                    <a:pt x="167148" y="1304412"/>
                    <a:pt x="285136" y="770193"/>
                    <a:pt x="383458" y="0"/>
                  </a:cubicBezTo>
                  <a:lnTo>
                    <a:pt x="2340077" y="1386348"/>
                  </a:lnTo>
                  <a:cubicBezTo>
                    <a:pt x="871794" y="1579716"/>
                    <a:pt x="740695" y="1645264"/>
                    <a:pt x="137651" y="1848464"/>
                  </a:cubicBezTo>
                  <a:lnTo>
                    <a:pt x="0" y="1691148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937CC7FC-FB1E-3F44-8360-192E93D54F76}"/>
                </a:ext>
              </a:extLst>
            </p:cNvPr>
            <p:cNvGrpSpPr/>
            <p:nvPr/>
          </p:nvGrpSpPr>
          <p:grpSpPr>
            <a:xfrm>
              <a:off x="7323884" y="108155"/>
              <a:ext cx="2179649" cy="1445342"/>
              <a:chOff x="7323884" y="108155"/>
              <a:chExt cx="2179649" cy="1445342"/>
            </a:xfrm>
          </p:grpSpPr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4491BF2B-1B3B-CC46-9290-459EE74E54A2}"/>
                  </a:ext>
                </a:extLst>
              </p:cNvPr>
              <p:cNvSpPr/>
              <p:nvPr/>
            </p:nvSpPr>
            <p:spPr>
              <a:xfrm>
                <a:off x="7413523" y="108155"/>
                <a:ext cx="1936954" cy="1435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FCF8DCB2-D709-AF40-B84B-C341D1A769CD}"/>
                  </a:ext>
                </a:extLst>
              </p:cNvPr>
              <p:cNvGrpSpPr/>
              <p:nvPr/>
            </p:nvGrpSpPr>
            <p:grpSpPr>
              <a:xfrm>
                <a:off x="7323884" y="120836"/>
                <a:ext cx="2179649" cy="1432661"/>
                <a:chOff x="7323884" y="120836"/>
                <a:chExt cx="2179649" cy="1432661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AAB1F5FE-4DFF-8942-96D2-1BF59A9B8ED7}"/>
                    </a:ext>
                  </a:extLst>
                </p:cNvPr>
                <p:cNvSpPr/>
                <p:nvPr/>
              </p:nvSpPr>
              <p:spPr>
                <a:xfrm>
                  <a:off x="7409951" y="124866"/>
                  <a:ext cx="1940525" cy="37039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02C346E9-CF40-A846-ACD9-F72DFBB9E805}"/>
                    </a:ext>
                  </a:extLst>
                </p:cNvPr>
                <p:cNvSpPr txBox="1"/>
                <p:nvPr/>
              </p:nvSpPr>
              <p:spPr>
                <a:xfrm>
                  <a:off x="7799764" y="120836"/>
                  <a:ext cx="111719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DV in b:</a:t>
                  </a:r>
                </a:p>
              </p:txBody>
            </p: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322E19FC-BD9D-FC41-8AF9-4540EB9B5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01895" y="495254"/>
                  <a:ext cx="112386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14EC7CB6-196B-5E44-AD24-302ACAC213D8}"/>
                    </a:ext>
                  </a:extLst>
                </p:cNvPr>
                <p:cNvSpPr/>
                <p:nvPr/>
              </p:nvSpPr>
              <p:spPr>
                <a:xfrm>
                  <a:off x="7404189" y="124866"/>
                  <a:ext cx="1936455" cy="14286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15AACE12-C210-0141-824B-658545F2E1EB}"/>
                    </a:ext>
                  </a:extLst>
                </p:cNvPr>
                <p:cNvSpPr txBox="1"/>
                <p:nvPr/>
              </p:nvSpPr>
              <p:spPr>
                <a:xfrm>
                  <a:off x="8392488" y="560500"/>
                  <a:ext cx="1111045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(f)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(g)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(h)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</a:p>
                <a:p>
                  <a:pPr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(i)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</p:txBody>
            </p:sp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8FBBD149-E4A4-7649-964F-57535C719AD2}"/>
                    </a:ext>
                  </a:extLst>
                </p:cNvPr>
                <p:cNvSpPr txBox="1"/>
                <p:nvPr/>
              </p:nvSpPr>
              <p:spPr>
                <a:xfrm>
                  <a:off x="7323884" y="557387"/>
                  <a:ext cx="1117197" cy="9787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(a) = 8</a:t>
                  </a:r>
                  <a:endParaRPr lang="en-US" sz="1600" dirty="0">
                    <a:cs typeface="Arial" charset="0"/>
                  </a:endParaRPr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(c)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(d) =</a:t>
                  </a:r>
                  <a:r>
                    <a:rPr lang="en-US" sz="1600" dirty="0">
                      <a:cs typeface="Arial" charset="0"/>
                    </a:rPr>
                    <a:t> ∞</a:t>
                  </a:r>
                  <a:endParaRPr lang="en-US" sz="1600" dirty="0"/>
                </a:p>
                <a:p>
                  <a:pPr marL="114300" lvl="1">
                    <a:lnSpc>
                      <a:spcPct val="90000"/>
                    </a:lnSpc>
                  </a:pPr>
                  <a:r>
                    <a:rPr lang="en-US" sz="1600" dirty="0"/>
                    <a:t>D</a:t>
                  </a:r>
                  <a:r>
                    <a:rPr lang="en-US" sz="1600" baseline="-25000" dirty="0"/>
                    <a:t>b</a:t>
                  </a:r>
                  <a:r>
                    <a:rPr lang="en-US" sz="1600" dirty="0"/>
                    <a:t>(e) =</a:t>
                  </a:r>
                  <a:r>
                    <a:rPr lang="en-US" sz="1600" dirty="0">
                      <a:cs typeface="Arial" charset="0"/>
                    </a:rPr>
                    <a:t> 1</a:t>
                  </a:r>
                  <a:endParaRPr lang="en-US" sz="1600" dirty="0"/>
                </a:p>
              </p:txBody>
            </p:sp>
          </p:grpSp>
        </p:grpSp>
      </p:grpSp>
      <p:sp>
        <p:nvSpPr>
          <p:cNvPr id="281" name="TextBox 280">
            <a:extLst>
              <a:ext uri="{FF2B5EF4-FFF2-40B4-BE49-F238E27FC236}">
                <a16:creationId xmlns:a16="http://schemas.microsoft.com/office/drawing/2014/main" id="{9547E6FC-ED98-A842-83E6-5B393D42D482}"/>
              </a:ext>
            </a:extLst>
          </p:cNvPr>
          <p:cNvSpPr txBox="1"/>
          <p:nvPr/>
        </p:nvSpPr>
        <p:spPr>
          <a:xfrm flipH="1">
            <a:off x="348626" y="3078991"/>
            <a:ext cx="2195814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Clr>
                <a:srgbClr val="0000A8"/>
              </a:buClr>
              <a:buFont typeface="Wingdings" pitchFamily="2" charset="2"/>
              <a:buChar char="§"/>
            </a:pPr>
            <a:r>
              <a:rPr lang="en-US" dirty="0"/>
              <a:t>e receives DVs from b, d, f, h</a:t>
            </a:r>
          </a:p>
        </p:txBody>
      </p: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917871C2-1731-FE43-944D-6364CCE85DA9}"/>
              </a:ext>
            </a:extLst>
          </p:cNvPr>
          <p:cNvGrpSpPr/>
          <p:nvPr/>
        </p:nvGrpSpPr>
        <p:grpSpPr>
          <a:xfrm>
            <a:off x="4333785" y="1906063"/>
            <a:ext cx="4395351" cy="404576"/>
            <a:chOff x="4333785" y="5772213"/>
            <a:chExt cx="4395351" cy="404576"/>
          </a:xfrm>
        </p:grpSpPr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68E7B419-D4D3-3A4B-86E1-D40C76B2BB2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93705575-DDBD-3D44-B843-C77E28CEAAD2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40" name="Oval 5">
                  <a:extLst>
                    <a:ext uri="{FF2B5EF4-FFF2-40B4-BE49-F238E27FC236}">
                      <a16:creationId xmlns:a16="http://schemas.microsoft.com/office/drawing/2014/main" id="{AF888CEF-6837-CD45-809F-91550C92C8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1" name="Line 6">
                  <a:extLst>
                    <a:ext uri="{FF2B5EF4-FFF2-40B4-BE49-F238E27FC236}">
                      <a16:creationId xmlns:a16="http://schemas.microsoft.com/office/drawing/2014/main" id="{4535759C-A65E-D84B-9508-03E1DC0B82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2" name="Line 7">
                  <a:extLst>
                    <a:ext uri="{FF2B5EF4-FFF2-40B4-BE49-F238E27FC236}">
                      <a16:creationId xmlns:a16="http://schemas.microsoft.com/office/drawing/2014/main" id="{FFA7BAB7-E53C-EC41-ACE7-66FCD862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3" name="Rectangle 8">
                  <a:extLst>
                    <a:ext uri="{FF2B5EF4-FFF2-40B4-BE49-F238E27FC236}">
                      <a16:creationId xmlns:a16="http://schemas.microsoft.com/office/drawing/2014/main" id="{69E05203-3EC0-6447-8988-D4F7C2150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44" name="Oval 9">
                  <a:extLst>
                    <a:ext uri="{FF2B5EF4-FFF2-40B4-BE49-F238E27FC236}">
                      <a16:creationId xmlns:a16="http://schemas.microsoft.com/office/drawing/2014/main" id="{D9043B05-A159-7D41-90D4-718D621EA0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37" name="Group 44">
                <a:extLst>
                  <a:ext uri="{FF2B5EF4-FFF2-40B4-BE49-F238E27FC236}">
                    <a16:creationId xmlns:a16="http://schemas.microsoft.com/office/drawing/2014/main" id="{230264F8-C92F-C344-8341-A92C3D105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38" name="Rectangle 45">
                  <a:extLst>
                    <a:ext uri="{FF2B5EF4-FFF2-40B4-BE49-F238E27FC236}">
                      <a16:creationId xmlns:a16="http://schemas.microsoft.com/office/drawing/2014/main" id="{F2B81453-DE5E-984D-B97A-6884B0BDD3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9" name="Text Box 46">
                  <a:extLst>
                    <a:ext uri="{FF2B5EF4-FFF2-40B4-BE49-F238E27FC236}">
                      <a16:creationId xmlns:a16="http://schemas.microsoft.com/office/drawing/2014/main" id="{35E945F9-D699-744B-ACB7-587B2AA668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a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CE7BA36-0E22-4F41-B503-121F0E8FF751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ABA31A37-F3CD-1746-9C86-0557D36C540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31" name="Oval 5">
                  <a:extLst>
                    <a:ext uri="{FF2B5EF4-FFF2-40B4-BE49-F238E27FC236}">
                      <a16:creationId xmlns:a16="http://schemas.microsoft.com/office/drawing/2014/main" id="{39C9919B-E459-6946-BAB3-A266303D27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2" name="Line 6">
                  <a:extLst>
                    <a:ext uri="{FF2B5EF4-FFF2-40B4-BE49-F238E27FC236}">
                      <a16:creationId xmlns:a16="http://schemas.microsoft.com/office/drawing/2014/main" id="{61A62C09-3017-A541-9429-460C1A7F6B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3" name="Line 7">
                  <a:extLst>
                    <a:ext uri="{FF2B5EF4-FFF2-40B4-BE49-F238E27FC236}">
                      <a16:creationId xmlns:a16="http://schemas.microsoft.com/office/drawing/2014/main" id="{86063EB7-D2C3-3447-B2FD-57FC1E74D3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4" name="Rectangle 8">
                  <a:extLst>
                    <a:ext uri="{FF2B5EF4-FFF2-40B4-BE49-F238E27FC236}">
                      <a16:creationId xmlns:a16="http://schemas.microsoft.com/office/drawing/2014/main" id="{BD5BCC42-3550-DF4A-BB55-F643AEBFD9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5" name="Oval 9">
                  <a:extLst>
                    <a:ext uri="{FF2B5EF4-FFF2-40B4-BE49-F238E27FC236}">
                      <a16:creationId xmlns:a16="http://schemas.microsoft.com/office/drawing/2014/main" id="{74611398-E647-494F-A7BD-186BB5CB54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28" name="Group 44">
                <a:extLst>
                  <a:ext uri="{FF2B5EF4-FFF2-40B4-BE49-F238E27FC236}">
                    <a16:creationId xmlns:a16="http://schemas.microsoft.com/office/drawing/2014/main" id="{B57BC638-F090-114B-B8BF-7E2F4A6CC8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329" name="Rectangle 45">
                  <a:extLst>
                    <a:ext uri="{FF2B5EF4-FFF2-40B4-BE49-F238E27FC236}">
                      <a16:creationId xmlns:a16="http://schemas.microsoft.com/office/drawing/2014/main" id="{0F91A427-A1B7-A54C-8320-A92F425DF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30" name="Text Box 46">
                  <a:extLst>
                    <a:ext uri="{FF2B5EF4-FFF2-40B4-BE49-F238E27FC236}">
                      <a16:creationId xmlns:a16="http://schemas.microsoft.com/office/drawing/2014/main" id="{E600E15A-04DE-4F44-AD3B-D284039393A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b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2EB87748-B820-0349-A8AC-FE8BBD55B257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EB6E4C7D-CDAA-7F47-A797-1E5FB2A80494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22" name="Oval 5">
                  <a:extLst>
                    <a:ext uri="{FF2B5EF4-FFF2-40B4-BE49-F238E27FC236}">
                      <a16:creationId xmlns:a16="http://schemas.microsoft.com/office/drawing/2014/main" id="{F9943B67-FB21-3647-869F-669BE6A72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3" name="Line 6">
                  <a:extLst>
                    <a:ext uri="{FF2B5EF4-FFF2-40B4-BE49-F238E27FC236}">
                      <a16:creationId xmlns:a16="http://schemas.microsoft.com/office/drawing/2014/main" id="{57CCD935-17C4-B04B-B482-9A946E848E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4" name="Line 7">
                  <a:extLst>
                    <a:ext uri="{FF2B5EF4-FFF2-40B4-BE49-F238E27FC236}">
                      <a16:creationId xmlns:a16="http://schemas.microsoft.com/office/drawing/2014/main" id="{2FE8EAFF-CC53-364C-974F-2F913B960D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5" name="Rectangle 8">
                  <a:extLst>
                    <a:ext uri="{FF2B5EF4-FFF2-40B4-BE49-F238E27FC236}">
                      <a16:creationId xmlns:a16="http://schemas.microsoft.com/office/drawing/2014/main" id="{B25B691E-9E1D-1E4F-9419-915601381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6" name="Oval 9">
                  <a:extLst>
                    <a:ext uri="{FF2B5EF4-FFF2-40B4-BE49-F238E27FC236}">
                      <a16:creationId xmlns:a16="http://schemas.microsoft.com/office/drawing/2014/main" id="{9CB3B73F-9E39-EC4E-83F7-FBE1069740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19" name="Group 44">
                <a:extLst>
                  <a:ext uri="{FF2B5EF4-FFF2-40B4-BE49-F238E27FC236}">
                    <a16:creationId xmlns:a16="http://schemas.microsoft.com/office/drawing/2014/main" id="{0F42679C-ED56-BC45-8C82-597609DBD4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64216" y="2507397"/>
                <a:ext cx="341085" cy="419100"/>
                <a:chOff x="2949" y="2425"/>
                <a:chExt cx="218" cy="264"/>
              </a:xfrm>
            </p:grpSpPr>
            <p:sp>
              <p:nvSpPr>
                <p:cNvPr id="320" name="Rectangle 45">
                  <a:extLst>
                    <a:ext uri="{FF2B5EF4-FFF2-40B4-BE49-F238E27FC236}">
                      <a16:creationId xmlns:a16="http://schemas.microsoft.com/office/drawing/2014/main" id="{CF557465-1C6C-1245-9762-D6D2D9F89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21" name="Text Box 46">
                  <a:extLst>
                    <a:ext uri="{FF2B5EF4-FFF2-40B4-BE49-F238E27FC236}">
                      <a16:creationId xmlns:a16="http://schemas.microsoft.com/office/drawing/2014/main" id="{CEEF1658-9381-E84D-81A0-1A501484FB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9" y="2425"/>
                  <a:ext cx="218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c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183" name="Freeform 182">
            <a:extLst>
              <a:ext uri="{FF2B5EF4-FFF2-40B4-BE49-F238E27FC236}">
                <a16:creationId xmlns:a16="http://schemas.microsoft.com/office/drawing/2014/main" id="{2593EFCC-23E2-4043-94E6-A9E17FCC79C5}"/>
              </a:ext>
            </a:extLst>
          </p:cNvPr>
          <p:cNvSpPr/>
          <p:nvPr/>
        </p:nvSpPr>
        <p:spPr>
          <a:xfrm>
            <a:off x="6774755" y="1106458"/>
            <a:ext cx="2967758" cy="3014570"/>
          </a:xfrm>
          <a:custGeom>
            <a:avLst/>
            <a:gdLst>
              <a:gd name="connsiteX0" fmla="*/ 0 w 2615381"/>
              <a:gd name="connsiteY0" fmla="*/ 0 h 2615381"/>
              <a:gd name="connsiteX1" fmla="*/ 2595716 w 2615381"/>
              <a:gd name="connsiteY1" fmla="*/ 235975 h 2615381"/>
              <a:gd name="connsiteX2" fmla="*/ 2615381 w 2615381"/>
              <a:gd name="connsiteY2" fmla="*/ 2615381 h 2615381"/>
              <a:gd name="connsiteX3" fmla="*/ 9832 w 2615381"/>
              <a:gd name="connsiteY3" fmla="*/ 167149 h 2615381"/>
              <a:gd name="connsiteX4" fmla="*/ 0 w 2615381"/>
              <a:gd name="connsiteY4" fmla="*/ 0 h 2615381"/>
              <a:gd name="connsiteX0" fmla="*/ 0 w 2654709"/>
              <a:gd name="connsiteY0" fmla="*/ 0 h 2615381"/>
              <a:gd name="connsiteX1" fmla="*/ 2654709 w 2654709"/>
              <a:gd name="connsiteY1" fmla="*/ 255639 h 2615381"/>
              <a:gd name="connsiteX2" fmla="*/ 2615381 w 2654709"/>
              <a:gd name="connsiteY2" fmla="*/ 2615381 h 2615381"/>
              <a:gd name="connsiteX3" fmla="*/ 9832 w 2654709"/>
              <a:gd name="connsiteY3" fmla="*/ 167149 h 2615381"/>
              <a:gd name="connsiteX4" fmla="*/ 0 w 2654709"/>
              <a:gd name="connsiteY4" fmla="*/ 0 h 2615381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0 w 2654710"/>
              <a:gd name="connsiteY0" fmla="*/ 0 h 2605549"/>
              <a:gd name="connsiteX1" fmla="*/ 2654709 w 2654710"/>
              <a:gd name="connsiteY1" fmla="*/ 255639 h 2605549"/>
              <a:gd name="connsiteX2" fmla="*/ 2654710 w 2654710"/>
              <a:gd name="connsiteY2" fmla="*/ 2605549 h 2605549"/>
              <a:gd name="connsiteX3" fmla="*/ 9832 w 2654710"/>
              <a:gd name="connsiteY3" fmla="*/ 167149 h 2605549"/>
              <a:gd name="connsiteX4" fmla="*/ 0 w 2654710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9497 w 2684207"/>
              <a:gd name="connsiteY0" fmla="*/ 0 h 2605549"/>
              <a:gd name="connsiteX1" fmla="*/ 2684206 w 2684207"/>
              <a:gd name="connsiteY1" fmla="*/ 255639 h 2605549"/>
              <a:gd name="connsiteX2" fmla="*/ 2684207 w 2684207"/>
              <a:gd name="connsiteY2" fmla="*/ 2605549 h 2605549"/>
              <a:gd name="connsiteX3" fmla="*/ 0 w 2684207"/>
              <a:gd name="connsiteY3" fmla="*/ 176981 h 2605549"/>
              <a:gd name="connsiteX4" fmla="*/ 29497 w 2684207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226143 w 2880853"/>
              <a:gd name="connsiteY0" fmla="*/ 0 h 2605549"/>
              <a:gd name="connsiteX1" fmla="*/ 2880852 w 2880853"/>
              <a:gd name="connsiteY1" fmla="*/ 255639 h 2605549"/>
              <a:gd name="connsiteX2" fmla="*/ 2880853 w 2880853"/>
              <a:gd name="connsiteY2" fmla="*/ 2605549 h 2605549"/>
              <a:gd name="connsiteX3" fmla="*/ 0 w 2880853"/>
              <a:gd name="connsiteY3" fmla="*/ 1543665 h 2605549"/>
              <a:gd name="connsiteX4" fmla="*/ 226143 w 2880853"/>
              <a:gd name="connsiteY4" fmla="*/ 0 h 2605549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58992 w 2939845"/>
              <a:gd name="connsiteY3" fmla="*/ 1288026 h 2349910"/>
              <a:gd name="connsiteX4" fmla="*/ 0 w 2939845"/>
              <a:gd name="connsiteY4" fmla="*/ 1140541 h 2349910"/>
              <a:gd name="connsiteX0" fmla="*/ 0 w 2939845"/>
              <a:gd name="connsiteY0" fmla="*/ 1140541 h 2349910"/>
              <a:gd name="connsiteX1" fmla="*/ 2939844 w 2939845"/>
              <a:gd name="connsiteY1" fmla="*/ 0 h 2349910"/>
              <a:gd name="connsiteX2" fmla="*/ 2939845 w 2939845"/>
              <a:gd name="connsiteY2" fmla="*/ 2349910 h 2349910"/>
              <a:gd name="connsiteX3" fmla="*/ 19663 w 2939845"/>
              <a:gd name="connsiteY3" fmla="*/ 1307690 h 2349910"/>
              <a:gd name="connsiteX4" fmla="*/ 0 w 2939845"/>
              <a:gd name="connsiteY4" fmla="*/ 1140541 h 234991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39844"/>
              <a:gd name="connsiteY0" fmla="*/ 1140541 h 2878230"/>
              <a:gd name="connsiteX1" fmla="*/ 2939844 w 2939844"/>
              <a:gd name="connsiteY1" fmla="*/ 0 h 2878230"/>
              <a:gd name="connsiteX2" fmla="*/ 2919525 w 2939844"/>
              <a:gd name="connsiteY2" fmla="*/ 2878230 h 2878230"/>
              <a:gd name="connsiteX3" fmla="*/ 19663 w 2939844"/>
              <a:gd name="connsiteY3" fmla="*/ 1307690 h 2878230"/>
              <a:gd name="connsiteX4" fmla="*/ 0 w 2939844"/>
              <a:gd name="connsiteY4" fmla="*/ 1140541 h 287823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19663 w 2919525"/>
              <a:gd name="connsiteY3" fmla="*/ 106385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0 w 2919525"/>
              <a:gd name="connsiteY0" fmla="*/ 896701 h 2634390"/>
              <a:gd name="connsiteX1" fmla="*/ 2899204 w 2919525"/>
              <a:gd name="connsiteY1" fmla="*/ 0 h 2634390"/>
              <a:gd name="connsiteX2" fmla="*/ 2919525 w 2919525"/>
              <a:gd name="connsiteY2" fmla="*/ 2634390 h 2634390"/>
              <a:gd name="connsiteX3" fmla="*/ 29823 w 2919525"/>
              <a:gd name="connsiteY3" fmla="*/ 1094330 h 2634390"/>
              <a:gd name="connsiteX4" fmla="*/ 0 w 2919525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889702"/>
              <a:gd name="connsiteY0" fmla="*/ 896701 h 2634390"/>
              <a:gd name="connsiteX1" fmla="*/ 2869381 w 2889702"/>
              <a:gd name="connsiteY1" fmla="*/ 0 h 2634390"/>
              <a:gd name="connsiteX2" fmla="*/ 2889702 w 2889702"/>
              <a:gd name="connsiteY2" fmla="*/ 2634390 h 2634390"/>
              <a:gd name="connsiteX3" fmla="*/ 0 w 2889702"/>
              <a:gd name="connsiteY3" fmla="*/ 1094330 h 2634390"/>
              <a:gd name="connsiteX4" fmla="*/ 10817 w 2889702"/>
              <a:gd name="connsiteY4" fmla="*/ 896701 h 26343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4056790"/>
              <a:gd name="connsiteX1" fmla="*/ 2991301 w 2991301"/>
              <a:gd name="connsiteY1" fmla="*/ 0 h 4056790"/>
              <a:gd name="connsiteX2" fmla="*/ 2889702 w 2991301"/>
              <a:gd name="connsiteY2" fmla="*/ 4056790 h 4056790"/>
              <a:gd name="connsiteX3" fmla="*/ 0 w 2991301"/>
              <a:gd name="connsiteY3" fmla="*/ 2516730 h 4056790"/>
              <a:gd name="connsiteX4" fmla="*/ 10817 w 2991301"/>
              <a:gd name="connsiteY4" fmla="*/ 2319101 h 405679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10817 w 2991301"/>
              <a:gd name="connsiteY0" fmla="*/ 2319101 h 2614070"/>
              <a:gd name="connsiteX1" fmla="*/ 2991301 w 2991301"/>
              <a:gd name="connsiteY1" fmla="*/ 0 h 2614070"/>
              <a:gd name="connsiteX2" fmla="*/ 2930342 w 2991301"/>
              <a:gd name="connsiteY2" fmla="*/ 2614070 h 2614070"/>
              <a:gd name="connsiteX3" fmla="*/ 0 w 2991301"/>
              <a:gd name="connsiteY3" fmla="*/ 2516730 h 2614070"/>
              <a:gd name="connsiteX4" fmla="*/ 10817 w 2991301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0484"/>
              <a:gd name="connsiteY0" fmla="*/ 2319101 h 2614070"/>
              <a:gd name="connsiteX1" fmla="*/ 2980484 w 2980484"/>
              <a:gd name="connsiteY1" fmla="*/ 0 h 2614070"/>
              <a:gd name="connsiteX2" fmla="*/ 2919525 w 2980484"/>
              <a:gd name="connsiteY2" fmla="*/ 2614070 h 2614070"/>
              <a:gd name="connsiteX3" fmla="*/ 50143 w 2980484"/>
              <a:gd name="connsiteY3" fmla="*/ 2506570 h 2614070"/>
              <a:gd name="connsiteX4" fmla="*/ 0 w 2980484"/>
              <a:gd name="connsiteY4" fmla="*/ 2319101 h 261407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50143 w 2987119"/>
              <a:gd name="connsiteY3" fmla="*/ 2506570 h 2593750"/>
              <a:gd name="connsiteX4" fmla="*/ 0 w 2987119"/>
              <a:gd name="connsiteY4" fmla="*/ 2319101 h 2593750"/>
              <a:gd name="connsiteX0" fmla="*/ 0 w 2987119"/>
              <a:gd name="connsiteY0" fmla="*/ 2319101 h 2593750"/>
              <a:gd name="connsiteX1" fmla="*/ 2980484 w 2987119"/>
              <a:gd name="connsiteY1" fmla="*/ 0 h 2593750"/>
              <a:gd name="connsiteX2" fmla="*/ 2970325 w 2987119"/>
              <a:gd name="connsiteY2" fmla="*/ 2593750 h 2593750"/>
              <a:gd name="connsiteX3" fmla="*/ 19663 w 2987119"/>
              <a:gd name="connsiteY3" fmla="*/ 2526890 h 2593750"/>
              <a:gd name="connsiteX4" fmla="*/ 0 w 2987119"/>
              <a:gd name="connsiteY4" fmla="*/ 2319101 h 2593750"/>
              <a:gd name="connsiteX0" fmla="*/ 0 w 3017599"/>
              <a:gd name="connsiteY0" fmla="*/ 2390221 h 2593750"/>
              <a:gd name="connsiteX1" fmla="*/ 3010964 w 3017599"/>
              <a:gd name="connsiteY1" fmla="*/ 0 h 2593750"/>
              <a:gd name="connsiteX2" fmla="*/ 3000805 w 3017599"/>
              <a:gd name="connsiteY2" fmla="*/ 2593750 h 2593750"/>
              <a:gd name="connsiteX3" fmla="*/ 50143 w 3017599"/>
              <a:gd name="connsiteY3" fmla="*/ 2526890 h 2593750"/>
              <a:gd name="connsiteX4" fmla="*/ 0 w 3017599"/>
              <a:gd name="connsiteY4" fmla="*/ 2390221 h 259375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3010964"/>
              <a:gd name="connsiteY0" fmla="*/ 2390221 h 2526890"/>
              <a:gd name="connsiteX1" fmla="*/ 3010964 w 3010964"/>
              <a:gd name="connsiteY1" fmla="*/ 0 h 2526890"/>
              <a:gd name="connsiteX2" fmla="*/ 2960165 w 3010964"/>
              <a:gd name="connsiteY2" fmla="*/ 2095910 h 2526890"/>
              <a:gd name="connsiteX3" fmla="*/ 50143 w 3010964"/>
              <a:gd name="connsiteY3" fmla="*/ 2526890 h 2526890"/>
              <a:gd name="connsiteX4" fmla="*/ 0 w 3010964"/>
              <a:gd name="connsiteY4" fmla="*/ 2390221 h 252689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  <a:gd name="connsiteX0" fmla="*/ 0 w 2967758"/>
              <a:gd name="connsiteY0" fmla="*/ 2877901 h 3014570"/>
              <a:gd name="connsiteX1" fmla="*/ 2919524 w 2967758"/>
              <a:gd name="connsiteY1" fmla="*/ 0 h 3014570"/>
              <a:gd name="connsiteX2" fmla="*/ 2960165 w 2967758"/>
              <a:gd name="connsiteY2" fmla="*/ 2583590 h 3014570"/>
              <a:gd name="connsiteX3" fmla="*/ 50143 w 2967758"/>
              <a:gd name="connsiteY3" fmla="*/ 3014570 h 3014570"/>
              <a:gd name="connsiteX4" fmla="*/ 0 w 2967758"/>
              <a:gd name="connsiteY4" fmla="*/ 2877901 h 301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67758" h="3014570">
                <a:moveTo>
                  <a:pt x="0" y="2877901"/>
                </a:moveTo>
                <a:cubicBezTo>
                  <a:pt x="1740309" y="2497721"/>
                  <a:pt x="2305008" y="1488604"/>
                  <a:pt x="2919524" y="0"/>
                </a:cubicBezTo>
                <a:cubicBezTo>
                  <a:pt x="2919524" y="783303"/>
                  <a:pt x="2990645" y="1719007"/>
                  <a:pt x="2960165" y="2583590"/>
                </a:cubicBezTo>
                <a:cubicBezTo>
                  <a:pt x="2152608" y="2386944"/>
                  <a:pt x="1676726" y="2623574"/>
                  <a:pt x="50143" y="3014570"/>
                </a:cubicBezTo>
                <a:lnTo>
                  <a:pt x="0" y="2877901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8" name="Freeform 177">
            <a:extLst>
              <a:ext uri="{FF2B5EF4-FFF2-40B4-BE49-F238E27FC236}">
                <a16:creationId xmlns:a16="http://schemas.microsoft.com/office/drawing/2014/main" id="{871D2208-E245-1F4C-95E8-E69A25614938}"/>
              </a:ext>
            </a:extLst>
          </p:cNvPr>
          <p:cNvSpPr/>
          <p:nvPr/>
        </p:nvSpPr>
        <p:spPr>
          <a:xfrm>
            <a:off x="8446236" y="3874156"/>
            <a:ext cx="1239192" cy="2428567"/>
          </a:xfrm>
          <a:custGeom>
            <a:avLst/>
            <a:gdLst>
              <a:gd name="connsiteX0" fmla="*/ 9833 w 786581"/>
              <a:gd name="connsiteY0" fmla="*/ 501445 h 2458064"/>
              <a:gd name="connsiteX1" fmla="*/ 747252 w 786581"/>
              <a:gd name="connsiteY1" fmla="*/ 0 h 2458064"/>
              <a:gd name="connsiteX2" fmla="*/ 786581 w 786581"/>
              <a:gd name="connsiteY2" fmla="*/ 2458064 h 2458064"/>
              <a:gd name="connsiteX3" fmla="*/ 0 w 786581"/>
              <a:gd name="connsiteY3" fmla="*/ 668593 h 2458064"/>
              <a:gd name="connsiteX4" fmla="*/ 9833 w 786581"/>
              <a:gd name="connsiteY4" fmla="*/ 501445 h 2458064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9833 w 786581"/>
              <a:gd name="connsiteY0" fmla="*/ 471948 h 2428567"/>
              <a:gd name="connsiteX1" fmla="*/ 776749 w 786581"/>
              <a:gd name="connsiteY1" fmla="*/ 0 h 2428567"/>
              <a:gd name="connsiteX2" fmla="*/ 786581 w 786581"/>
              <a:gd name="connsiteY2" fmla="*/ 2428567 h 2428567"/>
              <a:gd name="connsiteX3" fmla="*/ 0 w 786581"/>
              <a:gd name="connsiteY3" fmla="*/ 639096 h 2428567"/>
              <a:gd name="connsiteX4" fmla="*/ 9833 w 786581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393291 w 1170039"/>
              <a:gd name="connsiteY0" fmla="*/ 471948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393291 w 1170039"/>
              <a:gd name="connsiteY4" fmla="*/ 471948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1 w 1170039"/>
              <a:gd name="connsiteY0" fmla="*/ 1809135 h 2428567"/>
              <a:gd name="connsiteX1" fmla="*/ 1160207 w 1170039"/>
              <a:gd name="connsiteY1" fmla="*/ 0 h 2428567"/>
              <a:gd name="connsiteX2" fmla="*/ 1170039 w 1170039"/>
              <a:gd name="connsiteY2" fmla="*/ 2428567 h 2428567"/>
              <a:gd name="connsiteX3" fmla="*/ 0 w 1170039"/>
              <a:gd name="connsiteY3" fmla="*/ 1946786 h 2428567"/>
              <a:gd name="connsiteX4" fmla="*/ 1 w 1170039"/>
              <a:gd name="connsiteY4" fmla="*/ 180913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0 w 1208624"/>
              <a:gd name="connsiteY0" fmla="*/ 224175 h 2428567"/>
              <a:gd name="connsiteX1" fmla="*/ 1198792 w 1208624"/>
              <a:gd name="connsiteY1" fmla="*/ 0 h 2428567"/>
              <a:gd name="connsiteX2" fmla="*/ 1208624 w 1208624"/>
              <a:gd name="connsiteY2" fmla="*/ 2428567 h 2428567"/>
              <a:gd name="connsiteX3" fmla="*/ 38585 w 1208624"/>
              <a:gd name="connsiteY3" fmla="*/ 1946786 h 2428567"/>
              <a:gd name="connsiteX4" fmla="*/ 0 w 1208624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  <a:gd name="connsiteX0" fmla="*/ 360141 w 1568765"/>
              <a:gd name="connsiteY0" fmla="*/ 224175 h 2428567"/>
              <a:gd name="connsiteX1" fmla="*/ 1558933 w 1568765"/>
              <a:gd name="connsiteY1" fmla="*/ 0 h 2428567"/>
              <a:gd name="connsiteX2" fmla="*/ 1568765 w 1568765"/>
              <a:gd name="connsiteY2" fmla="*/ 2428567 h 2428567"/>
              <a:gd name="connsiteX3" fmla="*/ 0 w 1568765"/>
              <a:gd name="connsiteY3" fmla="*/ 341506 h 2428567"/>
              <a:gd name="connsiteX4" fmla="*/ 360141 w 1568765"/>
              <a:gd name="connsiteY4" fmla="*/ 224175 h 24285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8765" h="2428567">
                <a:moveTo>
                  <a:pt x="360141" y="224175"/>
                </a:moveTo>
                <a:cubicBezTo>
                  <a:pt x="978394" y="281530"/>
                  <a:pt x="1236509" y="288085"/>
                  <a:pt x="1558933" y="0"/>
                </a:cubicBezTo>
                <a:cubicBezTo>
                  <a:pt x="1562210" y="809522"/>
                  <a:pt x="1565488" y="1619045"/>
                  <a:pt x="1568765" y="2428567"/>
                </a:cubicBezTo>
                <a:cubicBezTo>
                  <a:pt x="1218082" y="2058219"/>
                  <a:pt x="714478" y="485712"/>
                  <a:pt x="0" y="341506"/>
                </a:cubicBezTo>
                <a:cubicBezTo>
                  <a:pt x="0" y="295622"/>
                  <a:pt x="360141" y="270059"/>
                  <a:pt x="360141" y="22417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0DDEBD4-7353-9541-B72F-43E36357B966}"/>
              </a:ext>
            </a:extLst>
          </p:cNvPr>
          <p:cNvGrpSpPr/>
          <p:nvPr/>
        </p:nvGrpSpPr>
        <p:grpSpPr>
          <a:xfrm>
            <a:off x="9656848" y="3847117"/>
            <a:ext cx="1149458" cy="2667397"/>
            <a:chOff x="9764348" y="1447800"/>
            <a:chExt cx="1149458" cy="2667397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E0ED8B3F-2D0A-3B4F-8597-6D523A519ACE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CC75114-1E36-B840-9A29-0C23BD09F41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63C8C73-22EE-D041-BE86-2A0A330003BA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1D4B225B-56A4-C54E-B06D-75AF9FB2D768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f: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E590C634-B576-E54C-94F8-7B2EAD859B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03080151-68AE-D642-A727-713A5B002CA3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6A226F5-E1A0-0745-A702-A2A97BFBFCD7}"/>
              </a:ext>
            </a:extLst>
          </p:cNvPr>
          <p:cNvGrpSpPr/>
          <p:nvPr/>
        </p:nvGrpSpPr>
        <p:grpSpPr>
          <a:xfrm>
            <a:off x="9685117" y="1067456"/>
            <a:ext cx="1155603" cy="2672477"/>
            <a:chOff x="10325197" y="813456"/>
            <a:chExt cx="1155603" cy="2672477"/>
          </a:xfrm>
        </p:grpSpPr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E11C6EC6-4F28-CD44-B5B6-0143F1CD0CD3}"/>
                </a:ext>
              </a:extLst>
            </p:cNvPr>
            <p:cNvSpPr/>
            <p:nvPr/>
          </p:nvSpPr>
          <p:spPr>
            <a:xfrm>
              <a:off x="10355334" y="813456"/>
              <a:ext cx="1125466" cy="2630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F6C3876C-103E-634C-8619-285D4D96A9C8}"/>
                </a:ext>
              </a:extLst>
            </p:cNvPr>
            <p:cNvSpPr/>
            <p:nvPr/>
          </p:nvSpPr>
          <p:spPr>
            <a:xfrm>
              <a:off x="10338507" y="825123"/>
              <a:ext cx="1141582" cy="4078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7C7420E3-75DE-FB4C-B805-F6E92683D068}"/>
                </a:ext>
              </a:extLst>
            </p:cNvPr>
            <p:cNvSpPr txBox="1"/>
            <p:nvPr/>
          </p:nvSpPr>
          <p:spPr>
            <a:xfrm>
              <a:off x="10325197" y="821098"/>
              <a:ext cx="1117197" cy="2664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sz="2000" dirty="0">
                  <a:solidFill>
                    <a:schemeClr val="bg1"/>
                  </a:solidFill>
                </a:rPr>
                <a:t>DV in e: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(a) =</a:t>
              </a:r>
              <a:r>
                <a:rPr lang="en-US" sz="1600" dirty="0">
                  <a:cs typeface="Arial" charset="0"/>
                </a:rPr>
                <a:t> ∞</a:t>
              </a:r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(b)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(c)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(d) =</a:t>
              </a:r>
              <a:r>
                <a:rPr lang="en-US" sz="1600" dirty="0">
                  <a:cs typeface="Arial" charset="0"/>
                </a:rPr>
                <a:t> 1</a:t>
              </a:r>
            </a:p>
            <a:p>
              <a:pPr marL="114300" lvl="1"/>
              <a:r>
                <a:rPr lang="en-US" sz="1600" dirty="0">
                  <a:cs typeface="Arial" charset="0"/>
                </a:rPr>
                <a:t>D</a:t>
              </a:r>
              <a:r>
                <a:rPr lang="en-US" sz="1600" baseline="-25000" dirty="0">
                  <a:cs typeface="Arial" charset="0"/>
                </a:rPr>
                <a:t>e</a:t>
              </a:r>
              <a:r>
                <a:rPr lang="en-US" sz="1600" dirty="0">
                  <a:cs typeface="Arial" charset="0"/>
                </a:rPr>
                <a:t>(e) = 0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(f)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(g)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  <a:p>
              <a:pPr marL="114300" lvl="1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(h) =</a:t>
              </a:r>
              <a:r>
                <a:rPr lang="en-US" sz="1600" dirty="0">
                  <a:cs typeface="Arial" charset="0"/>
                </a:rPr>
                <a:t> 1</a:t>
              </a:r>
              <a:endParaRPr lang="en-US" sz="1600" dirty="0"/>
            </a:p>
            <a:p>
              <a:pPr marL="114300"/>
              <a:r>
                <a:rPr lang="en-US" sz="1600" dirty="0"/>
                <a:t>D</a:t>
              </a:r>
              <a:r>
                <a:rPr lang="en-US" sz="1600" baseline="-25000" dirty="0"/>
                <a:t>e</a:t>
              </a:r>
              <a:r>
                <a:rPr lang="en-US" sz="1600" dirty="0"/>
                <a:t>(i) =</a:t>
              </a:r>
              <a:r>
                <a:rPr lang="en-US" sz="1600" dirty="0">
                  <a:cs typeface="Arial" charset="0"/>
                </a:rPr>
                <a:t> ∞</a:t>
              </a:r>
              <a:endParaRPr lang="en-US" sz="1600" dirty="0"/>
            </a:p>
          </p:txBody>
        </p: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1DC7A48D-E2F6-C84C-A00F-2E0AAD58111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450" y="1225636"/>
              <a:ext cx="114861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D7FCACB9-7EBD-6042-B148-4018CD65A0BC}"/>
                </a:ext>
              </a:extLst>
            </p:cNvPr>
            <p:cNvSpPr/>
            <p:nvPr/>
          </p:nvSpPr>
          <p:spPr>
            <a:xfrm>
              <a:off x="10332745" y="825123"/>
              <a:ext cx="1122744" cy="26165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9413BF4D-A39A-5642-A43D-A3C2CE1A0D9F}"/>
              </a:ext>
            </a:extLst>
          </p:cNvPr>
          <p:cNvGrpSpPr/>
          <p:nvPr/>
        </p:nvGrpSpPr>
        <p:grpSpPr>
          <a:xfrm>
            <a:off x="2595648" y="4070637"/>
            <a:ext cx="1149458" cy="2667397"/>
            <a:chOff x="9764348" y="1447800"/>
            <a:chExt cx="1149458" cy="2667397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9ADF260B-6661-034F-A0B1-9434C10CB6EA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0F6E678-018D-9043-9B9E-520CE9425B4F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3C54479A-6447-6C41-A65D-8CDF02997F4D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EAB40A06-F7FC-E544-9A35-C1EB6AB93171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h: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∞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</p:txBody>
          </p: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4EE88B9D-48AE-3C41-ACEF-AB953A3DC3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B0D4837F-C7E1-464E-AE20-E7BA24E30BAB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5D1DC4A-8FFB-BC47-A0A1-C5FDF0C7BB15}"/>
              </a:ext>
            </a:extLst>
          </p:cNvPr>
          <p:cNvGrpSpPr/>
          <p:nvPr/>
        </p:nvGrpSpPr>
        <p:grpSpPr>
          <a:xfrm>
            <a:off x="2544848" y="1246157"/>
            <a:ext cx="1149458" cy="2667397"/>
            <a:chOff x="9764348" y="1447800"/>
            <a:chExt cx="1149458" cy="2667397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C5D97005-6275-0E40-AC90-33504E6F88D3}"/>
                </a:ext>
              </a:extLst>
            </p:cNvPr>
            <p:cNvSpPr/>
            <p:nvPr/>
          </p:nvSpPr>
          <p:spPr>
            <a:xfrm>
              <a:off x="9783097" y="1447800"/>
              <a:ext cx="1130709" cy="24261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0F5EFAC-DD71-6445-A54E-E854D4BF79CB}"/>
                </a:ext>
              </a:extLst>
            </p:cNvPr>
            <p:cNvGrpSpPr/>
            <p:nvPr/>
          </p:nvGrpSpPr>
          <p:grpSpPr>
            <a:xfrm>
              <a:off x="9764348" y="1447800"/>
              <a:ext cx="1130291" cy="2667397"/>
              <a:chOff x="9472119" y="702026"/>
              <a:chExt cx="1130291" cy="2667397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96962042-8A2E-A64D-8876-1FD7A84833E5}"/>
                  </a:ext>
                </a:extLst>
              </p:cNvPr>
              <p:cNvSpPr/>
              <p:nvPr/>
            </p:nvSpPr>
            <p:spPr>
              <a:xfrm>
                <a:off x="9485428" y="706056"/>
                <a:ext cx="1116982" cy="37039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940904E2-A3C0-D842-9DA2-FE7E9C839DC9}"/>
                  </a:ext>
                </a:extLst>
              </p:cNvPr>
              <p:cNvSpPr txBox="1"/>
              <p:nvPr/>
            </p:nvSpPr>
            <p:spPr>
              <a:xfrm>
                <a:off x="9472119" y="702026"/>
                <a:ext cx="1088020" cy="266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sz="2000" dirty="0">
                    <a:solidFill>
                      <a:schemeClr val="bg1"/>
                    </a:solidFill>
                  </a:rPr>
                  <a:t>DV in d: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(a) =</a:t>
                </a:r>
                <a:r>
                  <a:rPr lang="en-US" sz="1600" dirty="0">
                    <a:cs typeface="Arial" charset="0"/>
                  </a:rPr>
                  <a:t>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(b)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 lvl="1"/>
                <a:r>
                  <a:rPr lang="en-US" sz="1600" dirty="0">
                    <a:cs typeface="Arial" charset="0"/>
                  </a:rPr>
                  <a:t>D</a:t>
                </a:r>
                <a:r>
                  <a:rPr lang="en-US" sz="1600" baseline="-25000" dirty="0">
                    <a:cs typeface="Arial" charset="0"/>
                  </a:rPr>
                  <a:t>c</a:t>
                </a:r>
                <a:r>
                  <a:rPr lang="en-US" sz="1600" dirty="0">
                    <a:cs typeface="Arial" charset="0"/>
                  </a:rPr>
                  <a:t>(c) = ∞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(d) =</a:t>
                </a:r>
                <a:r>
                  <a:rPr lang="en-US" sz="1600" dirty="0">
                    <a:cs typeface="Arial" charset="0"/>
                  </a:rPr>
                  <a:t> 0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(e) =</a:t>
                </a:r>
                <a:r>
                  <a:rPr lang="en-US" sz="1600" dirty="0">
                    <a:cs typeface="Arial" charset="0"/>
                  </a:rPr>
                  <a:t> 1</a:t>
                </a:r>
                <a:endParaRPr lang="en-US" sz="1600" dirty="0"/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(f) =</a:t>
                </a:r>
                <a:r>
                  <a:rPr lang="en-US" sz="1600" dirty="0">
                    <a:cs typeface="Arial" charset="0"/>
                  </a:rPr>
                  <a:t> ∞ </a:t>
                </a:r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(g) = 1</a:t>
                </a:r>
              </a:p>
              <a:p>
                <a:pPr marL="114300" lvl="1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(h)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  <a:p>
                <a:pPr marL="114300"/>
                <a:r>
                  <a:rPr lang="en-US" sz="1600" dirty="0"/>
                  <a:t>D</a:t>
                </a:r>
                <a:r>
                  <a:rPr lang="en-US" sz="1600" baseline="-25000" dirty="0"/>
                  <a:t>c</a:t>
                </a:r>
                <a:r>
                  <a:rPr lang="en-US" sz="1600" dirty="0"/>
                  <a:t>(i) =</a:t>
                </a:r>
                <a:r>
                  <a:rPr lang="en-US" sz="1600" dirty="0">
                    <a:cs typeface="Arial" charset="0"/>
                  </a:rPr>
                  <a:t> ∞</a:t>
                </a:r>
                <a:endParaRPr lang="en-US" sz="1600" dirty="0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A4C13240-3690-274C-B6C9-0173DDE856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7371" y="1076444"/>
                <a:ext cx="112386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8546D7D6-52BC-7B4C-A56A-8A4EB693C647}"/>
                  </a:ext>
                </a:extLst>
              </p:cNvPr>
              <p:cNvSpPr/>
              <p:nvPr/>
            </p:nvSpPr>
            <p:spPr>
              <a:xfrm>
                <a:off x="9479666" y="706055"/>
                <a:ext cx="1122744" cy="2620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9" name="Freeform 8">
            <a:extLst>
              <a:ext uri="{FF2B5EF4-FFF2-40B4-BE49-F238E27FC236}">
                <a16:creationId xmlns:a16="http://schemas.microsoft.com/office/drawing/2014/main" id="{FE2F627E-78F3-5D44-9884-C049E1334721}"/>
              </a:ext>
            </a:extLst>
          </p:cNvPr>
          <p:cNvSpPr/>
          <p:nvPr/>
        </p:nvSpPr>
        <p:spPr>
          <a:xfrm>
            <a:off x="3677920" y="1280160"/>
            <a:ext cx="853440" cy="282448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3440" h="2824480">
                <a:moveTo>
                  <a:pt x="680720" y="2824480"/>
                </a:moveTo>
                <a:cubicBezTo>
                  <a:pt x="443653" y="2705947"/>
                  <a:pt x="328507" y="2658533"/>
                  <a:pt x="0" y="2590800"/>
                </a:cubicBezTo>
                <a:lnTo>
                  <a:pt x="0" y="0"/>
                </a:lnTo>
                <a:cubicBezTo>
                  <a:pt x="254000" y="1222587"/>
                  <a:pt x="447040" y="1835573"/>
                  <a:pt x="853440" y="2631440"/>
                </a:cubicBezTo>
                <a:lnTo>
                  <a:pt x="680720" y="282448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A665C0C8-7FDD-0A42-80A3-CC602804C042}"/>
              </a:ext>
            </a:extLst>
          </p:cNvPr>
          <p:cNvGrpSpPr/>
          <p:nvPr/>
        </p:nvGrpSpPr>
        <p:grpSpPr>
          <a:xfrm>
            <a:off x="4336458" y="3833790"/>
            <a:ext cx="4395351" cy="404576"/>
            <a:chOff x="4333785" y="5772213"/>
            <a:chExt cx="4395351" cy="404576"/>
          </a:xfrm>
        </p:grpSpPr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4C02DC92-2A83-AC4D-B9F0-2BCDE917BDBC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F01EB862-010E-A34F-8D39-25BC2BED2A6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9" name="Oval 5">
                  <a:extLst>
                    <a:ext uri="{FF2B5EF4-FFF2-40B4-BE49-F238E27FC236}">
                      <a16:creationId xmlns:a16="http://schemas.microsoft.com/office/drawing/2014/main" id="{C2A61603-05BC-1E4D-99AA-0AB1CC4947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0" name="Line 6">
                  <a:extLst>
                    <a:ext uri="{FF2B5EF4-FFF2-40B4-BE49-F238E27FC236}">
                      <a16:creationId xmlns:a16="http://schemas.microsoft.com/office/drawing/2014/main" id="{7043DA0E-702D-CD4E-BA28-9341275851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1" name="Line 7">
                  <a:extLst>
                    <a:ext uri="{FF2B5EF4-FFF2-40B4-BE49-F238E27FC236}">
                      <a16:creationId xmlns:a16="http://schemas.microsoft.com/office/drawing/2014/main" id="{CE93F761-782C-C640-B2B6-8CA7492B28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2" name="Rectangle 8">
                  <a:extLst>
                    <a:ext uri="{FF2B5EF4-FFF2-40B4-BE49-F238E27FC236}">
                      <a16:creationId xmlns:a16="http://schemas.microsoft.com/office/drawing/2014/main" id="{723858D6-68CF-1C4E-A28B-A9FF5D728F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13" name="Oval 9">
                  <a:extLst>
                    <a:ext uri="{FF2B5EF4-FFF2-40B4-BE49-F238E27FC236}">
                      <a16:creationId xmlns:a16="http://schemas.microsoft.com/office/drawing/2014/main" id="{70A7292E-FC97-924B-9010-8079BEC621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306" name="Group 44">
                <a:extLst>
                  <a:ext uri="{FF2B5EF4-FFF2-40B4-BE49-F238E27FC236}">
                    <a16:creationId xmlns:a16="http://schemas.microsoft.com/office/drawing/2014/main" id="{DA3B2173-D171-E340-B704-06A3FE481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307" name="Rectangle 45">
                  <a:extLst>
                    <a:ext uri="{FF2B5EF4-FFF2-40B4-BE49-F238E27FC236}">
                      <a16:creationId xmlns:a16="http://schemas.microsoft.com/office/drawing/2014/main" id="{A7CA85B6-08AA-4840-AE2B-A3321A49B6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8" name="Text Box 46">
                  <a:extLst>
                    <a:ext uri="{FF2B5EF4-FFF2-40B4-BE49-F238E27FC236}">
                      <a16:creationId xmlns:a16="http://schemas.microsoft.com/office/drawing/2014/main" id="{68812F5E-7A92-7B45-BBDE-2068A3A134D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d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E3B07EB-D89E-C542-85F0-D68A3698AEC4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296" name="Group 295">
                <a:extLst>
                  <a:ext uri="{FF2B5EF4-FFF2-40B4-BE49-F238E27FC236}">
                    <a16:creationId xmlns:a16="http://schemas.microsoft.com/office/drawing/2014/main" id="{CE2D511A-9878-0E42-B4E3-97548A8A67A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300" name="Oval 5">
                  <a:extLst>
                    <a:ext uri="{FF2B5EF4-FFF2-40B4-BE49-F238E27FC236}">
                      <a16:creationId xmlns:a16="http://schemas.microsoft.com/office/drawing/2014/main" id="{C66E96DA-F1B1-9A41-8B0D-2F21B3B7A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1" name="Line 6">
                  <a:extLst>
                    <a:ext uri="{FF2B5EF4-FFF2-40B4-BE49-F238E27FC236}">
                      <a16:creationId xmlns:a16="http://schemas.microsoft.com/office/drawing/2014/main" id="{A2387D1F-7EF0-9443-8128-6FF284EC9A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2" name="Line 7">
                  <a:extLst>
                    <a:ext uri="{FF2B5EF4-FFF2-40B4-BE49-F238E27FC236}">
                      <a16:creationId xmlns:a16="http://schemas.microsoft.com/office/drawing/2014/main" id="{4B183F70-EB28-A94F-BF31-54B939F6B7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3" name="Rectangle 8">
                  <a:extLst>
                    <a:ext uri="{FF2B5EF4-FFF2-40B4-BE49-F238E27FC236}">
                      <a16:creationId xmlns:a16="http://schemas.microsoft.com/office/drawing/2014/main" id="{84BE29FD-A805-D348-99C3-8D3C65061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04" name="Oval 9">
                  <a:extLst>
                    <a:ext uri="{FF2B5EF4-FFF2-40B4-BE49-F238E27FC236}">
                      <a16:creationId xmlns:a16="http://schemas.microsoft.com/office/drawing/2014/main" id="{BF5D685A-16D6-5B40-9EEF-970D3CDCE3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97" name="Group 44">
                <a:extLst>
                  <a:ext uri="{FF2B5EF4-FFF2-40B4-BE49-F238E27FC236}">
                    <a16:creationId xmlns:a16="http://schemas.microsoft.com/office/drawing/2014/main" id="{058B095B-B9C0-F84A-B78C-FE9DCA729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298" name="Rectangle 45">
                  <a:extLst>
                    <a:ext uri="{FF2B5EF4-FFF2-40B4-BE49-F238E27FC236}">
                      <a16:creationId xmlns:a16="http://schemas.microsoft.com/office/drawing/2014/main" id="{7FBA9119-2A14-E84A-A39B-55E9D6AE9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9" name="Text Box 46">
                  <a:extLst>
                    <a:ext uri="{FF2B5EF4-FFF2-40B4-BE49-F238E27FC236}">
                      <a16:creationId xmlns:a16="http://schemas.microsoft.com/office/drawing/2014/main" id="{2944FA12-D5D2-E241-A9FC-D4A85A350D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e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B9D4EE61-1CC1-6D4C-822D-300C73469B48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D4F492-E56A-6541-9F9D-1D85B09999F3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91" name="Oval 5">
                  <a:extLst>
                    <a:ext uri="{FF2B5EF4-FFF2-40B4-BE49-F238E27FC236}">
                      <a16:creationId xmlns:a16="http://schemas.microsoft.com/office/drawing/2014/main" id="{190A087A-A659-3E4D-B4FE-1EA13D56BE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2" name="Line 6">
                  <a:extLst>
                    <a:ext uri="{FF2B5EF4-FFF2-40B4-BE49-F238E27FC236}">
                      <a16:creationId xmlns:a16="http://schemas.microsoft.com/office/drawing/2014/main" id="{E7E9FE4A-5449-D244-A5A8-DEB5E1D849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3" name="Line 7">
                  <a:extLst>
                    <a:ext uri="{FF2B5EF4-FFF2-40B4-BE49-F238E27FC236}">
                      <a16:creationId xmlns:a16="http://schemas.microsoft.com/office/drawing/2014/main" id="{8C243F83-93B5-2C49-9D61-2E8E8652A4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4" name="Rectangle 8">
                  <a:extLst>
                    <a:ext uri="{FF2B5EF4-FFF2-40B4-BE49-F238E27FC236}">
                      <a16:creationId xmlns:a16="http://schemas.microsoft.com/office/drawing/2014/main" id="{B0B61A2E-99AA-324F-8224-CB0B3B4404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5" name="Oval 9">
                  <a:extLst>
                    <a:ext uri="{FF2B5EF4-FFF2-40B4-BE49-F238E27FC236}">
                      <a16:creationId xmlns:a16="http://schemas.microsoft.com/office/drawing/2014/main" id="{2F485C77-8179-0B4E-B93A-E5C91296B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88" name="Group 44">
                <a:extLst>
                  <a:ext uri="{FF2B5EF4-FFF2-40B4-BE49-F238E27FC236}">
                    <a16:creationId xmlns:a16="http://schemas.microsoft.com/office/drawing/2014/main" id="{0826EA6F-730D-8C47-8DDA-2C65DD67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2372" y="2507397"/>
                <a:ext cx="283194" cy="419100"/>
                <a:chOff x="2967" y="2425"/>
                <a:chExt cx="181" cy="264"/>
              </a:xfrm>
            </p:grpSpPr>
            <p:sp>
              <p:nvSpPr>
                <p:cNvPr id="289" name="Rectangle 45">
                  <a:extLst>
                    <a:ext uri="{FF2B5EF4-FFF2-40B4-BE49-F238E27FC236}">
                      <a16:creationId xmlns:a16="http://schemas.microsoft.com/office/drawing/2014/main" id="{C3E85E15-4F40-FF40-89C4-0E851470FA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90" name="Text Box 46">
                  <a:extLst>
                    <a:ext uri="{FF2B5EF4-FFF2-40B4-BE49-F238E27FC236}">
                      <a16:creationId xmlns:a16="http://schemas.microsoft.com/office/drawing/2014/main" id="{1905E332-CD71-E748-AE06-2A274A0D7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67" y="2425"/>
                  <a:ext cx="18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f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4" name="Freeform 253">
            <a:extLst>
              <a:ext uri="{FF2B5EF4-FFF2-40B4-BE49-F238E27FC236}">
                <a16:creationId xmlns:a16="http://schemas.microsoft.com/office/drawing/2014/main" id="{5E971120-97A0-A04E-98CB-2AE07466929F}"/>
              </a:ext>
            </a:extLst>
          </p:cNvPr>
          <p:cNvSpPr/>
          <p:nvPr/>
        </p:nvSpPr>
        <p:spPr>
          <a:xfrm>
            <a:off x="3728720" y="4114800"/>
            <a:ext cx="2722880" cy="2560320"/>
          </a:xfrm>
          <a:custGeom>
            <a:avLst/>
            <a:gdLst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680720 w 853440"/>
              <a:gd name="connsiteY0" fmla="*/ 2824480 h 2824480"/>
              <a:gd name="connsiteX1" fmla="*/ 0 w 853440"/>
              <a:gd name="connsiteY1" fmla="*/ 2590800 h 2824480"/>
              <a:gd name="connsiteX2" fmla="*/ 0 w 853440"/>
              <a:gd name="connsiteY2" fmla="*/ 0 h 2824480"/>
              <a:gd name="connsiteX3" fmla="*/ 853440 w 853440"/>
              <a:gd name="connsiteY3" fmla="*/ 2631440 h 2824480"/>
              <a:gd name="connsiteX4" fmla="*/ 680720 w 853440"/>
              <a:gd name="connsiteY4" fmla="*/ 2824480 h 2824480"/>
              <a:gd name="connsiteX0" fmla="*/ 2529840 w 2702560"/>
              <a:gd name="connsiteY0" fmla="*/ 2824480 h 3438178"/>
              <a:gd name="connsiteX1" fmla="*/ 0 w 2702560"/>
              <a:gd name="connsiteY1" fmla="*/ 3434080 h 3438178"/>
              <a:gd name="connsiteX2" fmla="*/ 1849120 w 2702560"/>
              <a:gd name="connsiteY2" fmla="*/ 0 h 3438178"/>
              <a:gd name="connsiteX3" fmla="*/ 2702560 w 2702560"/>
              <a:gd name="connsiteY3" fmla="*/ 2631440 h 3438178"/>
              <a:gd name="connsiteX4" fmla="*/ 2529840 w 2702560"/>
              <a:gd name="connsiteY4" fmla="*/ 2824480 h 3438178"/>
              <a:gd name="connsiteX0" fmla="*/ 2529840 w 2702560"/>
              <a:gd name="connsiteY0" fmla="*/ 2824480 h 3434080"/>
              <a:gd name="connsiteX1" fmla="*/ 0 w 2702560"/>
              <a:gd name="connsiteY1" fmla="*/ 3434080 h 3434080"/>
              <a:gd name="connsiteX2" fmla="*/ 1849120 w 2702560"/>
              <a:gd name="connsiteY2" fmla="*/ 0 h 3434080"/>
              <a:gd name="connsiteX3" fmla="*/ 2702560 w 2702560"/>
              <a:gd name="connsiteY3" fmla="*/ 2631440 h 3434080"/>
              <a:gd name="connsiteX4" fmla="*/ 2529840 w 2702560"/>
              <a:gd name="connsiteY4" fmla="*/ 2824480 h 343408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29840 w 2702560"/>
              <a:gd name="connsiteY0" fmla="*/ 1981200 h 2590800"/>
              <a:gd name="connsiteX1" fmla="*/ 0 w 2702560"/>
              <a:gd name="connsiteY1" fmla="*/ 2590800 h 2590800"/>
              <a:gd name="connsiteX2" fmla="*/ 50800 w 2702560"/>
              <a:gd name="connsiteY2" fmla="*/ 0 h 2590800"/>
              <a:gd name="connsiteX3" fmla="*/ 2702560 w 2702560"/>
              <a:gd name="connsiteY3" fmla="*/ 1788160 h 2590800"/>
              <a:gd name="connsiteX4" fmla="*/ 2529840 w 2702560"/>
              <a:gd name="connsiteY4" fmla="*/ 1981200 h 259080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  <a:gd name="connsiteX0" fmla="*/ 2550160 w 2722880"/>
              <a:gd name="connsiteY0" fmla="*/ 1950720 h 2560320"/>
              <a:gd name="connsiteX1" fmla="*/ 20320 w 2722880"/>
              <a:gd name="connsiteY1" fmla="*/ 2560320 h 2560320"/>
              <a:gd name="connsiteX2" fmla="*/ 0 w 2722880"/>
              <a:gd name="connsiteY2" fmla="*/ 0 h 2560320"/>
              <a:gd name="connsiteX3" fmla="*/ 2722880 w 2722880"/>
              <a:gd name="connsiteY3" fmla="*/ 1757680 h 2560320"/>
              <a:gd name="connsiteX4" fmla="*/ 2550160 w 2722880"/>
              <a:gd name="connsiteY4" fmla="*/ 1950720 h 25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880" h="2560320">
                <a:moveTo>
                  <a:pt x="2550160" y="1950720"/>
                </a:moveTo>
                <a:cubicBezTo>
                  <a:pt x="931333" y="1507067"/>
                  <a:pt x="399627" y="1347893"/>
                  <a:pt x="20320" y="2560320"/>
                </a:cubicBezTo>
                <a:lnTo>
                  <a:pt x="0" y="0"/>
                </a:lnTo>
                <a:cubicBezTo>
                  <a:pt x="1148080" y="887307"/>
                  <a:pt x="1513840" y="1297093"/>
                  <a:pt x="2722880" y="1757680"/>
                </a:cubicBezTo>
                <a:lnTo>
                  <a:pt x="2550160" y="1950720"/>
                </a:ln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B4BFA757-E5EA-9A42-8A16-AA2091E708C8}"/>
              </a:ext>
            </a:extLst>
          </p:cNvPr>
          <p:cNvGrpSpPr/>
          <p:nvPr/>
        </p:nvGrpSpPr>
        <p:grpSpPr>
          <a:xfrm>
            <a:off x="4333785" y="5772213"/>
            <a:ext cx="4395351" cy="404576"/>
            <a:chOff x="4333785" y="5772213"/>
            <a:chExt cx="4395351" cy="404576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00795BD-C1B6-1748-B28A-001A8505BE86}"/>
                </a:ext>
              </a:extLst>
            </p:cNvPr>
            <p:cNvGrpSpPr/>
            <p:nvPr/>
          </p:nvGrpSpPr>
          <p:grpSpPr>
            <a:xfrm>
              <a:off x="4333785" y="5772213"/>
              <a:ext cx="531821" cy="369069"/>
              <a:chOff x="1348328" y="2475647"/>
              <a:chExt cx="603916" cy="419100"/>
            </a:xfrm>
          </p:grpSpPr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E81AFB3-2346-434C-A463-93F9C295562A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9" name="Oval 5">
                  <a:extLst>
                    <a:ext uri="{FF2B5EF4-FFF2-40B4-BE49-F238E27FC236}">
                      <a16:creationId xmlns:a16="http://schemas.microsoft.com/office/drawing/2014/main" id="{7918ED2E-E380-6C4E-86AA-0BF9D7614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">
                  <a:extLst>
                    <a:ext uri="{FF2B5EF4-FFF2-40B4-BE49-F238E27FC236}">
                      <a16:creationId xmlns:a16="http://schemas.microsoft.com/office/drawing/2014/main" id="{45F96407-8127-654C-9C52-5B62690756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1" name="Line 7">
                  <a:extLst>
                    <a:ext uri="{FF2B5EF4-FFF2-40B4-BE49-F238E27FC236}">
                      <a16:creationId xmlns:a16="http://schemas.microsoft.com/office/drawing/2014/main" id="{F1C01DA2-272A-CD4F-87F1-779C30F355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2" name="Rectangle 8">
                  <a:extLst>
                    <a:ext uri="{FF2B5EF4-FFF2-40B4-BE49-F238E27FC236}">
                      <a16:creationId xmlns:a16="http://schemas.microsoft.com/office/drawing/2014/main" id="{7969C970-9697-A847-B375-82D629934D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3" name="Oval 9">
                  <a:extLst>
                    <a:ext uri="{FF2B5EF4-FFF2-40B4-BE49-F238E27FC236}">
                      <a16:creationId xmlns:a16="http://schemas.microsoft.com/office/drawing/2014/main" id="{F8D02D26-0EA1-FD40-AD1F-E4E8635F47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06" name="Group 44">
                <a:extLst>
                  <a:ext uri="{FF2B5EF4-FFF2-40B4-BE49-F238E27FC236}">
                    <a16:creationId xmlns:a16="http://schemas.microsoft.com/office/drawing/2014/main" id="{02C0B744-445A-A04E-812A-2D60476C15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475647"/>
                <a:ext cx="355165" cy="419100"/>
                <a:chOff x="2944" y="2405"/>
                <a:chExt cx="227" cy="264"/>
              </a:xfrm>
            </p:grpSpPr>
            <p:sp>
              <p:nvSpPr>
                <p:cNvPr id="207" name="Rectangle 45">
                  <a:extLst>
                    <a:ext uri="{FF2B5EF4-FFF2-40B4-BE49-F238E27FC236}">
                      <a16:creationId xmlns:a16="http://schemas.microsoft.com/office/drawing/2014/main" id="{83E6E4B2-940F-B749-91D8-19B033341D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8" name="Text Box 46">
                  <a:extLst>
                    <a:ext uri="{FF2B5EF4-FFF2-40B4-BE49-F238E27FC236}">
                      <a16:creationId xmlns:a16="http://schemas.microsoft.com/office/drawing/2014/main" id="{16D546E0-A23E-174D-8F0D-BFB691AF1D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0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g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34A0F8A7-FCD0-9A45-80B9-24CC78B561FE}"/>
                </a:ext>
              </a:extLst>
            </p:cNvPr>
            <p:cNvGrpSpPr/>
            <p:nvPr/>
          </p:nvGrpSpPr>
          <p:grpSpPr>
            <a:xfrm>
              <a:off x="6263949" y="5807720"/>
              <a:ext cx="531821" cy="369069"/>
              <a:chOff x="1348328" y="2507397"/>
              <a:chExt cx="603916" cy="419100"/>
            </a:xfrm>
          </p:grpSpPr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18AECA76-7F06-F84A-928B-C13839D9F43F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200" name="Oval 5">
                  <a:extLst>
                    <a:ext uri="{FF2B5EF4-FFF2-40B4-BE49-F238E27FC236}">
                      <a16:creationId xmlns:a16="http://schemas.microsoft.com/office/drawing/2014/main" id="{04917013-CC10-D043-8A71-34F2481304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6">
                  <a:extLst>
                    <a:ext uri="{FF2B5EF4-FFF2-40B4-BE49-F238E27FC236}">
                      <a16:creationId xmlns:a16="http://schemas.microsoft.com/office/drawing/2014/main" id="{7E7DEF49-D295-8547-9FE7-8CBB42CEB8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">
                  <a:extLst>
                    <a:ext uri="{FF2B5EF4-FFF2-40B4-BE49-F238E27FC236}">
                      <a16:creationId xmlns:a16="http://schemas.microsoft.com/office/drawing/2014/main" id="{5633B25D-6786-5A4A-A44E-E4A1EE3575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Rectangle 8">
                  <a:extLst>
                    <a:ext uri="{FF2B5EF4-FFF2-40B4-BE49-F238E27FC236}">
                      <a16:creationId xmlns:a16="http://schemas.microsoft.com/office/drawing/2014/main" id="{968E012E-E513-8340-9324-11A79B223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4" name="Oval 9">
                  <a:extLst>
                    <a:ext uri="{FF2B5EF4-FFF2-40B4-BE49-F238E27FC236}">
                      <a16:creationId xmlns:a16="http://schemas.microsoft.com/office/drawing/2014/main" id="{7AFB2A7E-90B7-454F-BABB-E2A39AC7C9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97" name="Group 44">
                <a:extLst>
                  <a:ext uri="{FF2B5EF4-FFF2-40B4-BE49-F238E27FC236}">
                    <a16:creationId xmlns:a16="http://schemas.microsoft.com/office/drawing/2014/main" id="{5567606D-D82D-2A4D-A3C8-A7D0703B3C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56374" y="2507397"/>
                <a:ext cx="355165" cy="419100"/>
                <a:chOff x="2944" y="2425"/>
                <a:chExt cx="227" cy="264"/>
              </a:xfrm>
            </p:grpSpPr>
            <p:sp>
              <p:nvSpPr>
                <p:cNvPr id="198" name="Rectangle 45">
                  <a:extLst>
                    <a:ext uri="{FF2B5EF4-FFF2-40B4-BE49-F238E27FC236}">
                      <a16:creationId xmlns:a16="http://schemas.microsoft.com/office/drawing/2014/main" id="{39206D20-AD6D-3242-8865-2C6680CB41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Text Box 46">
                  <a:extLst>
                    <a:ext uri="{FF2B5EF4-FFF2-40B4-BE49-F238E27FC236}">
                      <a16:creationId xmlns:a16="http://schemas.microsoft.com/office/drawing/2014/main" id="{E3BB3556-A335-984F-978A-FECE515B670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44" y="2425"/>
                  <a:ext cx="227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B620D34-7BA8-EF49-AC1C-93F5BBC84AEC}"/>
                </a:ext>
              </a:extLst>
            </p:cNvPr>
            <p:cNvGrpSpPr/>
            <p:nvPr/>
          </p:nvGrpSpPr>
          <p:grpSpPr>
            <a:xfrm>
              <a:off x="8197315" y="5805271"/>
              <a:ext cx="531821" cy="369069"/>
              <a:chOff x="1348328" y="2507397"/>
              <a:chExt cx="603916" cy="419100"/>
            </a:xfrm>
          </p:grpSpPr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6C2F80D-43A1-5746-B518-C0C4F1A20ACD}"/>
                  </a:ext>
                </a:extLst>
              </p:cNvPr>
              <p:cNvGrpSpPr/>
              <p:nvPr/>
            </p:nvGrpSpPr>
            <p:grpSpPr>
              <a:xfrm>
                <a:off x="1348328" y="2555748"/>
                <a:ext cx="603916" cy="308999"/>
                <a:chOff x="5278570" y="2983486"/>
                <a:chExt cx="501650" cy="233363"/>
              </a:xfrm>
            </p:grpSpPr>
            <p:sp>
              <p:nvSpPr>
                <p:cNvPr id="191" name="Oval 5">
                  <a:extLst>
                    <a:ext uri="{FF2B5EF4-FFF2-40B4-BE49-F238E27FC236}">
                      <a16:creationId xmlns:a16="http://schemas.microsoft.com/office/drawing/2014/main" id="{442E1AFF-BC2C-C849-85D1-13E42B701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88261"/>
                  <a:ext cx="496888" cy="128588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2" name="Line 6">
                  <a:extLst>
                    <a:ext uri="{FF2B5EF4-FFF2-40B4-BE49-F238E27FC236}">
                      <a16:creationId xmlns:a16="http://schemas.microsoft.com/office/drawing/2014/main" id="{C2994154-DB6D-E247-8511-C6FE8D9665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83332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C730A3ED-5222-5348-831E-092DE7D6C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80220" y="3077148"/>
                  <a:ext cx="0" cy="793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4" name="Rectangle 8">
                  <a:extLst>
                    <a:ext uri="{FF2B5EF4-FFF2-40B4-BE49-F238E27FC236}">
                      <a16:creationId xmlns:a16="http://schemas.microsoft.com/office/drawing/2014/main" id="{BED424F7-1928-5F41-831D-417161F220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3332" y="3077148"/>
                  <a:ext cx="492125" cy="77788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5" name="Oval 9">
                  <a:extLst>
                    <a:ext uri="{FF2B5EF4-FFF2-40B4-BE49-F238E27FC236}">
                      <a16:creationId xmlns:a16="http://schemas.microsoft.com/office/drawing/2014/main" id="{76DDF5F9-ACB7-E642-ACEA-223EE2F5F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8570" y="2983486"/>
                  <a:ext cx="496888" cy="15081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88" name="Group 44">
                <a:extLst>
                  <a:ext uri="{FF2B5EF4-FFF2-40B4-BE49-F238E27FC236}">
                    <a16:creationId xmlns:a16="http://schemas.microsoft.com/office/drawing/2014/main" id="{495DC56F-8C0E-6549-849D-6D43F4F8BC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00196" y="2507397"/>
                <a:ext cx="267548" cy="419100"/>
                <a:chOff x="2972" y="2425"/>
                <a:chExt cx="171" cy="264"/>
              </a:xfrm>
            </p:grpSpPr>
            <p:sp>
              <p:nvSpPr>
                <p:cNvPr id="189" name="Rectangle 45">
                  <a:extLst>
                    <a:ext uri="{FF2B5EF4-FFF2-40B4-BE49-F238E27FC236}">
                      <a16:creationId xmlns:a16="http://schemas.microsoft.com/office/drawing/2014/main" id="{892DBBAB-E011-FD4A-BA7E-105CEF907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rgbClr val="CCCCF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0" name="Text Box 46">
                  <a:extLst>
                    <a:ext uri="{FF2B5EF4-FFF2-40B4-BE49-F238E27FC236}">
                      <a16:creationId xmlns:a16="http://schemas.microsoft.com/office/drawing/2014/main" id="{173A4036-1DC3-BD4D-9E66-D9BC48C58B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2" y="2425"/>
                  <a:ext cx="171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i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</p:grpSp>
      </p:grpSp>
      <p:sp>
        <p:nvSpPr>
          <p:cNvPr id="255" name="Rectangle 254">
            <a:extLst>
              <a:ext uri="{FF2B5EF4-FFF2-40B4-BE49-F238E27FC236}">
                <a16:creationId xmlns:a16="http://schemas.microsoft.com/office/drawing/2014/main" id="{F5690667-A0AD-3441-901C-58ACD8DB9CB9}"/>
              </a:ext>
            </a:extLst>
          </p:cNvPr>
          <p:cNvSpPr/>
          <p:nvPr/>
        </p:nvSpPr>
        <p:spPr>
          <a:xfrm>
            <a:off x="4765040" y="2611120"/>
            <a:ext cx="3535680" cy="640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Q: what is new DV computed in e at </a:t>
            </a:r>
            <a:r>
              <a:rPr lang="en-US" i="1" dirty="0">
                <a:solidFill>
                  <a:schemeClr val="tx1"/>
                </a:solidFill>
              </a:rPr>
              <a:t>t=1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256" name="Right Arrow 255">
            <a:extLst>
              <a:ext uri="{FF2B5EF4-FFF2-40B4-BE49-F238E27FC236}">
                <a16:creationId xmlns:a16="http://schemas.microsoft.com/office/drawing/2014/main" id="{3F3727DD-64E4-8E44-A860-1B6F3AAFA945}"/>
              </a:ext>
            </a:extLst>
          </p:cNvPr>
          <p:cNvSpPr/>
          <p:nvPr/>
        </p:nvSpPr>
        <p:spPr>
          <a:xfrm rot="5400000" flipV="1">
            <a:off x="6297558" y="3456041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7" name="Right Arrow 256">
            <a:extLst>
              <a:ext uri="{FF2B5EF4-FFF2-40B4-BE49-F238E27FC236}">
                <a16:creationId xmlns:a16="http://schemas.microsoft.com/office/drawing/2014/main" id="{243C704B-7CF3-234F-BE06-49455A56103D}"/>
              </a:ext>
            </a:extLst>
          </p:cNvPr>
          <p:cNvSpPr/>
          <p:nvPr/>
        </p:nvSpPr>
        <p:spPr>
          <a:xfrm rot="16200000" flipV="1">
            <a:off x="6312308" y="4454022"/>
            <a:ext cx="639100" cy="157317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8" name="Right Arrow 257">
            <a:extLst>
              <a:ext uri="{FF2B5EF4-FFF2-40B4-BE49-F238E27FC236}">
                <a16:creationId xmlns:a16="http://schemas.microsoft.com/office/drawing/2014/main" id="{10D66682-A305-4140-B8C3-5D5379725A71}"/>
              </a:ext>
            </a:extLst>
          </p:cNvPr>
          <p:cNvSpPr/>
          <p:nvPr/>
        </p:nvSpPr>
        <p:spPr>
          <a:xfrm rot="10800000" flipH="1">
            <a:off x="5651998" y="3904611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9" name="Right Arrow 258">
            <a:extLst>
              <a:ext uri="{FF2B5EF4-FFF2-40B4-BE49-F238E27FC236}">
                <a16:creationId xmlns:a16="http://schemas.microsoft.com/office/drawing/2014/main" id="{5082A0A8-497B-E44C-BB21-E8FA27FE24FB}"/>
              </a:ext>
            </a:extLst>
          </p:cNvPr>
          <p:cNvSpPr/>
          <p:nvPr/>
        </p:nvSpPr>
        <p:spPr>
          <a:xfrm flipH="1">
            <a:off x="6833078" y="3912200"/>
            <a:ext cx="575190" cy="152414"/>
          </a:xfrm>
          <a:prstGeom prst="rightArrow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rgbClr val="C00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C27D4E3A-D1FC-A141-84A4-309423E9F3B8}"/>
              </a:ext>
            </a:extLst>
          </p:cNvPr>
          <p:cNvGrpSpPr/>
          <p:nvPr/>
        </p:nvGrpSpPr>
        <p:grpSpPr>
          <a:xfrm>
            <a:off x="6039628" y="3567469"/>
            <a:ext cx="1196054" cy="1022555"/>
            <a:chOff x="9655277" y="2349909"/>
            <a:chExt cx="1196054" cy="1022555"/>
          </a:xfrm>
        </p:grpSpPr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5F0B966E-6247-6947-B318-2BE50246EA22}"/>
                </a:ext>
              </a:extLst>
            </p:cNvPr>
            <p:cNvSpPr/>
            <p:nvPr/>
          </p:nvSpPr>
          <p:spPr>
            <a:xfrm>
              <a:off x="9655277" y="2349909"/>
              <a:ext cx="1196054" cy="1022555"/>
            </a:xfrm>
            <a:custGeom>
              <a:avLst/>
              <a:gdLst>
                <a:gd name="connsiteX0" fmla="*/ 1416106 w 2820074"/>
                <a:gd name="connsiteY0" fmla="*/ 606903 h 2290046"/>
                <a:gd name="connsiteX1" fmla="*/ 1096471 w 2820074"/>
                <a:gd name="connsiteY1" fmla="*/ 222531 h 2290046"/>
                <a:gd name="connsiteX2" fmla="*/ 954860 w 2820074"/>
                <a:gd name="connsiteY2" fmla="*/ 667593 h 2290046"/>
                <a:gd name="connsiteX3" fmla="*/ 89012 w 2820074"/>
                <a:gd name="connsiteY3" fmla="*/ 242761 h 2290046"/>
                <a:gd name="connsiteX4" fmla="*/ 610948 w 2820074"/>
                <a:gd name="connsiteY4" fmla="*/ 797066 h 2290046"/>
                <a:gd name="connsiteX5" fmla="*/ 0 w 2820074"/>
                <a:gd name="connsiteY5" fmla="*/ 902262 h 2290046"/>
                <a:gd name="connsiteX6" fmla="*/ 481476 w 2820074"/>
                <a:gd name="connsiteY6" fmla="*/ 1246174 h 2290046"/>
                <a:gd name="connsiteX7" fmla="*/ 36414 w 2820074"/>
                <a:gd name="connsiteY7" fmla="*/ 1533441 h 2290046"/>
                <a:gd name="connsiteX8" fmla="*/ 760651 w 2820074"/>
                <a:gd name="connsiteY8" fmla="*/ 1476797 h 2290046"/>
                <a:gd name="connsiteX9" fmla="*/ 623086 w 2820074"/>
                <a:gd name="connsiteY9" fmla="*/ 1869260 h 2290046"/>
                <a:gd name="connsiteX10" fmla="*/ 1003412 w 2820074"/>
                <a:gd name="connsiteY10" fmla="*/ 1658867 h 2290046"/>
                <a:gd name="connsiteX11" fmla="*/ 1104563 w 2820074"/>
                <a:gd name="connsiteY11" fmla="*/ 2290046 h 2290046"/>
                <a:gd name="connsiteX12" fmla="*/ 1383738 w 2820074"/>
                <a:gd name="connsiteY12" fmla="*/ 1569855 h 2290046"/>
                <a:gd name="connsiteX13" fmla="*/ 1743833 w 2820074"/>
                <a:gd name="connsiteY13" fmla="*/ 2091791 h 2290046"/>
                <a:gd name="connsiteX14" fmla="*/ 1836892 w 2820074"/>
                <a:gd name="connsiteY14" fmla="*/ 1529395 h 2290046"/>
                <a:gd name="connsiteX15" fmla="*/ 2375012 w 2820074"/>
                <a:gd name="connsiteY15" fmla="*/ 1889491 h 2290046"/>
                <a:gd name="connsiteX16" fmla="*/ 2209125 w 2820074"/>
                <a:gd name="connsiteY16" fmla="*/ 1351370 h 2290046"/>
                <a:gd name="connsiteX17" fmla="*/ 2820074 w 2820074"/>
                <a:gd name="connsiteY17" fmla="*/ 1399922 h 2290046"/>
                <a:gd name="connsiteX18" fmla="*/ 2310276 w 2820074"/>
                <a:gd name="connsiteY18" fmla="*/ 1092425 h 2290046"/>
                <a:gd name="connsiteX19" fmla="*/ 2775568 w 2820074"/>
                <a:gd name="connsiteY19" fmla="*/ 837526 h 2290046"/>
                <a:gd name="connsiteX20" fmla="*/ 2196987 w 2820074"/>
                <a:gd name="connsiteY20" fmla="*/ 768744 h 2290046"/>
                <a:gd name="connsiteX21" fmla="*/ 2427610 w 2820074"/>
                <a:gd name="connsiteY21" fmla="*/ 441016 h 2290046"/>
                <a:gd name="connsiteX22" fmla="*/ 1844984 w 2820074"/>
                <a:gd name="connsiteY22" fmla="*/ 546213 h 2290046"/>
                <a:gd name="connsiteX23" fmla="*/ 1901628 w 2820074"/>
                <a:gd name="connsiteY23" fmla="*/ 0 h 2290046"/>
                <a:gd name="connsiteX24" fmla="*/ 1416106 w 2820074"/>
                <a:gd name="connsiteY24" fmla="*/ 606903 h 229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820074" h="2290046">
                  <a:moveTo>
                    <a:pt x="1416106" y="606903"/>
                  </a:moveTo>
                  <a:lnTo>
                    <a:pt x="1096471" y="222531"/>
                  </a:lnTo>
                  <a:lnTo>
                    <a:pt x="954860" y="667593"/>
                  </a:lnTo>
                  <a:lnTo>
                    <a:pt x="89012" y="242761"/>
                  </a:lnTo>
                  <a:lnTo>
                    <a:pt x="610948" y="797066"/>
                  </a:lnTo>
                  <a:lnTo>
                    <a:pt x="0" y="902262"/>
                  </a:lnTo>
                  <a:lnTo>
                    <a:pt x="481476" y="1246174"/>
                  </a:lnTo>
                  <a:lnTo>
                    <a:pt x="36414" y="1533441"/>
                  </a:lnTo>
                  <a:lnTo>
                    <a:pt x="760651" y="1476797"/>
                  </a:lnTo>
                  <a:lnTo>
                    <a:pt x="623086" y="1869260"/>
                  </a:lnTo>
                  <a:lnTo>
                    <a:pt x="1003412" y="1658867"/>
                  </a:lnTo>
                  <a:lnTo>
                    <a:pt x="1104563" y="2290046"/>
                  </a:lnTo>
                  <a:lnTo>
                    <a:pt x="1383738" y="1569855"/>
                  </a:lnTo>
                  <a:lnTo>
                    <a:pt x="1743833" y="2091791"/>
                  </a:lnTo>
                  <a:lnTo>
                    <a:pt x="1836892" y="1529395"/>
                  </a:lnTo>
                  <a:lnTo>
                    <a:pt x="2375012" y="1889491"/>
                  </a:lnTo>
                  <a:lnTo>
                    <a:pt x="2209125" y="1351370"/>
                  </a:lnTo>
                  <a:lnTo>
                    <a:pt x="2820074" y="1399922"/>
                  </a:lnTo>
                  <a:lnTo>
                    <a:pt x="2310276" y="1092425"/>
                  </a:lnTo>
                  <a:lnTo>
                    <a:pt x="2775568" y="837526"/>
                  </a:lnTo>
                  <a:lnTo>
                    <a:pt x="2196987" y="768744"/>
                  </a:lnTo>
                  <a:lnTo>
                    <a:pt x="2427610" y="441016"/>
                  </a:lnTo>
                  <a:lnTo>
                    <a:pt x="1844984" y="546213"/>
                  </a:lnTo>
                  <a:lnTo>
                    <a:pt x="1901628" y="0"/>
                  </a:lnTo>
                  <a:lnTo>
                    <a:pt x="1416106" y="606903"/>
                  </a:lnTo>
                  <a:close/>
                </a:path>
              </a:pathLst>
            </a:custGeom>
            <a:solidFill>
              <a:srgbClr val="FFFF00">
                <a:alpha val="7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012C683-6837-1240-8EA8-A8A29041E157}"/>
                </a:ext>
              </a:extLst>
            </p:cNvPr>
            <p:cNvSpPr txBox="1"/>
            <p:nvPr/>
          </p:nvSpPr>
          <p:spPr>
            <a:xfrm>
              <a:off x="9753600" y="2635045"/>
              <a:ext cx="1020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014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" grpId="0"/>
      <p:bldP spid="255" grpId="0" animBg="1"/>
      <p:bldP spid="256" grpId="0" animBg="1"/>
      <p:bldP spid="257" grpId="0" animBg="1"/>
      <p:bldP spid="258" grpId="0" animBg="1"/>
      <p:bldP spid="2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9189-7CDF-0741-9858-A7935714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5" y="174028"/>
            <a:ext cx="10515600" cy="894622"/>
          </a:xfrm>
        </p:spPr>
        <p:txBody>
          <a:bodyPr/>
          <a:lstStyle/>
          <a:p>
            <a:r>
              <a:rPr lang="en-US" dirty="0"/>
              <a:t>Distance vector: state information diffusion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48046A-DD40-6A4F-8F87-08D248221920}"/>
              </a:ext>
            </a:extLst>
          </p:cNvPr>
          <p:cNvGrpSpPr/>
          <p:nvPr/>
        </p:nvGrpSpPr>
        <p:grpSpPr>
          <a:xfrm>
            <a:off x="661263" y="1850804"/>
            <a:ext cx="4436326" cy="371277"/>
            <a:chOff x="661263" y="1925960"/>
            <a:chExt cx="4436326" cy="3712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71DC03-A8D0-9F43-86C4-B8B21FDE2F62}"/>
                </a:ext>
              </a:extLst>
            </p:cNvPr>
            <p:cNvGrpSpPr/>
            <p:nvPr/>
          </p:nvGrpSpPr>
          <p:grpSpPr>
            <a:xfrm>
              <a:off x="661263" y="1927187"/>
              <a:ext cx="918242" cy="370050"/>
              <a:chOff x="1097284" y="2174236"/>
              <a:chExt cx="918242" cy="370050"/>
            </a:xfrm>
          </p:grpSpPr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8F628B2-E287-644F-9022-BD27AE29D1B1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43F3C31-C52A-4144-B3DB-177678E48211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17BA58CB-2477-BE4F-97AD-F6234ACEAEAE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A83B3BF1-2FE7-D941-8F17-F53DF698D3D4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Straight Connector 231">
                  <a:extLst>
                    <a:ext uri="{FF2B5EF4-FFF2-40B4-BE49-F238E27FC236}">
                      <a16:creationId xmlns:a16="http://schemas.microsoft.com/office/drawing/2014/main" id="{809C848E-61D7-604B-904F-F46B1F70915E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3" name="Straight Connector 232">
                  <a:extLst>
                    <a:ext uri="{FF2B5EF4-FFF2-40B4-BE49-F238E27FC236}">
                      <a16:creationId xmlns:a16="http://schemas.microsoft.com/office/drawing/2014/main" id="{6E443275-F9DD-D04E-8D60-BAD1DFBA80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Straight Connector 233">
                  <a:extLst>
                    <a:ext uri="{FF2B5EF4-FFF2-40B4-BE49-F238E27FC236}">
                      <a16:creationId xmlns:a16="http://schemas.microsoft.com/office/drawing/2014/main" id="{1A40FE45-C3D5-8644-80E7-3A6FF3B0D4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Straight Connector 234">
                  <a:extLst>
                    <a:ext uri="{FF2B5EF4-FFF2-40B4-BE49-F238E27FC236}">
                      <a16:creationId xmlns:a16="http://schemas.microsoft.com/office/drawing/2014/main" id="{A92626E3-5D76-4747-8F59-14CDEC8134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4BE49970-1DAF-8145-AC4C-92BBC982E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Straight Connector 239">
                  <a:extLst>
                    <a:ext uri="{FF2B5EF4-FFF2-40B4-BE49-F238E27FC236}">
                      <a16:creationId xmlns:a16="http://schemas.microsoft.com/office/drawing/2014/main" id="{1D7190C8-8824-E245-88FF-07416CD84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B93D5913-A28D-6F4C-84E5-4BFBB5E94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0DAC6B31-B886-0043-8195-9BFF5909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>
                  <a:extLst>
                    <a:ext uri="{FF2B5EF4-FFF2-40B4-BE49-F238E27FC236}">
                      <a16:creationId xmlns:a16="http://schemas.microsoft.com/office/drawing/2014/main" id="{FE8501E0-4894-EB46-9A8C-90438C4B4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7D05F761-1E2D-D242-8145-FA6CB5216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>
                  <a:extLst>
                    <a:ext uri="{FF2B5EF4-FFF2-40B4-BE49-F238E27FC236}">
                      <a16:creationId xmlns:a16="http://schemas.microsoft.com/office/drawing/2014/main" id="{E8E9805E-BE5E-D841-AC71-C07001BD4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0" name="Oval 249">
                  <a:extLst>
                    <a:ext uri="{FF2B5EF4-FFF2-40B4-BE49-F238E27FC236}">
                      <a16:creationId xmlns:a16="http://schemas.microsoft.com/office/drawing/2014/main" id="{FC54B5C3-6CE5-0444-91FF-053BF6CE589C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1FFD0838-0271-4340-8F0B-74EF50011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14533" y="2230033"/>
                  <a:ext cx="0" cy="111727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748F6DEF-668E-5841-A6A2-B63A0C4711C1}"/>
                </a:ext>
              </a:extLst>
            </p:cNvPr>
            <p:cNvSpPr txBox="1"/>
            <p:nvPr/>
          </p:nvSpPr>
          <p:spPr>
            <a:xfrm flipH="1">
              <a:off x="1653913" y="1925960"/>
              <a:ext cx="34436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is at c only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E11B072-C45E-D04F-867D-0453E060BFC1}"/>
              </a:ext>
            </a:extLst>
          </p:cNvPr>
          <p:cNvGrpSpPr/>
          <p:nvPr/>
        </p:nvGrpSpPr>
        <p:grpSpPr>
          <a:xfrm>
            <a:off x="7171418" y="2007663"/>
            <a:ext cx="4435671" cy="4385738"/>
            <a:chOff x="6907258" y="1814623"/>
            <a:chExt cx="4435671" cy="4385738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74B35E8-95B6-B946-8240-59B747B607B3}"/>
                </a:ext>
              </a:extLst>
            </p:cNvPr>
            <p:cNvCxnSpPr>
              <a:cxnSpLocks/>
              <a:stCxn id="76" idx="2"/>
              <a:endCxn id="76" idx="0"/>
            </p:cNvCxnSpPr>
            <p:nvPr/>
          </p:nvCxnSpPr>
          <p:spPr>
            <a:xfrm flipV="1">
              <a:off x="9141446" y="2037680"/>
              <a:ext cx="0" cy="3863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E34EA38-AB93-704A-ACF2-764D62663226}"/>
                </a:ext>
              </a:extLst>
            </p:cNvPr>
            <p:cNvCxnSpPr>
              <a:cxnSpLocks/>
              <a:stCxn id="76" idx="1"/>
              <a:endCxn id="76" idx="3"/>
            </p:cNvCxnSpPr>
            <p:nvPr/>
          </p:nvCxnSpPr>
          <p:spPr>
            <a:xfrm>
              <a:off x="7209890" y="3969235"/>
              <a:ext cx="386311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A169888C-5E10-3E40-BC1D-A5D0DB850712}"/>
                </a:ext>
              </a:extLst>
            </p:cNvPr>
            <p:cNvSpPr/>
            <p:nvPr/>
          </p:nvSpPr>
          <p:spPr>
            <a:xfrm>
              <a:off x="7209890" y="2037680"/>
              <a:ext cx="3863111" cy="386311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CB39BACF-E4D1-6641-8B8C-0274EDEFA113}"/>
                </a:ext>
              </a:extLst>
            </p:cNvPr>
            <p:cNvSpPr/>
            <p:nvPr/>
          </p:nvSpPr>
          <p:spPr>
            <a:xfrm>
              <a:off x="10991457" y="2109030"/>
              <a:ext cx="132508" cy="1855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B4BFA757-E5EA-9A42-8A16-AA2091E708C8}"/>
                </a:ext>
              </a:extLst>
            </p:cNvPr>
            <p:cNvGrpSpPr/>
            <p:nvPr/>
          </p:nvGrpSpPr>
          <p:grpSpPr>
            <a:xfrm>
              <a:off x="6944905" y="5680773"/>
              <a:ext cx="4395351" cy="404576"/>
              <a:chOff x="4333785" y="5772213"/>
              <a:chExt cx="4395351" cy="404576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600795BD-C1B6-1748-B28A-001A8505BE86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CE81AFB3-2346-434C-A463-93F9C295562A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9" name="Oval 5">
                    <a:extLst>
                      <a:ext uri="{FF2B5EF4-FFF2-40B4-BE49-F238E27FC236}">
                        <a16:creationId xmlns:a16="http://schemas.microsoft.com/office/drawing/2014/main" id="{7918ED2E-E380-6C4E-86AA-0BF9D7614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0" name="Line 6">
                    <a:extLst>
                      <a:ext uri="{FF2B5EF4-FFF2-40B4-BE49-F238E27FC236}">
                        <a16:creationId xmlns:a16="http://schemas.microsoft.com/office/drawing/2014/main" id="{45F96407-8127-654C-9C52-5B62690756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1" name="Line 7">
                    <a:extLst>
                      <a:ext uri="{FF2B5EF4-FFF2-40B4-BE49-F238E27FC236}">
                        <a16:creationId xmlns:a16="http://schemas.microsoft.com/office/drawing/2014/main" id="{F1C01DA2-272A-CD4F-87F1-779C30F355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2" name="Rectangle 8">
                    <a:extLst>
                      <a:ext uri="{FF2B5EF4-FFF2-40B4-BE49-F238E27FC236}">
                        <a16:creationId xmlns:a16="http://schemas.microsoft.com/office/drawing/2014/main" id="{7969C970-9697-A847-B375-82D629934D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13" name="Oval 9">
                    <a:extLst>
                      <a:ext uri="{FF2B5EF4-FFF2-40B4-BE49-F238E27FC236}">
                        <a16:creationId xmlns:a16="http://schemas.microsoft.com/office/drawing/2014/main" id="{F8D02D26-0EA1-FD40-AD1F-E4E8635F47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06" name="Group 44">
                  <a:extLst>
                    <a:ext uri="{FF2B5EF4-FFF2-40B4-BE49-F238E27FC236}">
                      <a16:creationId xmlns:a16="http://schemas.microsoft.com/office/drawing/2014/main" id="{02C0B744-445A-A04E-812A-2D60476C15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207" name="Rectangle 45">
                    <a:extLst>
                      <a:ext uri="{FF2B5EF4-FFF2-40B4-BE49-F238E27FC236}">
                        <a16:creationId xmlns:a16="http://schemas.microsoft.com/office/drawing/2014/main" id="{83E6E4B2-940F-B749-91D8-19B033341D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8" name="Text Box 46">
                    <a:extLst>
                      <a:ext uri="{FF2B5EF4-FFF2-40B4-BE49-F238E27FC236}">
                        <a16:creationId xmlns:a16="http://schemas.microsoft.com/office/drawing/2014/main" id="{16D546E0-A23E-174D-8F0D-BFB691AF1D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g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34A0F8A7-FCD0-9A45-80B9-24CC78B561FE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96" name="Group 195">
                  <a:extLst>
                    <a:ext uri="{FF2B5EF4-FFF2-40B4-BE49-F238E27FC236}">
                      <a16:creationId xmlns:a16="http://schemas.microsoft.com/office/drawing/2014/main" id="{18AECA76-7F06-F84A-928B-C13839D9F43F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00" name="Oval 5">
                    <a:extLst>
                      <a:ext uri="{FF2B5EF4-FFF2-40B4-BE49-F238E27FC236}">
                        <a16:creationId xmlns:a16="http://schemas.microsoft.com/office/drawing/2014/main" id="{04917013-CC10-D043-8A71-34F2481304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1" name="Line 6">
                    <a:extLst>
                      <a:ext uri="{FF2B5EF4-FFF2-40B4-BE49-F238E27FC236}">
                        <a16:creationId xmlns:a16="http://schemas.microsoft.com/office/drawing/2014/main" id="{7E7DEF49-D295-8547-9FE7-8CBB42CEB8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2" name="Line 7">
                    <a:extLst>
                      <a:ext uri="{FF2B5EF4-FFF2-40B4-BE49-F238E27FC236}">
                        <a16:creationId xmlns:a16="http://schemas.microsoft.com/office/drawing/2014/main" id="{5633B25D-6786-5A4A-A44E-E4A1EE357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3" name="Rectangle 8">
                    <a:extLst>
                      <a:ext uri="{FF2B5EF4-FFF2-40B4-BE49-F238E27FC236}">
                        <a16:creationId xmlns:a16="http://schemas.microsoft.com/office/drawing/2014/main" id="{968E012E-E513-8340-9324-11A79B223E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04" name="Oval 9">
                    <a:extLst>
                      <a:ext uri="{FF2B5EF4-FFF2-40B4-BE49-F238E27FC236}">
                        <a16:creationId xmlns:a16="http://schemas.microsoft.com/office/drawing/2014/main" id="{7AFB2A7E-90B7-454F-BABB-E2A39AC7C95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97" name="Group 44">
                  <a:extLst>
                    <a:ext uri="{FF2B5EF4-FFF2-40B4-BE49-F238E27FC236}">
                      <a16:creationId xmlns:a16="http://schemas.microsoft.com/office/drawing/2014/main" id="{5567606D-D82D-2A4D-A3C8-A7D0703B3C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198" name="Rectangle 45">
                    <a:extLst>
                      <a:ext uri="{FF2B5EF4-FFF2-40B4-BE49-F238E27FC236}">
                        <a16:creationId xmlns:a16="http://schemas.microsoft.com/office/drawing/2014/main" id="{39206D20-AD6D-3242-8865-2C6680CB410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9" name="Text Box 46">
                    <a:extLst>
                      <a:ext uri="{FF2B5EF4-FFF2-40B4-BE49-F238E27FC236}">
                        <a16:creationId xmlns:a16="http://schemas.microsoft.com/office/drawing/2014/main" id="{E3BB3556-A335-984F-978A-FECE515B67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h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3B620D34-7BA8-EF49-AC1C-93F5BBC84AEC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A6C2F80D-43A1-5746-B518-C0C4F1A20ACD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191" name="Oval 5">
                    <a:extLst>
                      <a:ext uri="{FF2B5EF4-FFF2-40B4-BE49-F238E27FC236}">
                        <a16:creationId xmlns:a16="http://schemas.microsoft.com/office/drawing/2014/main" id="{442E1AFF-BC2C-C849-85D1-13E42B701CE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2" name="Line 6">
                    <a:extLst>
                      <a:ext uri="{FF2B5EF4-FFF2-40B4-BE49-F238E27FC236}">
                        <a16:creationId xmlns:a16="http://schemas.microsoft.com/office/drawing/2014/main" id="{C2994154-DB6D-E247-8511-C6FE8D9665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3" name="Line 7">
                    <a:extLst>
                      <a:ext uri="{FF2B5EF4-FFF2-40B4-BE49-F238E27FC236}">
                        <a16:creationId xmlns:a16="http://schemas.microsoft.com/office/drawing/2014/main" id="{C730A3ED-5222-5348-831E-092DE7D6CE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4" name="Rectangle 8">
                    <a:extLst>
                      <a:ext uri="{FF2B5EF4-FFF2-40B4-BE49-F238E27FC236}">
                        <a16:creationId xmlns:a16="http://schemas.microsoft.com/office/drawing/2014/main" id="{BED424F7-1928-5F41-831D-417161F220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5" name="Oval 9">
                    <a:extLst>
                      <a:ext uri="{FF2B5EF4-FFF2-40B4-BE49-F238E27FC236}">
                        <a16:creationId xmlns:a16="http://schemas.microsoft.com/office/drawing/2014/main" id="{76DDF5F9-ACB7-E642-ACEA-223EE2F5F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188" name="Group 44">
                  <a:extLst>
                    <a:ext uri="{FF2B5EF4-FFF2-40B4-BE49-F238E27FC236}">
                      <a16:creationId xmlns:a16="http://schemas.microsoft.com/office/drawing/2014/main" id="{495DC56F-8C0E-6549-849D-6D43F4F8BC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00196" y="2507397"/>
                  <a:ext cx="267548" cy="419100"/>
                  <a:chOff x="2972" y="2425"/>
                  <a:chExt cx="171" cy="264"/>
                </a:xfrm>
              </p:grpSpPr>
              <p:sp>
                <p:nvSpPr>
                  <p:cNvPr id="189" name="Rectangle 45">
                    <a:extLst>
                      <a:ext uri="{FF2B5EF4-FFF2-40B4-BE49-F238E27FC236}">
                        <a16:creationId xmlns:a16="http://schemas.microsoft.com/office/drawing/2014/main" id="{892DBBAB-E011-FD4A-BA7E-105CEF9075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190" name="Text Box 46">
                    <a:extLst>
                      <a:ext uri="{FF2B5EF4-FFF2-40B4-BE49-F238E27FC236}">
                        <a16:creationId xmlns:a16="http://schemas.microsoft.com/office/drawing/2014/main" id="{173A4036-1DC3-BD4D-9E66-D9BC48C58BA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72" y="2425"/>
                    <a:ext cx="17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i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74A89238-377F-A840-BB03-52D53CBBC3F3}"/>
                </a:ext>
              </a:extLst>
            </p:cNvPr>
            <p:cNvSpPr txBox="1"/>
            <p:nvPr/>
          </p:nvSpPr>
          <p:spPr>
            <a:xfrm>
              <a:off x="6916902" y="2779082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D3F7215-9DE8-0542-8CCA-A9CEDC8717E2}"/>
                </a:ext>
              </a:extLst>
            </p:cNvPr>
            <p:cNvSpPr txBox="1"/>
            <p:nvPr/>
          </p:nvSpPr>
          <p:spPr>
            <a:xfrm>
              <a:off x="8828654" y="2769437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FC342D48-14A2-BA4E-A191-060C4177F678}"/>
                </a:ext>
              </a:extLst>
            </p:cNvPr>
            <p:cNvSpPr txBox="1"/>
            <p:nvPr/>
          </p:nvSpPr>
          <p:spPr>
            <a:xfrm>
              <a:off x="6907258" y="479500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9336A94-9BC9-8F41-95A7-69E18360DF3D}"/>
                </a:ext>
              </a:extLst>
            </p:cNvPr>
            <p:cNvSpPr txBox="1"/>
            <p:nvPr/>
          </p:nvSpPr>
          <p:spPr>
            <a:xfrm>
              <a:off x="8842160" y="479693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11EFAA3-3025-6E40-9F7B-8AEC8E44C52D}"/>
                </a:ext>
              </a:extLst>
            </p:cNvPr>
            <p:cNvSpPr txBox="1"/>
            <p:nvPr/>
          </p:nvSpPr>
          <p:spPr>
            <a:xfrm>
              <a:off x="10765485" y="4798866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EECDCBF1-5ACC-CF43-B981-907337945BA2}"/>
                </a:ext>
              </a:extLst>
            </p:cNvPr>
            <p:cNvSpPr txBox="1"/>
            <p:nvPr/>
          </p:nvSpPr>
          <p:spPr>
            <a:xfrm>
              <a:off x="8053150" y="3938480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DD32315-0DAF-354B-ADE2-76F406D6A871}"/>
                </a:ext>
              </a:extLst>
            </p:cNvPr>
            <p:cNvSpPr txBox="1"/>
            <p:nvPr/>
          </p:nvSpPr>
          <p:spPr>
            <a:xfrm>
              <a:off x="9964902" y="3928835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5B3E8DA-82E1-B746-9524-A8B47546C7B7}"/>
                </a:ext>
              </a:extLst>
            </p:cNvPr>
            <p:cNvSpPr txBox="1"/>
            <p:nvPr/>
          </p:nvSpPr>
          <p:spPr>
            <a:xfrm>
              <a:off x="8055078" y="5861807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1516E14-40A2-B34F-B880-05B80B68D6FC}"/>
                </a:ext>
              </a:extLst>
            </p:cNvPr>
            <p:cNvSpPr txBox="1"/>
            <p:nvPr/>
          </p:nvSpPr>
          <p:spPr>
            <a:xfrm>
              <a:off x="9966830" y="5852162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174059A-E895-E740-9A26-AA7943E4A64F}"/>
                </a:ext>
              </a:extLst>
            </p:cNvPr>
            <p:cNvSpPr txBox="1"/>
            <p:nvPr/>
          </p:nvSpPr>
          <p:spPr>
            <a:xfrm>
              <a:off x="8057006" y="2032516"/>
              <a:ext cx="3016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8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7510488-7C59-7449-A4EE-C5A32BFCB3A5}"/>
                </a:ext>
              </a:extLst>
            </p:cNvPr>
            <p:cNvSpPr txBox="1"/>
            <p:nvPr/>
          </p:nvSpPr>
          <p:spPr>
            <a:xfrm>
              <a:off x="9968758" y="2022871"/>
              <a:ext cx="2888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1</a:t>
              </a:r>
            </a:p>
          </p:txBody>
        </p:sp>
        <p:sp>
          <p:nvSpPr>
            <p:cNvPr id="1032" name="Right Arrow 1031">
              <a:extLst>
                <a:ext uri="{FF2B5EF4-FFF2-40B4-BE49-F238E27FC236}">
                  <a16:creationId xmlns:a16="http://schemas.microsoft.com/office/drawing/2014/main" id="{48701230-5EB3-4E4B-BEE9-CAD81136ECFC}"/>
                </a:ext>
              </a:extLst>
            </p:cNvPr>
            <p:cNvSpPr/>
            <p:nvPr/>
          </p:nvSpPr>
          <p:spPr>
            <a:xfrm rot="5400000">
              <a:off x="7011053" y="246986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Right Arrow 266">
              <a:extLst>
                <a:ext uri="{FF2B5EF4-FFF2-40B4-BE49-F238E27FC236}">
                  <a16:creationId xmlns:a16="http://schemas.microsoft.com/office/drawing/2014/main" id="{39C7E016-9840-8340-9D5C-7C9BC5953296}"/>
                </a:ext>
              </a:extLst>
            </p:cNvPr>
            <p:cNvSpPr/>
            <p:nvPr/>
          </p:nvSpPr>
          <p:spPr>
            <a:xfrm rot="16200000">
              <a:off x="7006137" y="337934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Right Arrow 267">
              <a:extLst>
                <a:ext uri="{FF2B5EF4-FFF2-40B4-BE49-F238E27FC236}">
                  <a16:creationId xmlns:a16="http://schemas.microsoft.com/office/drawing/2014/main" id="{0E4D6E8C-7EAB-9E44-AEFC-4FA875BCA32C}"/>
                </a:ext>
              </a:extLst>
            </p:cNvPr>
            <p:cNvSpPr/>
            <p:nvPr/>
          </p:nvSpPr>
          <p:spPr>
            <a:xfrm rot="5400000">
              <a:off x="8913594" y="2455117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ight Arrow 268">
              <a:extLst>
                <a:ext uri="{FF2B5EF4-FFF2-40B4-BE49-F238E27FC236}">
                  <a16:creationId xmlns:a16="http://schemas.microsoft.com/office/drawing/2014/main" id="{F17D421F-D0A1-B94A-8B49-27953D5C8366}"/>
                </a:ext>
              </a:extLst>
            </p:cNvPr>
            <p:cNvSpPr/>
            <p:nvPr/>
          </p:nvSpPr>
          <p:spPr>
            <a:xfrm rot="16200000">
              <a:off x="8908678" y="3364601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0" name="Right Arrow 269">
              <a:extLst>
                <a:ext uri="{FF2B5EF4-FFF2-40B4-BE49-F238E27FC236}">
                  <a16:creationId xmlns:a16="http://schemas.microsoft.com/office/drawing/2014/main" id="{C0BFDAF2-0356-354B-8B44-188593FB5A37}"/>
                </a:ext>
              </a:extLst>
            </p:cNvPr>
            <p:cNvSpPr/>
            <p:nvPr/>
          </p:nvSpPr>
          <p:spPr>
            <a:xfrm rot="5400000">
              <a:off x="6981555" y="436749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1" name="Right Arrow 270">
              <a:extLst>
                <a:ext uri="{FF2B5EF4-FFF2-40B4-BE49-F238E27FC236}">
                  <a16:creationId xmlns:a16="http://schemas.microsoft.com/office/drawing/2014/main" id="{112F6083-F42A-6740-A147-C25BA92606DD}"/>
                </a:ext>
              </a:extLst>
            </p:cNvPr>
            <p:cNvSpPr/>
            <p:nvPr/>
          </p:nvSpPr>
          <p:spPr>
            <a:xfrm rot="16200000">
              <a:off x="6976639" y="5276978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2" name="Right Arrow 271">
              <a:extLst>
                <a:ext uri="{FF2B5EF4-FFF2-40B4-BE49-F238E27FC236}">
                  <a16:creationId xmlns:a16="http://schemas.microsoft.com/office/drawing/2014/main" id="{D340F2D5-4C4A-D441-99F4-FD489A89E6ED}"/>
                </a:ext>
              </a:extLst>
            </p:cNvPr>
            <p:cNvSpPr/>
            <p:nvPr/>
          </p:nvSpPr>
          <p:spPr>
            <a:xfrm rot="5400000">
              <a:off x="8923428" y="4362582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487BF544-1248-5D4C-B9E4-2B3ACA80EA1C}"/>
                </a:ext>
              </a:extLst>
            </p:cNvPr>
            <p:cNvSpPr/>
            <p:nvPr/>
          </p:nvSpPr>
          <p:spPr>
            <a:xfrm rot="16200000">
              <a:off x="8918512" y="5272066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4" name="Right Arrow 273">
              <a:extLst>
                <a:ext uri="{FF2B5EF4-FFF2-40B4-BE49-F238E27FC236}">
                  <a16:creationId xmlns:a16="http://schemas.microsoft.com/office/drawing/2014/main" id="{0DF6A182-C1F7-C14D-900B-3242DA6B4D96}"/>
                </a:ext>
              </a:extLst>
            </p:cNvPr>
            <p:cNvSpPr/>
            <p:nvPr/>
          </p:nvSpPr>
          <p:spPr>
            <a:xfrm rot="5400000">
              <a:off x="10865301" y="4357670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5" name="Right Arrow 274">
              <a:extLst>
                <a:ext uri="{FF2B5EF4-FFF2-40B4-BE49-F238E27FC236}">
                  <a16:creationId xmlns:a16="http://schemas.microsoft.com/office/drawing/2014/main" id="{EEAD3E84-70CC-2A46-87CC-F69A6D50ED35}"/>
                </a:ext>
              </a:extLst>
            </p:cNvPr>
            <p:cNvSpPr/>
            <p:nvPr/>
          </p:nvSpPr>
          <p:spPr>
            <a:xfrm rot="16200000">
              <a:off x="10860385" y="5267154"/>
              <a:ext cx="639100" cy="157317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9" name="Right Arrow 278">
              <a:extLst>
                <a:ext uri="{FF2B5EF4-FFF2-40B4-BE49-F238E27FC236}">
                  <a16:creationId xmlns:a16="http://schemas.microsoft.com/office/drawing/2014/main" id="{A7B19411-E5F9-AC49-9C67-23093CF98D95}"/>
                </a:ext>
              </a:extLst>
            </p:cNvPr>
            <p:cNvSpPr/>
            <p:nvPr/>
          </p:nvSpPr>
          <p:spPr>
            <a:xfrm rot="10800000">
              <a:off x="10193515" y="5738225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0" name="Right Arrow 279">
              <a:extLst>
                <a:ext uri="{FF2B5EF4-FFF2-40B4-BE49-F238E27FC236}">
                  <a16:creationId xmlns:a16="http://schemas.microsoft.com/office/drawing/2014/main" id="{19CD2293-67D5-3048-9FAC-78E0AEE8C310}"/>
                </a:ext>
              </a:extLst>
            </p:cNvPr>
            <p:cNvSpPr/>
            <p:nvPr/>
          </p:nvSpPr>
          <p:spPr>
            <a:xfrm>
              <a:off x="9430824" y="574314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A665C0C8-7FDD-0A42-80A3-CC602804C042}"/>
                </a:ext>
              </a:extLst>
            </p:cNvPr>
            <p:cNvGrpSpPr/>
            <p:nvPr/>
          </p:nvGrpSpPr>
          <p:grpSpPr>
            <a:xfrm>
              <a:off x="6947578" y="3742350"/>
              <a:ext cx="4395351" cy="404576"/>
              <a:chOff x="4333785" y="5772213"/>
              <a:chExt cx="4395351" cy="404576"/>
            </a:xfrm>
          </p:grpSpPr>
          <p:grpSp>
            <p:nvGrpSpPr>
              <p:cNvPr id="284" name="Group 283">
                <a:extLst>
                  <a:ext uri="{FF2B5EF4-FFF2-40B4-BE49-F238E27FC236}">
                    <a16:creationId xmlns:a16="http://schemas.microsoft.com/office/drawing/2014/main" id="{4C02DC92-2A83-AC4D-B9F0-2BCDE917BDB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F01EB862-010E-A34F-8D39-25BC2BED2A6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9" name="Oval 5">
                    <a:extLst>
                      <a:ext uri="{FF2B5EF4-FFF2-40B4-BE49-F238E27FC236}">
                        <a16:creationId xmlns:a16="http://schemas.microsoft.com/office/drawing/2014/main" id="{C2A61603-05BC-1E4D-99AA-0AB1CC4947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0" name="Line 6">
                    <a:extLst>
                      <a:ext uri="{FF2B5EF4-FFF2-40B4-BE49-F238E27FC236}">
                        <a16:creationId xmlns:a16="http://schemas.microsoft.com/office/drawing/2014/main" id="{7043DA0E-702D-CD4E-BA28-9341275851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7">
                    <a:extLst>
                      <a:ext uri="{FF2B5EF4-FFF2-40B4-BE49-F238E27FC236}">
                        <a16:creationId xmlns:a16="http://schemas.microsoft.com/office/drawing/2014/main" id="{CE93F761-782C-C640-B2B6-8CA7492B28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2" name="Rectangle 8">
                    <a:extLst>
                      <a:ext uri="{FF2B5EF4-FFF2-40B4-BE49-F238E27FC236}">
                        <a16:creationId xmlns:a16="http://schemas.microsoft.com/office/drawing/2014/main" id="{723858D6-68CF-1C4E-A28B-A9FF5D728F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13" name="Oval 9">
                    <a:extLst>
                      <a:ext uri="{FF2B5EF4-FFF2-40B4-BE49-F238E27FC236}">
                        <a16:creationId xmlns:a16="http://schemas.microsoft.com/office/drawing/2014/main" id="{70A7292E-FC97-924B-9010-8079BEC621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06" name="Group 44">
                  <a:extLst>
                    <a:ext uri="{FF2B5EF4-FFF2-40B4-BE49-F238E27FC236}">
                      <a16:creationId xmlns:a16="http://schemas.microsoft.com/office/drawing/2014/main" id="{DA3B2173-D171-E340-B704-06A3FE481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07" name="Rectangle 45">
                    <a:extLst>
                      <a:ext uri="{FF2B5EF4-FFF2-40B4-BE49-F238E27FC236}">
                        <a16:creationId xmlns:a16="http://schemas.microsoft.com/office/drawing/2014/main" id="{A7CA85B6-08AA-4840-AE2B-A3321A49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8" name="Text Box 46">
                    <a:extLst>
                      <a:ext uri="{FF2B5EF4-FFF2-40B4-BE49-F238E27FC236}">
                        <a16:creationId xmlns:a16="http://schemas.microsoft.com/office/drawing/2014/main" id="{68812F5E-7A92-7B45-BBDE-2068A3A134D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d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5E3B07EB-D89E-C542-85F0-D68A3698AEC4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CE2D511A-9878-0E42-B4E3-97548A8A67A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00" name="Oval 5">
                    <a:extLst>
                      <a:ext uri="{FF2B5EF4-FFF2-40B4-BE49-F238E27FC236}">
                        <a16:creationId xmlns:a16="http://schemas.microsoft.com/office/drawing/2014/main" id="{C66E96DA-F1B1-9A41-8B0D-2F21B3B7AC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1" name="Line 6">
                    <a:extLst>
                      <a:ext uri="{FF2B5EF4-FFF2-40B4-BE49-F238E27FC236}">
                        <a16:creationId xmlns:a16="http://schemas.microsoft.com/office/drawing/2014/main" id="{A2387D1F-7EF0-9443-8128-6FF284EC9A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2" name="Line 7">
                    <a:extLst>
                      <a:ext uri="{FF2B5EF4-FFF2-40B4-BE49-F238E27FC236}">
                        <a16:creationId xmlns:a16="http://schemas.microsoft.com/office/drawing/2014/main" id="{4B183F70-EB28-A94F-BF31-54B939F6B7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3" name="Rectangle 8">
                    <a:extLst>
                      <a:ext uri="{FF2B5EF4-FFF2-40B4-BE49-F238E27FC236}">
                        <a16:creationId xmlns:a16="http://schemas.microsoft.com/office/drawing/2014/main" id="{84BE29FD-A805-D348-99C3-8D3C650618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04" name="Oval 9">
                    <a:extLst>
                      <a:ext uri="{FF2B5EF4-FFF2-40B4-BE49-F238E27FC236}">
                        <a16:creationId xmlns:a16="http://schemas.microsoft.com/office/drawing/2014/main" id="{BF5D685A-16D6-5B40-9EEF-970D3CDCE3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97" name="Group 44">
                  <a:extLst>
                    <a:ext uri="{FF2B5EF4-FFF2-40B4-BE49-F238E27FC236}">
                      <a16:creationId xmlns:a16="http://schemas.microsoft.com/office/drawing/2014/main" id="{058B095B-B9C0-F84A-B78C-FE9DCA729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298" name="Rectangle 45">
                    <a:extLst>
                      <a:ext uri="{FF2B5EF4-FFF2-40B4-BE49-F238E27FC236}">
                        <a16:creationId xmlns:a16="http://schemas.microsoft.com/office/drawing/2014/main" id="{7FBA9119-2A14-E84A-A39B-55E9D6AE93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9" name="Text Box 46">
                    <a:extLst>
                      <a:ext uri="{FF2B5EF4-FFF2-40B4-BE49-F238E27FC236}">
                        <a16:creationId xmlns:a16="http://schemas.microsoft.com/office/drawing/2014/main" id="{2944FA12-D5D2-E241-A9FC-D4A85A350D0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e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B9D4EE61-1CC1-6D4C-822D-300C73469B48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287" name="Group 286">
                  <a:extLst>
                    <a:ext uri="{FF2B5EF4-FFF2-40B4-BE49-F238E27FC236}">
                      <a16:creationId xmlns:a16="http://schemas.microsoft.com/office/drawing/2014/main" id="{75D4F492-E56A-6541-9F9D-1D85B09999F3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291" name="Oval 5">
                    <a:extLst>
                      <a:ext uri="{FF2B5EF4-FFF2-40B4-BE49-F238E27FC236}">
                        <a16:creationId xmlns:a16="http://schemas.microsoft.com/office/drawing/2014/main" id="{190A087A-A659-3E4D-B4FE-1EA13D56BE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2" name="Line 6">
                    <a:extLst>
                      <a:ext uri="{FF2B5EF4-FFF2-40B4-BE49-F238E27FC236}">
                        <a16:creationId xmlns:a16="http://schemas.microsoft.com/office/drawing/2014/main" id="{E7E9FE4A-5449-D244-A5A8-DEB5E1D849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3" name="Line 7">
                    <a:extLst>
                      <a:ext uri="{FF2B5EF4-FFF2-40B4-BE49-F238E27FC236}">
                        <a16:creationId xmlns:a16="http://schemas.microsoft.com/office/drawing/2014/main" id="{8C243F83-93B5-2C49-9D61-2E8E8652A48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4" name="Rectangle 8">
                    <a:extLst>
                      <a:ext uri="{FF2B5EF4-FFF2-40B4-BE49-F238E27FC236}">
                        <a16:creationId xmlns:a16="http://schemas.microsoft.com/office/drawing/2014/main" id="{B0B61A2E-99AA-324F-8224-CB0B3B4404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5" name="Oval 9">
                    <a:extLst>
                      <a:ext uri="{FF2B5EF4-FFF2-40B4-BE49-F238E27FC236}">
                        <a16:creationId xmlns:a16="http://schemas.microsoft.com/office/drawing/2014/main" id="{2F485C77-8179-0B4E-B93A-E5C91296B44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288" name="Group 44">
                  <a:extLst>
                    <a:ext uri="{FF2B5EF4-FFF2-40B4-BE49-F238E27FC236}">
                      <a16:creationId xmlns:a16="http://schemas.microsoft.com/office/drawing/2014/main" id="{0826EA6F-730D-8C47-8DDA-2C65DD6716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92372" y="2507397"/>
                  <a:ext cx="283194" cy="419100"/>
                  <a:chOff x="2967" y="2425"/>
                  <a:chExt cx="181" cy="264"/>
                </a:xfrm>
              </p:grpSpPr>
              <p:sp>
                <p:nvSpPr>
                  <p:cNvPr id="289" name="Rectangle 45">
                    <a:extLst>
                      <a:ext uri="{FF2B5EF4-FFF2-40B4-BE49-F238E27FC236}">
                        <a16:creationId xmlns:a16="http://schemas.microsoft.com/office/drawing/2014/main" id="{C3E85E15-4F40-FF40-89C4-0E851470F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290" name="Text Box 46">
                    <a:extLst>
                      <a:ext uri="{FF2B5EF4-FFF2-40B4-BE49-F238E27FC236}">
                        <a16:creationId xmlns:a16="http://schemas.microsoft.com/office/drawing/2014/main" id="{1905E332-CD71-E748-AE06-2A274A0D7B1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67" y="2425"/>
                    <a:ext cx="181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f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917871C2-1731-FE43-944D-6364CCE85DA9}"/>
                </a:ext>
              </a:extLst>
            </p:cNvPr>
            <p:cNvGrpSpPr/>
            <p:nvPr/>
          </p:nvGrpSpPr>
          <p:grpSpPr>
            <a:xfrm>
              <a:off x="6944905" y="1814623"/>
              <a:ext cx="4395351" cy="404576"/>
              <a:chOff x="4333785" y="5772213"/>
              <a:chExt cx="4395351" cy="404576"/>
            </a:xfrm>
          </p:grpSpPr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68E7B419-D4D3-3A4B-86E1-D40C76B2BB2C}"/>
                  </a:ext>
                </a:extLst>
              </p:cNvPr>
              <p:cNvGrpSpPr/>
              <p:nvPr/>
            </p:nvGrpSpPr>
            <p:grpSpPr>
              <a:xfrm>
                <a:off x="4333785" y="5772213"/>
                <a:ext cx="531821" cy="369069"/>
                <a:chOff x="1348328" y="2475647"/>
                <a:chExt cx="603916" cy="419100"/>
              </a:xfrm>
            </p:grpSpPr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93705575-DDBD-3D44-B843-C77E28CEAAD2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40" name="Oval 5">
                    <a:extLst>
                      <a:ext uri="{FF2B5EF4-FFF2-40B4-BE49-F238E27FC236}">
                        <a16:creationId xmlns:a16="http://schemas.microsoft.com/office/drawing/2014/main" id="{AF888CEF-6837-CD45-809F-91550C92C8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1" name="Line 6">
                    <a:extLst>
                      <a:ext uri="{FF2B5EF4-FFF2-40B4-BE49-F238E27FC236}">
                        <a16:creationId xmlns:a16="http://schemas.microsoft.com/office/drawing/2014/main" id="{4535759C-A65E-D84B-9508-03E1DC0B82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2" name="Line 7">
                    <a:extLst>
                      <a:ext uri="{FF2B5EF4-FFF2-40B4-BE49-F238E27FC236}">
                        <a16:creationId xmlns:a16="http://schemas.microsoft.com/office/drawing/2014/main" id="{FFA7BAB7-E53C-EC41-ACE7-66FCD8629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Rectangle 8">
                    <a:extLst>
                      <a:ext uri="{FF2B5EF4-FFF2-40B4-BE49-F238E27FC236}">
                        <a16:creationId xmlns:a16="http://schemas.microsoft.com/office/drawing/2014/main" id="{69E05203-3EC0-6447-8988-D4F7C2150F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44" name="Oval 9">
                    <a:extLst>
                      <a:ext uri="{FF2B5EF4-FFF2-40B4-BE49-F238E27FC236}">
                        <a16:creationId xmlns:a16="http://schemas.microsoft.com/office/drawing/2014/main" id="{D9043B05-A159-7D41-90D4-718D621EA02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37" name="Group 44">
                  <a:extLst>
                    <a:ext uri="{FF2B5EF4-FFF2-40B4-BE49-F238E27FC236}">
                      <a16:creationId xmlns:a16="http://schemas.microsoft.com/office/drawing/2014/main" id="{230264F8-C92F-C344-8341-A92C3D105F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475647"/>
                  <a:ext cx="355165" cy="419100"/>
                  <a:chOff x="2944" y="2405"/>
                  <a:chExt cx="227" cy="264"/>
                </a:xfrm>
              </p:grpSpPr>
              <p:sp>
                <p:nvSpPr>
                  <p:cNvPr id="338" name="Rectangle 45">
                    <a:extLst>
                      <a:ext uri="{FF2B5EF4-FFF2-40B4-BE49-F238E27FC236}">
                        <a16:creationId xmlns:a16="http://schemas.microsoft.com/office/drawing/2014/main" id="{F2B81453-DE5E-984D-B97A-6884B0BDD3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9" name="Text Box 46">
                    <a:extLst>
                      <a:ext uri="{FF2B5EF4-FFF2-40B4-BE49-F238E27FC236}">
                        <a16:creationId xmlns:a16="http://schemas.microsoft.com/office/drawing/2014/main" id="{35E945F9-D699-744B-ACB7-587B2AA668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0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a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1CE7BA36-0E22-4F41-B503-121F0E8FF751}"/>
                  </a:ext>
                </a:extLst>
              </p:cNvPr>
              <p:cNvGrpSpPr/>
              <p:nvPr/>
            </p:nvGrpSpPr>
            <p:grpSpPr>
              <a:xfrm>
                <a:off x="6263949" y="5807720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27" name="Group 326">
                  <a:extLst>
                    <a:ext uri="{FF2B5EF4-FFF2-40B4-BE49-F238E27FC236}">
                      <a16:creationId xmlns:a16="http://schemas.microsoft.com/office/drawing/2014/main" id="{ABA31A37-F3CD-1746-9C86-0557D36C540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31" name="Oval 5">
                    <a:extLst>
                      <a:ext uri="{FF2B5EF4-FFF2-40B4-BE49-F238E27FC236}">
                        <a16:creationId xmlns:a16="http://schemas.microsoft.com/office/drawing/2014/main" id="{39C9919B-E459-6946-BAB3-A266303D27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2" name="Line 6">
                    <a:extLst>
                      <a:ext uri="{FF2B5EF4-FFF2-40B4-BE49-F238E27FC236}">
                        <a16:creationId xmlns:a16="http://schemas.microsoft.com/office/drawing/2014/main" id="{61A62C09-3017-A541-9429-460C1A7F6B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3" name="Line 7">
                    <a:extLst>
                      <a:ext uri="{FF2B5EF4-FFF2-40B4-BE49-F238E27FC236}">
                        <a16:creationId xmlns:a16="http://schemas.microsoft.com/office/drawing/2014/main" id="{86063EB7-D2C3-3447-B2FD-57FC1E74D3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4" name="Rectangle 8">
                    <a:extLst>
                      <a:ext uri="{FF2B5EF4-FFF2-40B4-BE49-F238E27FC236}">
                        <a16:creationId xmlns:a16="http://schemas.microsoft.com/office/drawing/2014/main" id="{BD5BCC42-3550-DF4A-BB55-F643AEBFD9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5" name="Oval 9">
                    <a:extLst>
                      <a:ext uri="{FF2B5EF4-FFF2-40B4-BE49-F238E27FC236}">
                        <a16:creationId xmlns:a16="http://schemas.microsoft.com/office/drawing/2014/main" id="{74611398-E647-494F-A7BD-186BB5CB54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28" name="Group 44">
                  <a:extLst>
                    <a:ext uri="{FF2B5EF4-FFF2-40B4-BE49-F238E27FC236}">
                      <a16:creationId xmlns:a16="http://schemas.microsoft.com/office/drawing/2014/main" id="{B57BC638-F090-114B-B8BF-7E2F4A6CC8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56374" y="2507397"/>
                  <a:ext cx="355165" cy="419100"/>
                  <a:chOff x="2944" y="2425"/>
                  <a:chExt cx="227" cy="264"/>
                </a:xfrm>
              </p:grpSpPr>
              <p:sp>
                <p:nvSpPr>
                  <p:cNvPr id="329" name="Rectangle 45">
                    <a:extLst>
                      <a:ext uri="{FF2B5EF4-FFF2-40B4-BE49-F238E27FC236}">
                        <a16:creationId xmlns:a16="http://schemas.microsoft.com/office/drawing/2014/main" id="{0F91A427-A1B7-A54C-8320-A92F425DFC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30" name="Text Box 46">
                    <a:extLst>
                      <a:ext uri="{FF2B5EF4-FFF2-40B4-BE49-F238E27FC236}">
                        <a16:creationId xmlns:a16="http://schemas.microsoft.com/office/drawing/2014/main" id="{E600E15A-04DE-4F44-AD3B-D284039393A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4" y="2425"/>
                    <a:ext cx="227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b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  <p:grpSp>
            <p:nvGrpSpPr>
              <p:cNvPr id="317" name="Group 316">
                <a:extLst>
                  <a:ext uri="{FF2B5EF4-FFF2-40B4-BE49-F238E27FC236}">
                    <a16:creationId xmlns:a16="http://schemas.microsoft.com/office/drawing/2014/main" id="{2EB87748-B820-0349-A8AC-FE8BBD55B257}"/>
                  </a:ext>
                </a:extLst>
              </p:cNvPr>
              <p:cNvGrpSpPr/>
              <p:nvPr/>
            </p:nvGrpSpPr>
            <p:grpSpPr>
              <a:xfrm>
                <a:off x="8197315" y="5805271"/>
                <a:ext cx="531821" cy="369069"/>
                <a:chOff x="1348328" y="2507397"/>
                <a:chExt cx="603916" cy="419100"/>
              </a:xfrm>
            </p:grpSpPr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EB6E4C7D-CDAA-7F47-A797-1E5FB2A80494}"/>
                    </a:ext>
                  </a:extLst>
                </p:cNvPr>
                <p:cNvGrpSpPr/>
                <p:nvPr/>
              </p:nvGrpSpPr>
              <p:grpSpPr>
                <a:xfrm>
                  <a:off x="1348328" y="2555748"/>
                  <a:ext cx="603916" cy="308999"/>
                  <a:chOff x="5278570" y="2983486"/>
                  <a:chExt cx="501650" cy="233363"/>
                </a:xfrm>
              </p:grpSpPr>
              <p:sp>
                <p:nvSpPr>
                  <p:cNvPr id="322" name="Oval 5">
                    <a:extLst>
                      <a:ext uri="{FF2B5EF4-FFF2-40B4-BE49-F238E27FC236}">
                        <a16:creationId xmlns:a16="http://schemas.microsoft.com/office/drawing/2014/main" id="{F9943B67-FB21-3647-869F-669BE6A721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88261"/>
                    <a:ext cx="496888" cy="128588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3" name="Line 6">
                    <a:extLst>
                      <a:ext uri="{FF2B5EF4-FFF2-40B4-BE49-F238E27FC236}">
                        <a16:creationId xmlns:a16="http://schemas.microsoft.com/office/drawing/2014/main" id="{57CCD935-17C4-B04B-B482-9A946E848E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3332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4" name="Line 7">
                    <a:extLst>
                      <a:ext uri="{FF2B5EF4-FFF2-40B4-BE49-F238E27FC236}">
                        <a16:creationId xmlns:a16="http://schemas.microsoft.com/office/drawing/2014/main" id="{2FE8EAFF-CC53-364C-974F-2F913B960D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780220" y="3077148"/>
                    <a:ext cx="0" cy="79375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5" name="Rectangle 8">
                    <a:extLst>
                      <a:ext uri="{FF2B5EF4-FFF2-40B4-BE49-F238E27FC236}">
                        <a16:creationId xmlns:a16="http://schemas.microsoft.com/office/drawing/2014/main" id="{B25B691E-9E1D-1E4F-9419-9156013814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3332" y="3077148"/>
                    <a:ext cx="492125" cy="77788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6" name="Oval 9">
                    <a:extLst>
                      <a:ext uri="{FF2B5EF4-FFF2-40B4-BE49-F238E27FC236}">
                        <a16:creationId xmlns:a16="http://schemas.microsoft.com/office/drawing/2014/main" id="{9CB3B73F-9E39-EC4E-83F7-FBE106974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78570" y="2983486"/>
                    <a:ext cx="496888" cy="150813"/>
                  </a:xfrm>
                  <a:prstGeom prst="ellipse">
                    <a:avLst/>
                  </a:prstGeom>
                  <a:solidFill>
                    <a:srgbClr val="CCCCFF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  <p:grpSp>
              <p:nvGrpSpPr>
                <p:cNvPr id="319" name="Group 44">
                  <a:extLst>
                    <a:ext uri="{FF2B5EF4-FFF2-40B4-BE49-F238E27FC236}">
                      <a16:creationId xmlns:a16="http://schemas.microsoft.com/office/drawing/2014/main" id="{0F42679C-ED56-BC45-8C82-597609DBD4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64202" y="2507397"/>
                  <a:ext cx="341084" cy="419100"/>
                  <a:chOff x="2949" y="2425"/>
                  <a:chExt cx="218" cy="264"/>
                </a:xfrm>
              </p:grpSpPr>
              <p:sp>
                <p:nvSpPr>
                  <p:cNvPr id="320" name="Rectangle 45">
                    <a:extLst>
                      <a:ext uri="{FF2B5EF4-FFF2-40B4-BE49-F238E27FC236}">
                        <a16:creationId xmlns:a16="http://schemas.microsoft.com/office/drawing/2014/main" id="{CF557465-1C6C-1245-9762-D6D2D9F891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82" y="2490"/>
                    <a:ext cx="144" cy="132"/>
                  </a:xfrm>
                  <a:prstGeom prst="rect">
                    <a:avLst/>
                  </a:prstGeom>
                  <a:solidFill>
                    <a:srgbClr val="CCCCFF"/>
                  </a:solidFill>
                  <a:ln>
                    <a:noFill/>
                  </a:ln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  <p:sp>
                <p:nvSpPr>
                  <p:cNvPr id="321" name="Text Box 46">
                    <a:extLst>
                      <a:ext uri="{FF2B5EF4-FFF2-40B4-BE49-F238E27FC236}">
                        <a16:creationId xmlns:a16="http://schemas.microsoft.com/office/drawing/2014/main" id="{CEEF1658-9381-E84D-81A0-1A501484FB8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49" y="2425"/>
                    <a:ext cx="218" cy="2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</a:defRPr>
                    </a:lvl9pPr>
                  </a:lstStyle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c</a:t>
                    </a:r>
                    <a:endParaRPr kumimoji="0" lang="en-US" sz="20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endParaRPr>
                  </a:p>
                </p:txBody>
              </p:sp>
            </p:grpSp>
          </p:grpSp>
        </p:grpSp>
        <p:sp>
          <p:nvSpPr>
            <p:cNvPr id="346" name="Right Arrow 345">
              <a:extLst>
                <a:ext uri="{FF2B5EF4-FFF2-40B4-BE49-F238E27FC236}">
                  <a16:creationId xmlns:a16="http://schemas.microsoft.com/office/drawing/2014/main" id="{042BFE25-0F60-794A-B634-E33D42BAAD21}"/>
                </a:ext>
              </a:extLst>
            </p:cNvPr>
            <p:cNvSpPr/>
            <p:nvPr/>
          </p:nvSpPr>
          <p:spPr>
            <a:xfrm rot="10800000">
              <a:off x="8271137" y="575159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Right Arrow 346">
              <a:extLst>
                <a:ext uri="{FF2B5EF4-FFF2-40B4-BE49-F238E27FC236}">
                  <a16:creationId xmlns:a16="http://schemas.microsoft.com/office/drawing/2014/main" id="{E9AE3BA5-DCA8-5D4F-A6D6-75EF46834F58}"/>
                </a:ext>
              </a:extLst>
            </p:cNvPr>
            <p:cNvSpPr/>
            <p:nvPr/>
          </p:nvSpPr>
          <p:spPr>
            <a:xfrm>
              <a:off x="7508446" y="575651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Right Arrow 347">
              <a:extLst>
                <a:ext uri="{FF2B5EF4-FFF2-40B4-BE49-F238E27FC236}">
                  <a16:creationId xmlns:a16="http://schemas.microsoft.com/office/drawing/2014/main" id="{80E704B5-3D0B-2A41-AF24-0F438DFF3159}"/>
                </a:ext>
              </a:extLst>
            </p:cNvPr>
            <p:cNvSpPr/>
            <p:nvPr/>
          </p:nvSpPr>
          <p:spPr>
            <a:xfrm rot="10800000">
              <a:off x="8263118" y="3813171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Right Arrow 348">
              <a:extLst>
                <a:ext uri="{FF2B5EF4-FFF2-40B4-BE49-F238E27FC236}">
                  <a16:creationId xmlns:a16="http://schemas.microsoft.com/office/drawing/2014/main" id="{D96C2F6A-C449-3E42-9B4A-5B9F8178C165}"/>
                </a:ext>
              </a:extLst>
            </p:cNvPr>
            <p:cNvSpPr/>
            <p:nvPr/>
          </p:nvSpPr>
          <p:spPr>
            <a:xfrm>
              <a:off x="7516468" y="3818088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ight Arrow 349">
              <a:extLst>
                <a:ext uri="{FF2B5EF4-FFF2-40B4-BE49-F238E27FC236}">
                  <a16:creationId xmlns:a16="http://schemas.microsoft.com/office/drawing/2014/main" id="{39F8950B-5EB1-4B4E-A0EF-73943A219C7C}"/>
                </a:ext>
              </a:extLst>
            </p:cNvPr>
            <p:cNvSpPr/>
            <p:nvPr/>
          </p:nvSpPr>
          <p:spPr>
            <a:xfrm rot="10800000">
              <a:off x="8271140" y="187474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Right Arrow 350">
              <a:extLst>
                <a:ext uri="{FF2B5EF4-FFF2-40B4-BE49-F238E27FC236}">
                  <a16:creationId xmlns:a16="http://schemas.microsoft.com/office/drawing/2014/main" id="{DF406DB6-2900-7C44-9860-A0ADA23E2211}"/>
                </a:ext>
              </a:extLst>
            </p:cNvPr>
            <p:cNvSpPr/>
            <p:nvPr/>
          </p:nvSpPr>
          <p:spPr>
            <a:xfrm>
              <a:off x="7535184" y="1895707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Right Arrow 351">
              <a:extLst>
                <a:ext uri="{FF2B5EF4-FFF2-40B4-BE49-F238E27FC236}">
                  <a16:creationId xmlns:a16="http://schemas.microsoft.com/office/drawing/2014/main" id="{EE34E15B-D663-B047-93CF-9B1CD724C0A5}"/>
                </a:ext>
              </a:extLst>
            </p:cNvPr>
            <p:cNvSpPr/>
            <p:nvPr/>
          </p:nvSpPr>
          <p:spPr>
            <a:xfrm rot="10800000">
              <a:off x="10193519" y="1877422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Right Arrow 352">
              <a:extLst>
                <a:ext uri="{FF2B5EF4-FFF2-40B4-BE49-F238E27FC236}">
                  <a16:creationId xmlns:a16="http://schemas.microsoft.com/office/drawing/2014/main" id="{C5E35028-9133-1F45-82D3-DD70357904CF}"/>
                </a:ext>
              </a:extLst>
            </p:cNvPr>
            <p:cNvSpPr/>
            <p:nvPr/>
          </p:nvSpPr>
          <p:spPr>
            <a:xfrm>
              <a:off x="9430828" y="1882339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Right Arrow 353">
              <a:extLst>
                <a:ext uri="{FF2B5EF4-FFF2-40B4-BE49-F238E27FC236}">
                  <a16:creationId xmlns:a16="http://schemas.microsoft.com/office/drawing/2014/main" id="{F9910D40-9F0B-7C47-BDEC-508FFA6BCFDB}"/>
                </a:ext>
              </a:extLst>
            </p:cNvPr>
            <p:cNvSpPr/>
            <p:nvPr/>
          </p:nvSpPr>
          <p:spPr>
            <a:xfrm rot="10800000">
              <a:off x="10206889" y="3815843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Right Arrow 354">
              <a:extLst>
                <a:ext uri="{FF2B5EF4-FFF2-40B4-BE49-F238E27FC236}">
                  <a16:creationId xmlns:a16="http://schemas.microsoft.com/office/drawing/2014/main" id="{EBB9FB89-D51A-8145-8D43-15C959806E3C}"/>
                </a:ext>
              </a:extLst>
            </p:cNvPr>
            <p:cNvSpPr/>
            <p:nvPr/>
          </p:nvSpPr>
          <p:spPr>
            <a:xfrm>
              <a:off x="9444198" y="3820760"/>
              <a:ext cx="575190" cy="152414"/>
            </a:xfrm>
            <a:prstGeom prst="rightArrow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rgbClr val="C0000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68ED79-45E9-CC44-B576-3A4920C60B8F}"/>
              </a:ext>
            </a:extLst>
          </p:cNvPr>
          <p:cNvGrpSpPr/>
          <p:nvPr/>
        </p:nvGrpSpPr>
        <p:grpSpPr>
          <a:xfrm>
            <a:off x="657860" y="2400132"/>
            <a:ext cx="5733486" cy="978729"/>
            <a:chOff x="657860" y="2475288"/>
            <a:chExt cx="5733486" cy="97872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013F4FC-3576-324F-8772-2A46D8919E19}"/>
                </a:ext>
              </a:extLst>
            </p:cNvPr>
            <p:cNvSpPr txBox="1"/>
            <p:nvPr/>
          </p:nvSpPr>
          <p:spPr>
            <a:xfrm flipH="1">
              <a:off x="1644363" y="2475288"/>
              <a:ext cx="4746983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has propagated to b, and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1 </a:t>
              </a:r>
              <a:r>
                <a:rPr lang="en-US" sz="2000" dirty="0"/>
                <a:t>hop away, i.e., at b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9C85FCEB-E7DC-7842-AEE6-1D9E48843ECA}"/>
                </a:ext>
              </a:extLst>
            </p:cNvPr>
            <p:cNvGrpSpPr/>
            <p:nvPr/>
          </p:nvGrpSpPr>
          <p:grpSpPr>
            <a:xfrm>
              <a:off x="657860" y="2750299"/>
              <a:ext cx="918242" cy="370050"/>
              <a:chOff x="1097284" y="2174236"/>
              <a:chExt cx="918242" cy="370050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407F663-7874-8D41-BE55-CD70E43CAAE6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t=1</a:t>
                </a:r>
              </a:p>
            </p:txBody>
          </p: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10C9CF1-B1DD-6F42-885B-B1224B171A90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176" name="Oval 175">
                  <a:extLst>
                    <a:ext uri="{FF2B5EF4-FFF2-40B4-BE49-F238E27FC236}">
                      <a16:creationId xmlns:a16="http://schemas.microsoft.com/office/drawing/2014/main" id="{A14F8EC7-4938-634D-88A6-27EC87A14463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33F3DD7F-306B-3D46-AE49-582B347DD80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6D6D1258-DA12-4840-A676-33406E4563DA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48DD9DF8-7B49-5040-BED5-AC02018D2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2CA38E79-6C1B-9549-8167-C9C781F3B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C86B83C6-0038-A94D-834B-A00389821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>
                  <a:extLst>
                    <a:ext uri="{FF2B5EF4-FFF2-40B4-BE49-F238E27FC236}">
                      <a16:creationId xmlns:a16="http://schemas.microsoft.com/office/drawing/2014/main" id="{3D78F8B0-C316-0041-915B-FB25693F99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D6E42BA2-10AD-E946-BA77-EF83F80D67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88433B2E-3D4E-FD4C-AD3F-71D749E26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>
                  <a:extLst>
                    <a:ext uri="{FF2B5EF4-FFF2-40B4-BE49-F238E27FC236}">
                      <a16:creationId xmlns:a16="http://schemas.microsoft.com/office/drawing/2014/main" id="{31CF1464-DE43-084B-B680-06FDD203FF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0C2A298-F7C7-A147-B7CC-505ED7BED7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80612D4-C694-8D44-8E2C-5B94650146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Straight Connector 235">
                  <a:extLst>
                    <a:ext uri="{FF2B5EF4-FFF2-40B4-BE49-F238E27FC236}">
                      <a16:creationId xmlns:a16="http://schemas.microsoft.com/office/drawing/2014/main" id="{6B115B08-82E4-8C4F-9D79-C3FF19440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7" name="Oval 236">
                  <a:extLst>
                    <a:ext uri="{FF2B5EF4-FFF2-40B4-BE49-F238E27FC236}">
                      <a16:creationId xmlns:a16="http://schemas.microsoft.com/office/drawing/2014/main" id="{E122EC6B-9D5B-B74E-A99F-E5FC3F4164C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EDAD50CB-524A-0542-A559-A2229BF67D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8079" y="2243337"/>
                  <a:ext cx="79786" cy="111123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B12BE9-3CB5-8E45-8113-CD53343E18C5}"/>
              </a:ext>
            </a:extLst>
          </p:cNvPr>
          <p:cNvGrpSpPr/>
          <p:nvPr/>
        </p:nvGrpSpPr>
        <p:grpSpPr>
          <a:xfrm>
            <a:off x="644525" y="3464640"/>
            <a:ext cx="5840095" cy="978729"/>
            <a:chOff x="644525" y="3539796"/>
            <a:chExt cx="5840095" cy="97872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4A7377A-3138-FC43-98BD-729D7EB7E64C}"/>
                </a:ext>
              </a:extLst>
            </p:cNvPr>
            <p:cNvSpPr txBox="1"/>
            <p:nvPr/>
          </p:nvSpPr>
          <p:spPr>
            <a:xfrm flipH="1">
              <a:off x="1638864" y="3539796"/>
              <a:ext cx="4845756" cy="9787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now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2 </a:t>
              </a:r>
              <a:r>
                <a:rPr lang="en-US" sz="2000" dirty="0"/>
                <a:t>hops away, i.e., at b and now at a, e as well</a:t>
              </a:r>
            </a:p>
          </p:txBody>
        </p: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B931310F-8D34-744B-BD5D-8A0D55B151E8}"/>
                </a:ext>
              </a:extLst>
            </p:cNvPr>
            <p:cNvGrpSpPr/>
            <p:nvPr/>
          </p:nvGrpSpPr>
          <p:grpSpPr>
            <a:xfrm>
              <a:off x="644525" y="3789159"/>
              <a:ext cx="918242" cy="370050"/>
              <a:chOff x="1097284" y="2174236"/>
              <a:chExt cx="918242" cy="37005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DBF37831-78F3-2145-BEC9-369382FB29D9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t=2</a:t>
                </a:r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A612D2D-6486-C04A-B754-CA873108FA46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246" name="Oval 245">
                  <a:extLst>
                    <a:ext uri="{FF2B5EF4-FFF2-40B4-BE49-F238E27FC236}">
                      <a16:creationId xmlns:a16="http://schemas.microsoft.com/office/drawing/2014/main" id="{0F369F45-D988-6D4C-BE05-2D0E19677FB1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23E3A523-360B-B445-8C29-43304BEAB275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9B6FDD0F-15D4-0B4C-BA8E-3B601550C3D3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C142B1FE-E468-1A40-8C49-B1EC401AFC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38E6D6E-02A7-E944-9182-7EE53565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18C75D3D-2BDE-2746-B977-14408BECB8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7B9B84D-F07B-954A-9C0C-6D624EB4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B8826E3E-9CD2-884C-BC7F-2A2ECF5DCB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9143171F-271F-2448-B0E3-075448D34C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48C065DC-DA76-F84C-B99B-A87374A23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2DCEAF1C-3C72-BE47-8DC0-E69467D439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8F29380-FC05-974A-929E-E2A3CBE278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C9AA46C9-A442-4B4D-BC4D-0848FACD8B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6A50A089-AD54-C245-8ADC-E805E6D50FF3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B3093BD-CFE2-4142-ABCD-C25BF9AD82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0990" y="2293502"/>
                  <a:ext cx="151387" cy="67308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6D2FCC-4519-194E-8CB3-21DB9C01A117}"/>
              </a:ext>
            </a:extLst>
          </p:cNvPr>
          <p:cNvGrpSpPr/>
          <p:nvPr/>
        </p:nvGrpSpPr>
        <p:grpSpPr>
          <a:xfrm>
            <a:off x="657860" y="4629055"/>
            <a:ext cx="5999480" cy="701731"/>
            <a:chOff x="657860" y="4629055"/>
            <a:chExt cx="5999480" cy="701731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9EF13B0-7DD1-E541-89DF-FCD4AD2CD993}"/>
                </a:ext>
              </a:extLst>
            </p:cNvPr>
            <p:cNvSpPr txBox="1"/>
            <p:nvPr/>
          </p:nvSpPr>
          <p:spPr>
            <a:xfrm flipH="1">
              <a:off x="1659184" y="4629055"/>
              <a:ext cx="49981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3</a:t>
              </a:r>
              <a:r>
                <a:rPr lang="en-US" sz="2000" dirty="0"/>
                <a:t> hops away, i.e., at d, f, h</a:t>
              </a:r>
            </a:p>
          </p:txBody>
        </p: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A5A52D85-6CD3-D445-B929-D0E8B8B65C1F}"/>
                </a:ext>
              </a:extLst>
            </p:cNvPr>
            <p:cNvGrpSpPr/>
            <p:nvPr/>
          </p:nvGrpSpPr>
          <p:grpSpPr>
            <a:xfrm>
              <a:off x="657860" y="4761979"/>
              <a:ext cx="918242" cy="370050"/>
              <a:chOff x="1097284" y="2174236"/>
              <a:chExt cx="918242" cy="370050"/>
            </a:xfrm>
          </p:grpSpPr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30B13979-FE63-E24E-B47A-5E098E8B8E4A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t=3</a:t>
                </a:r>
              </a:p>
            </p:txBody>
          </p:sp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1A403FAE-73B3-214E-A95E-8F3D864408A2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91FF21CF-ACE1-114C-AF40-457630C4AB74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67" name="Straight Connector 366">
                  <a:extLst>
                    <a:ext uri="{FF2B5EF4-FFF2-40B4-BE49-F238E27FC236}">
                      <a16:creationId xmlns:a16="http://schemas.microsoft.com/office/drawing/2014/main" id="{A932C4E8-DAA6-BF49-B8AB-D0AC5B968318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8" name="Straight Connector 367">
                  <a:extLst>
                    <a:ext uri="{FF2B5EF4-FFF2-40B4-BE49-F238E27FC236}">
                      <a16:creationId xmlns:a16="http://schemas.microsoft.com/office/drawing/2014/main" id="{B598560C-BCF0-6540-A930-6E3452DA2F59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9" name="Straight Connector 368">
                  <a:extLst>
                    <a:ext uri="{FF2B5EF4-FFF2-40B4-BE49-F238E27FC236}">
                      <a16:creationId xmlns:a16="http://schemas.microsoft.com/office/drawing/2014/main" id="{92F927D8-3807-6B46-BCA2-BEC7225122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0" name="Straight Connector 369">
                  <a:extLst>
                    <a:ext uri="{FF2B5EF4-FFF2-40B4-BE49-F238E27FC236}">
                      <a16:creationId xmlns:a16="http://schemas.microsoft.com/office/drawing/2014/main" id="{B2276A01-1036-2D48-BE69-15831400DC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Connector 370">
                  <a:extLst>
                    <a:ext uri="{FF2B5EF4-FFF2-40B4-BE49-F238E27FC236}">
                      <a16:creationId xmlns:a16="http://schemas.microsoft.com/office/drawing/2014/main" id="{F35AD5A3-0A6E-E04C-A282-2F3C99769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Straight Connector 371">
                  <a:extLst>
                    <a:ext uri="{FF2B5EF4-FFF2-40B4-BE49-F238E27FC236}">
                      <a16:creationId xmlns:a16="http://schemas.microsoft.com/office/drawing/2014/main" id="{1FDF9C7E-FB2A-E74A-857B-82B6CFC722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C2982F5-1FAC-6E45-99FF-7935E0FFDD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6A7FCB1A-613F-8548-99DC-0A176CB34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5" name="Straight Connector 374">
                  <a:extLst>
                    <a:ext uri="{FF2B5EF4-FFF2-40B4-BE49-F238E27FC236}">
                      <a16:creationId xmlns:a16="http://schemas.microsoft.com/office/drawing/2014/main" id="{1A0B9C39-6065-7243-B092-8728059E78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846ED202-1E7B-6B47-A9E2-400A813440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FBDED580-4A52-764D-964D-B986221CB9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743C0F0F-0E63-474A-A14F-0DF1A12A1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0D3FBCFB-A3B6-D240-BF0F-F0B30AAFFAD8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0" name="Straight Connector 379">
                  <a:extLst>
                    <a:ext uri="{FF2B5EF4-FFF2-40B4-BE49-F238E27FC236}">
                      <a16:creationId xmlns:a16="http://schemas.microsoft.com/office/drawing/2014/main" id="{5C6CF4CD-B823-7943-9D77-B4AA179926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314533" y="2354460"/>
                  <a:ext cx="154224" cy="0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AC0DA2B-BD26-BB4F-B1E2-9A0BE319047B}"/>
              </a:ext>
            </a:extLst>
          </p:cNvPr>
          <p:cNvGrpSpPr/>
          <p:nvPr/>
        </p:nvGrpSpPr>
        <p:grpSpPr>
          <a:xfrm>
            <a:off x="657860" y="5652999"/>
            <a:ext cx="5918200" cy="701731"/>
            <a:chOff x="657860" y="5627947"/>
            <a:chExt cx="5918200" cy="7017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8B40C8-D0BF-E549-8280-EE389E285592}"/>
                </a:ext>
              </a:extLst>
            </p:cNvPr>
            <p:cNvSpPr/>
            <p:nvPr/>
          </p:nvSpPr>
          <p:spPr>
            <a:xfrm>
              <a:off x="1638300" y="5627947"/>
              <a:ext cx="4937760" cy="7017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  <a:buClr>
                  <a:srgbClr val="0000A8"/>
                </a:buClr>
              </a:pPr>
              <a:r>
                <a:rPr lang="en-US" sz="2000" dirty="0"/>
                <a:t>c’s state at t=0 may influence distance vector computations up to </a:t>
              </a:r>
              <a:r>
                <a:rPr lang="en-US" sz="2400" b="1" dirty="0">
                  <a:solidFill>
                    <a:srgbClr val="0000A8"/>
                  </a:solidFill>
                </a:rPr>
                <a:t>4</a:t>
              </a:r>
              <a:r>
                <a:rPr lang="en-US" sz="2000" dirty="0"/>
                <a:t> hops away, i.e., at g, i</a:t>
              </a:r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BF0491AD-F320-A845-9707-456351BE1D98}"/>
                </a:ext>
              </a:extLst>
            </p:cNvPr>
            <p:cNvGrpSpPr/>
            <p:nvPr/>
          </p:nvGrpSpPr>
          <p:grpSpPr>
            <a:xfrm>
              <a:off x="657860" y="5777979"/>
              <a:ext cx="918242" cy="370050"/>
              <a:chOff x="1097284" y="2174236"/>
              <a:chExt cx="918242" cy="370050"/>
            </a:xfrm>
          </p:grpSpPr>
          <p:sp>
            <p:nvSpPr>
              <p:cNvPr id="382" name="TextBox 381">
                <a:extLst>
                  <a:ext uri="{FF2B5EF4-FFF2-40B4-BE49-F238E27FC236}">
                    <a16:creationId xmlns:a16="http://schemas.microsoft.com/office/drawing/2014/main" id="{9E1FC597-91E5-1541-8074-E2D80420D31D}"/>
                  </a:ext>
                </a:extLst>
              </p:cNvPr>
              <p:cNvSpPr txBox="1"/>
              <p:nvPr/>
            </p:nvSpPr>
            <p:spPr>
              <a:xfrm>
                <a:off x="1521480" y="217495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t=4</a:t>
                </a:r>
              </a:p>
            </p:txBody>
          </p:sp>
          <p:grpSp>
            <p:nvGrpSpPr>
              <p:cNvPr id="383" name="Group 382">
                <a:extLst>
                  <a:ext uri="{FF2B5EF4-FFF2-40B4-BE49-F238E27FC236}">
                    <a16:creationId xmlns:a16="http://schemas.microsoft.com/office/drawing/2014/main" id="{EA849807-5604-1C4E-8335-F0F326C10FDF}"/>
                  </a:ext>
                </a:extLst>
              </p:cNvPr>
              <p:cNvGrpSpPr/>
              <p:nvPr/>
            </p:nvGrpSpPr>
            <p:grpSpPr>
              <a:xfrm>
                <a:off x="1097284" y="2174236"/>
                <a:ext cx="392849" cy="364140"/>
                <a:chOff x="1097284" y="2174236"/>
                <a:chExt cx="438579" cy="364140"/>
              </a:xfrm>
            </p:grpSpPr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0D87A56E-2A01-5F4C-96CD-BF0360192FB0}"/>
                    </a:ext>
                  </a:extLst>
                </p:cNvPr>
                <p:cNvSpPr/>
                <p:nvPr/>
              </p:nvSpPr>
              <p:spPr>
                <a:xfrm>
                  <a:off x="1100473" y="2176595"/>
                  <a:ext cx="431322" cy="361447"/>
                </a:xfrm>
                <a:prstGeom prst="ellipse">
                  <a:avLst/>
                </a:prstGeom>
                <a:noFill/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85" name="Straight Connector 384">
                  <a:extLst>
                    <a:ext uri="{FF2B5EF4-FFF2-40B4-BE49-F238E27FC236}">
                      <a16:creationId xmlns:a16="http://schemas.microsoft.com/office/drawing/2014/main" id="{1652CF53-1D97-7043-81A9-E2E70EFBC851}"/>
                    </a:ext>
                  </a:extLst>
                </p:cNvPr>
                <p:cNvCxnSpPr/>
                <p:nvPr/>
              </p:nvCxnSpPr>
              <p:spPr>
                <a:xfrm>
                  <a:off x="1314533" y="2174236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64B69590-52DD-8D44-A5A8-EE0A165ED4D8}"/>
                    </a:ext>
                  </a:extLst>
                </p:cNvPr>
                <p:cNvCxnSpPr/>
                <p:nvPr/>
              </p:nvCxnSpPr>
              <p:spPr>
                <a:xfrm>
                  <a:off x="1314533" y="2505897"/>
                  <a:ext cx="0" cy="3247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AD88D891-B658-8E42-8364-AB5201F060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116663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Straight Connector 387">
                  <a:extLst>
                    <a:ext uri="{FF2B5EF4-FFF2-40B4-BE49-F238E27FC236}">
                      <a16:creationId xmlns:a16="http://schemas.microsoft.com/office/drawing/2014/main" id="{0C23501F-6802-3942-978A-86C96E1D7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16484" y="2338620"/>
                  <a:ext cx="0" cy="38758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Connector 388">
                  <a:extLst>
                    <a:ext uri="{FF2B5EF4-FFF2-40B4-BE49-F238E27FC236}">
                      <a16:creationId xmlns:a16="http://schemas.microsoft.com/office/drawing/2014/main" id="{16E4AD36-E2DB-114E-9CDE-2AF74EFB6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1431" y="249304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Connector 389">
                  <a:extLst>
                    <a:ext uri="{FF2B5EF4-FFF2-40B4-BE49-F238E27FC236}">
                      <a16:creationId xmlns:a16="http://schemas.microsoft.com/office/drawing/2014/main" id="{F249C9BC-D936-AF41-86AB-9EFF55EAB8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5401" y="2199023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1" name="Straight Connector 390">
                  <a:extLst>
                    <a:ext uri="{FF2B5EF4-FFF2-40B4-BE49-F238E27FC236}">
                      <a16:creationId xmlns:a16="http://schemas.microsoft.com/office/drawing/2014/main" id="{87ACF5BF-E803-4D45-A058-1DE1221925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321" y="2491335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2" name="Straight Connector 391">
                  <a:extLst>
                    <a:ext uri="{FF2B5EF4-FFF2-40B4-BE49-F238E27FC236}">
                      <a16:creationId xmlns:a16="http://schemas.microsoft.com/office/drawing/2014/main" id="{28582EEE-1DDA-C642-BE33-7DCE82CF48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07351" y="2197314"/>
                  <a:ext cx="17336" cy="23077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F2062828-7B4B-3742-BD3A-98D1F14B8F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80788" y="226398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89BA0FDD-19D8-D443-A524-5B3EC8A36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29926" y="243492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5" name="Straight Connector 394">
                  <a:extLst>
                    <a:ext uri="{FF2B5EF4-FFF2-40B4-BE49-F238E27FC236}">
                      <a16:creationId xmlns:a16="http://schemas.microsoft.com/office/drawing/2014/main" id="{04889F2B-57AC-9544-B854-FF098914A7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36045" y="2265692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6" name="Straight Connector 395">
                  <a:extLst>
                    <a:ext uri="{FF2B5EF4-FFF2-40B4-BE49-F238E27FC236}">
                      <a16:creationId xmlns:a16="http://schemas.microsoft.com/office/drawing/2014/main" id="{53AB91B1-C113-7348-A644-471659C4A6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480788" y="2436635"/>
                  <a:ext cx="23455" cy="14529"/>
                </a:xfrm>
                <a:prstGeom prst="line">
                  <a:avLst/>
                </a:prstGeom>
                <a:ln w="12700" cap="rnd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D074E508-AAAF-0C40-B339-7BE22BF6EB49}"/>
                    </a:ext>
                  </a:extLst>
                </p:cNvPr>
                <p:cNvSpPr/>
                <p:nvPr/>
              </p:nvSpPr>
              <p:spPr>
                <a:xfrm>
                  <a:off x="1288014" y="2334922"/>
                  <a:ext cx="53037" cy="46914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3D730851-A79B-F14C-A452-E91404AE3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10989" y="2351285"/>
                  <a:ext cx="140045" cy="71122"/>
                </a:xfrm>
                <a:prstGeom prst="line">
                  <a:avLst/>
                </a:prstGeom>
                <a:ln w="25400" cap="flat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76ACB8D-A57C-0642-B81E-86A464F478CF}"/>
              </a:ext>
            </a:extLst>
          </p:cNvPr>
          <p:cNvSpPr txBox="1"/>
          <p:nvPr/>
        </p:nvSpPr>
        <p:spPr>
          <a:xfrm>
            <a:off x="802640" y="1188720"/>
            <a:ext cx="10619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Iterative communication, computation steps diffuses information through network: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B7EA12-A941-B948-B442-65C8B1C74625}"/>
              </a:ext>
            </a:extLst>
          </p:cNvPr>
          <p:cNvGrpSpPr/>
          <p:nvPr/>
        </p:nvGrpSpPr>
        <p:grpSpPr>
          <a:xfrm>
            <a:off x="8879399" y="1803748"/>
            <a:ext cx="2857489" cy="1596883"/>
            <a:chOff x="8879399" y="1803748"/>
            <a:chExt cx="2857489" cy="1596883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984253E-DE4B-7248-9D42-029000165996}"/>
                </a:ext>
              </a:extLst>
            </p:cNvPr>
            <p:cNvSpPr/>
            <p:nvPr/>
          </p:nvSpPr>
          <p:spPr>
            <a:xfrm>
              <a:off x="8879399" y="1803748"/>
              <a:ext cx="2857489" cy="1536065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57489" h="1536065">
                  <a:moveTo>
                    <a:pt x="1555" y="0"/>
                  </a:moveTo>
                  <a:cubicBezTo>
                    <a:pt x="-6794" y="271398"/>
                    <a:pt x="1555" y="1075152"/>
                    <a:pt x="477544" y="1327760"/>
                  </a:cubicBezTo>
                  <a:cubicBezTo>
                    <a:pt x="953533" y="1580368"/>
                    <a:pt x="1968141" y="1544876"/>
                    <a:pt x="2857489" y="151564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7FBE2B-A272-8E4E-B714-C57A637BAC12}"/>
                </a:ext>
              </a:extLst>
            </p:cNvPr>
            <p:cNvSpPr txBox="1"/>
            <p:nvPr/>
          </p:nvSpPr>
          <p:spPr>
            <a:xfrm>
              <a:off x="11185743" y="3031299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t=1 </a:t>
              </a:r>
            </a:p>
          </p:txBody>
        </p: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4AC637B2-9DF3-0843-A113-74CCCFDBE3CE}"/>
              </a:ext>
            </a:extLst>
          </p:cNvPr>
          <p:cNvGrpSpPr/>
          <p:nvPr/>
        </p:nvGrpSpPr>
        <p:grpSpPr>
          <a:xfrm>
            <a:off x="7149715" y="1929521"/>
            <a:ext cx="4586651" cy="2599426"/>
            <a:chOff x="8907795" y="1814699"/>
            <a:chExt cx="2775713" cy="2599426"/>
          </a:xfrm>
        </p:grpSpPr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E30EA4F8-E34A-3D4F-ACF7-B399EF985322}"/>
                </a:ext>
              </a:extLst>
            </p:cNvPr>
            <p:cNvSpPr/>
            <p:nvPr/>
          </p:nvSpPr>
          <p:spPr>
            <a:xfrm>
              <a:off x="8907795" y="1814699"/>
              <a:ext cx="2745708" cy="2599426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5999" h="2364158">
                  <a:moveTo>
                    <a:pt x="0" y="0"/>
                  </a:moveTo>
                  <a:cubicBezTo>
                    <a:pt x="943" y="1381432"/>
                    <a:pt x="550939" y="1118129"/>
                    <a:pt x="780300" y="1512155"/>
                  </a:cubicBezTo>
                  <a:cubicBezTo>
                    <a:pt x="1009661" y="1906181"/>
                    <a:pt x="979509" y="2332843"/>
                    <a:pt x="1376166" y="2364158"/>
                  </a:cubicBezTo>
                  <a:cubicBezTo>
                    <a:pt x="1818305" y="2338511"/>
                    <a:pt x="1761382" y="1586941"/>
                    <a:pt x="2785999" y="153986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D955C141-C4CE-A64F-AC5E-8F7995F25D1F}"/>
                </a:ext>
              </a:extLst>
            </p:cNvPr>
            <p:cNvSpPr txBox="1"/>
            <p:nvPr/>
          </p:nvSpPr>
          <p:spPr>
            <a:xfrm>
              <a:off x="11352512" y="3203511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t=2 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E38B66F-80BE-FE4C-8935-79EC957DD921}"/>
              </a:ext>
            </a:extLst>
          </p:cNvPr>
          <p:cNvGrpSpPr/>
          <p:nvPr/>
        </p:nvGrpSpPr>
        <p:grpSpPr>
          <a:xfrm>
            <a:off x="7026541" y="1994238"/>
            <a:ext cx="4824649" cy="4365597"/>
            <a:chOff x="8907795" y="1814698"/>
            <a:chExt cx="2919743" cy="4365597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5E330CB8-05D7-564B-94D6-965785148116}"/>
                </a:ext>
              </a:extLst>
            </p:cNvPr>
            <p:cNvSpPr/>
            <p:nvPr/>
          </p:nvSpPr>
          <p:spPr>
            <a:xfrm>
              <a:off x="8907795" y="1814698"/>
              <a:ext cx="2806352" cy="4365597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100281 w 2947813"/>
                <a:gd name="connsiteY0" fmla="*/ 0 h 3978267"/>
                <a:gd name="connsiteX1" fmla="*/ 106879 w 2947813"/>
                <a:gd name="connsiteY1" fmla="*/ 2237364 h 3978267"/>
                <a:gd name="connsiteX2" fmla="*/ 1522598 w 2947813"/>
                <a:gd name="connsiteY2" fmla="*/ 3970477 h 3978267"/>
                <a:gd name="connsiteX3" fmla="*/ 2947813 w 2947813"/>
                <a:gd name="connsiteY3" fmla="*/ 2918339 h 3978267"/>
                <a:gd name="connsiteX0" fmla="*/ 100281 w 2947813"/>
                <a:gd name="connsiteY0" fmla="*/ 0 h 3970477"/>
                <a:gd name="connsiteX1" fmla="*/ 106879 w 2947813"/>
                <a:gd name="connsiteY1" fmla="*/ 2237364 h 3970477"/>
                <a:gd name="connsiteX2" fmla="*/ 1522598 w 2947813"/>
                <a:gd name="connsiteY2" fmla="*/ 3970477 h 3970477"/>
                <a:gd name="connsiteX3" fmla="*/ 2947813 w 2947813"/>
                <a:gd name="connsiteY3" fmla="*/ 2918339 h 3970477"/>
                <a:gd name="connsiteX0" fmla="*/ 0 w 2847532"/>
                <a:gd name="connsiteY0" fmla="*/ 0 h 3970477"/>
                <a:gd name="connsiteX1" fmla="*/ 6598 w 2847532"/>
                <a:gd name="connsiteY1" fmla="*/ 2237364 h 3970477"/>
                <a:gd name="connsiteX2" fmla="*/ 1422317 w 2847532"/>
                <a:gd name="connsiteY2" fmla="*/ 3970477 h 3970477"/>
                <a:gd name="connsiteX3" fmla="*/ 2847532 w 2847532"/>
                <a:gd name="connsiteY3" fmla="*/ 2918339 h 3970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7532" h="3970477">
                  <a:moveTo>
                    <a:pt x="0" y="0"/>
                  </a:moveTo>
                  <a:cubicBezTo>
                    <a:pt x="943" y="1381432"/>
                    <a:pt x="7986" y="1928780"/>
                    <a:pt x="6598" y="2237364"/>
                  </a:cubicBezTo>
                  <a:cubicBezTo>
                    <a:pt x="5210" y="2545948"/>
                    <a:pt x="941136" y="3970903"/>
                    <a:pt x="1422317" y="3970477"/>
                  </a:cubicBezTo>
                  <a:cubicBezTo>
                    <a:pt x="1903498" y="3970051"/>
                    <a:pt x="2053664" y="2919844"/>
                    <a:pt x="2847532" y="2918339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D7430AE7-043D-2A42-AEA6-A5DEFCDDE64B}"/>
                </a:ext>
              </a:extLst>
            </p:cNvPr>
            <p:cNvSpPr txBox="1"/>
            <p:nvPr/>
          </p:nvSpPr>
          <p:spPr>
            <a:xfrm>
              <a:off x="11496542" y="4706635"/>
              <a:ext cx="33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t=3 </a:t>
              </a:r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B3FEA0BD-9388-0641-A4C4-A22329FE8636}"/>
              </a:ext>
            </a:extLst>
          </p:cNvPr>
          <p:cNvGrpSpPr/>
          <p:nvPr/>
        </p:nvGrpSpPr>
        <p:grpSpPr>
          <a:xfrm>
            <a:off x="6828212" y="2004167"/>
            <a:ext cx="5205658" cy="4487257"/>
            <a:chOff x="8907795" y="1823741"/>
            <a:chExt cx="2917701" cy="3238676"/>
          </a:xfrm>
        </p:grpSpPr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1875363C-67E2-B44C-B690-43D38457CFC5}"/>
                </a:ext>
              </a:extLst>
            </p:cNvPr>
            <p:cNvSpPr/>
            <p:nvPr/>
          </p:nvSpPr>
          <p:spPr>
            <a:xfrm>
              <a:off x="8907795" y="1823741"/>
              <a:ext cx="2806351" cy="3234534"/>
            </a:xfrm>
            <a:custGeom>
              <a:avLst/>
              <a:gdLst>
                <a:gd name="connsiteX0" fmla="*/ 0 w 3319398"/>
                <a:gd name="connsiteY0" fmla="*/ 0 h 1215025"/>
                <a:gd name="connsiteX1" fmla="*/ 613776 w 3319398"/>
                <a:gd name="connsiteY1" fmla="*/ 1189973 h 1215025"/>
                <a:gd name="connsiteX2" fmla="*/ 3319398 w 3319398"/>
                <a:gd name="connsiteY2" fmla="*/ 1215025 h 1215025"/>
                <a:gd name="connsiteX0" fmla="*/ 0 w 3319398"/>
                <a:gd name="connsiteY0" fmla="*/ 0 h 1284889"/>
                <a:gd name="connsiteX1" fmla="*/ 613776 w 3319398"/>
                <a:gd name="connsiteY1" fmla="*/ 1189973 h 1284889"/>
                <a:gd name="connsiteX2" fmla="*/ 3319398 w 3319398"/>
                <a:gd name="connsiteY2" fmla="*/ 1215025 h 1284889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319398"/>
                <a:gd name="connsiteY0" fmla="*/ 0 h 1528175"/>
                <a:gd name="connsiteX1" fmla="*/ 613776 w 3319398"/>
                <a:gd name="connsiteY1" fmla="*/ 1189973 h 1528175"/>
                <a:gd name="connsiteX2" fmla="*/ 3319398 w 3319398"/>
                <a:gd name="connsiteY2" fmla="*/ 1528175 h 1528175"/>
                <a:gd name="connsiteX0" fmla="*/ 0 w 3181611"/>
                <a:gd name="connsiteY0" fmla="*/ 0 h 1528175"/>
                <a:gd name="connsiteX1" fmla="*/ 475989 w 3181611"/>
                <a:gd name="connsiteY1" fmla="*/ 1189973 h 1528175"/>
                <a:gd name="connsiteX2" fmla="*/ 3181611 w 3181611"/>
                <a:gd name="connsiteY2" fmla="*/ 1528175 h 1528175"/>
                <a:gd name="connsiteX0" fmla="*/ 9476 w 3191087"/>
                <a:gd name="connsiteY0" fmla="*/ 0 h 1528175"/>
                <a:gd name="connsiteX1" fmla="*/ 485465 w 3191087"/>
                <a:gd name="connsiteY1" fmla="*/ 1189973 h 1528175"/>
                <a:gd name="connsiteX2" fmla="*/ 3191087 w 3191087"/>
                <a:gd name="connsiteY2" fmla="*/ 1528175 h 1528175"/>
                <a:gd name="connsiteX0" fmla="*/ 9703 w 3203840"/>
                <a:gd name="connsiteY0" fmla="*/ 0 h 1453019"/>
                <a:gd name="connsiteX1" fmla="*/ 485692 w 3203840"/>
                <a:gd name="connsiteY1" fmla="*/ 1189973 h 1453019"/>
                <a:gd name="connsiteX2" fmla="*/ 3203840 w 3203840"/>
                <a:gd name="connsiteY2" fmla="*/ 1453019 h 1453019"/>
                <a:gd name="connsiteX0" fmla="*/ 6182 w 3200319"/>
                <a:gd name="connsiteY0" fmla="*/ 0 h 1461838"/>
                <a:gd name="connsiteX1" fmla="*/ 519749 w 3200319"/>
                <a:gd name="connsiteY1" fmla="*/ 1290182 h 1461838"/>
                <a:gd name="connsiteX2" fmla="*/ 3200319 w 3200319"/>
                <a:gd name="connsiteY2" fmla="*/ 1453019 h 1461838"/>
                <a:gd name="connsiteX0" fmla="*/ 113523 w 2944405"/>
                <a:gd name="connsiteY0" fmla="*/ 0 h 1461838"/>
                <a:gd name="connsiteX1" fmla="*/ 263835 w 2944405"/>
                <a:gd name="connsiteY1" fmla="*/ 1290182 h 1461838"/>
                <a:gd name="connsiteX2" fmla="*/ 2944405 w 2944405"/>
                <a:gd name="connsiteY2" fmla="*/ 1453019 h 1461838"/>
                <a:gd name="connsiteX0" fmla="*/ 7733 w 2838615"/>
                <a:gd name="connsiteY0" fmla="*/ 0 h 1523002"/>
                <a:gd name="connsiteX1" fmla="*/ 446144 w 2838615"/>
                <a:gd name="connsiteY1" fmla="*/ 1402916 h 1523002"/>
                <a:gd name="connsiteX2" fmla="*/ 2838615 w 2838615"/>
                <a:gd name="connsiteY2" fmla="*/ 1453019 h 1523002"/>
                <a:gd name="connsiteX0" fmla="*/ 6626 w 2837508"/>
                <a:gd name="connsiteY0" fmla="*/ 0 h 1484577"/>
                <a:gd name="connsiteX1" fmla="*/ 457563 w 2837508"/>
                <a:gd name="connsiteY1" fmla="*/ 1340286 h 1484577"/>
                <a:gd name="connsiteX2" fmla="*/ 2837508 w 2837508"/>
                <a:gd name="connsiteY2" fmla="*/ 1453019 h 1484577"/>
                <a:gd name="connsiteX0" fmla="*/ 6626 w 2837508"/>
                <a:gd name="connsiteY0" fmla="*/ 0 h 1506274"/>
                <a:gd name="connsiteX1" fmla="*/ 457563 w 2837508"/>
                <a:gd name="connsiteY1" fmla="*/ 1340286 h 1506274"/>
                <a:gd name="connsiteX2" fmla="*/ 2837508 w 2837508"/>
                <a:gd name="connsiteY2" fmla="*/ 1490597 h 1506274"/>
                <a:gd name="connsiteX0" fmla="*/ 6626 w 2837508"/>
                <a:gd name="connsiteY0" fmla="*/ 0 h 1532376"/>
                <a:gd name="connsiteX1" fmla="*/ 457563 w 2837508"/>
                <a:gd name="connsiteY1" fmla="*/ 1340286 h 1532376"/>
                <a:gd name="connsiteX2" fmla="*/ 2837508 w 2837508"/>
                <a:gd name="connsiteY2" fmla="*/ 1528175 h 1532376"/>
                <a:gd name="connsiteX0" fmla="*/ 2412 w 2833294"/>
                <a:gd name="connsiteY0" fmla="*/ 0 h 1532376"/>
                <a:gd name="connsiteX1" fmla="*/ 453349 w 2833294"/>
                <a:gd name="connsiteY1" fmla="*/ 1340286 h 1532376"/>
                <a:gd name="connsiteX2" fmla="*/ 2833294 w 2833294"/>
                <a:gd name="connsiteY2" fmla="*/ 1528175 h 1532376"/>
                <a:gd name="connsiteX0" fmla="*/ 1555 w 2857489"/>
                <a:gd name="connsiteY0" fmla="*/ 0 h 1519367"/>
                <a:gd name="connsiteX1" fmla="*/ 477544 w 2857489"/>
                <a:gd name="connsiteY1" fmla="*/ 1327760 h 1519367"/>
                <a:gd name="connsiteX2" fmla="*/ 2857489 w 2857489"/>
                <a:gd name="connsiteY2" fmla="*/ 1515649 h 1519367"/>
                <a:gd name="connsiteX0" fmla="*/ 1555 w 2857489"/>
                <a:gd name="connsiteY0" fmla="*/ 0 h 1493055"/>
                <a:gd name="connsiteX1" fmla="*/ 477544 w 2857489"/>
                <a:gd name="connsiteY1" fmla="*/ 1327760 h 1493055"/>
                <a:gd name="connsiteX2" fmla="*/ 2857489 w 2857489"/>
                <a:gd name="connsiteY2" fmla="*/ 1478071 h 1493055"/>
                <a:gd name="connsiteX0" fmla="*/ 1555 w 2857489"/>
                <a:gd name="connsiteY0" fmla="*/ 0 h 1508807"/>
                <a:gd name="connsiteX1" fmla="*/ 477544 w 2857489"/>
                <a:gd name="connsiteY1" fmla="*/ 1327760 h 1508807"/>
                <a:gd name="connsiteX2" fmla="*/ 2857489 w 2857489"/>
                <a:gd name="connsiteY2" fmla="*/ 1478071 h 1508807"/>
                <a:gd name="connsiteX0" fmla="*/ 1555 w 2857489"/>
                <a:gd name="connsiteY0" fmla="*/ 0 h 1536065"/>
                <a:gd name="connsiteX1" fmla="*/ 477544 w 2857489"/>
                <a:gd name="connsiteY1" fmla="*/ 1327760 h 1536065"/>
                <a:gd name="connsiteX2" fmla="*/ 2857489 w 2857489"/>
                <a:gd name="connsiteY2" fmla="*/ 1515649 h 1536065"/>
                <a:gd name="connsiteX0" fmla="*/ 1555 w 2857489"/>
                <a:gd name="connsiteY0" fmla="*/ 0 h 1536841"/>
                <a:gd name="connsiteX1" fmla="*/ 477544 w 2857489"/>
                <a:gd name="connsiteY1" fmla="*/ 1327760 h 1536841"/>
                <a:gd name="connsiteX2" fmla="*/ 1394471 w 2857489"/>
                <a:gd name="connsiteY2" fmla="*/ 1524673 h 1536841"/>
                <a:gd name="connsiteX3" fmla="*/ 2857489 w 2857489"/>
                <a:gd name="connsiteY3" fmla="*/ 1515649 h 1536841"/>
                <a:gd name="connsiteX0" fmla="*/ 206 w 2856140"/>
                <a:gd name="connsiteY0" fmla="*/ 0 h 2379901"/>
                <a:gd name="connsiteX1" fmla="*/ 476195 w 2856140"/>
                <a:gd name="connsiteY1" fmla="*/ 1327760 h 2379901"/>
                <a:gd name="connsiteX2" fmla="*/ 1423443 w 2856140"/>
                <a:gd name="connsiteY2" fmla="*/ 2379097 h 2379901"/>
                <a:gd name="connsiteX3" fmla="*/ 2856140 w 2856140"/>
                <a:gd name="connsiteY3" fmla="*/ 1515649 h 2379901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856140"/>
                <a:gd name="connsiteY0" fmla="*/ 0 h 2379097"/>
                <a:gd name="connsiteX1" fmla="*/ 476195 w 2856140"/>
                <a:gd name="connsiteY1" fmla="*/ 1327760 h 2379097"/>
                <a:gd name="connsiteX2" fmla="*/ 1423443 w 2856140"/>
                <a:gd name="connsiteY2" fmla="*/ 2379097 h 2379097"/>
                <a:gd name="connsiteX3" fmla="*/ 2856140 w 2856140"/>
                <a:gd name="connsiteY3" fmla="*/ 1515649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206 w 2772756"/>
                <a:gd name="connsiteY0" fmla="*/ 0 h 2379097"/>
                <a:gd name="connsiteX1" fmla="*/ 476195 w 2772756"/>
                <a:gd name="connsiteY1" fmla="*/ 1327760 h 2379097"/>
                <a:gd name="connsiteX2" fmla="*/ 1423443 w 2772756"/>
                <a:gd name="connsiteY2" fmla="*/ 2379097 h 2379097"/>
                <a:gd name="connsiteX3" fmla="*/ 2772756 w 2772756"/>
                <a:gd name="connsiteY3" fmla="*/ 1549826 h 2379097"/>
                <a:gd name="connsiteX0" fmla="*/ 0 w 2772550"/>
                <a:gd name="connsiteY0" fmla="*/ 0 h 2379097"/>
                <a:gd name="connsiteX1" fmla="*/ 475989 w 2772550"/>
                <a:gd name="connsiteY1" fmla="*/ 132776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544213 w 2772550"/>
                <a:gd name="connsiteY1" fmla="*/ 1373330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0 w 2772550"/>
                <a:gd name="connsiteY0" fmla="*/ 0 h 2379097"/>
                <a:gd name="connsiteX1" fmla="*/ 491150 w 2772550"/>
                <a:gd name="connsiteY1" fmla="*/ 1487254 h 2379097"/>
                <a:gd name="connsiteX2" fmla="*/ 1423237 w 2772550"/>
                <a:gd name="connsiteY2" fmla="*/ 2379097 h 2379097"/>
                <a:gd name="connsiteX3" fmla="*/ 2772550 w 2772550"/>
                <a:gd name="connsiteY3" fmla="*/ 1549826 h 2379097"/>
                <a:gd name="connsiteX0" fmla="*/ 4133 w 2776683"/>
                <a:gd name="connsiteY0" fmla="*/ 0 h 2379097"/>
                <a:gd name="connsiteX1" fmla="*/ 495283 w 2776683"/>
                <a:gd name="connsiteY1" fmla="*/ 1487254 h 2379097"/>
                <a:gd name="connsiteX2" fmla="*/ 1427370 w 2776683"/>
                <a:gd name="connsiteY2" fmla="*/ 2379097 h 2379097"/>
                <a:gd name="connsiteX3" fmla="*/ 2776683 w 2776683"/>
                <a:gd name="connsiteY3" fmla="*/ 1549826 h 2379097"/>
                <a:gd name="connsiteX0" fmla="*/ 7071 w 2779621"/>
                <a:gd name="connsiteY0" fmla="*/ 0 h 2379097"/>
                <a:gd name="connsiteX1" fmla="*/ 498221 w 2779621"/>
                <a:gd name="connsiteY1" fmla="*/ 1487254 h 2379097"/>
                <a:gd name="connsiteX2" fmla="*/ 1430308 w 2779621"/>
                <a:gd name="connsiteY2" fmla="*/ 2379097 h 2379097"/>
                <a:gd name="connsiteX3" fmla="*/ 2779621 w 2779621"/>
                <a:gd name="connsiteY3" fmla="*/ 1549826 h 2379097"/>
                <a:gd name="connsiteX0" fmla="*/ 11488 w 2784038"/>
                <a:gd name="connsiteY0" fmla="*/ 0 h 2379097"/>
                <a:gd name="connsiteX1" fmla="*/ 502638 w 2784038"/>
                <a:gd name="connsiteY1" fmla="*/ 1487254 h 2379097"/>
                <a:gd name="connsiteX2" fmla="*/ 1434725 w 2784038"/>
                <a:gd name="connsiteY2" fmla="*/ 2379097 h 2379097"/>
                <a:gd name="connsiteX3" fmla="*/ 2784038 w 2784038"/>
                <a:gd name="connsiteY3" fmla="*/ 1549826 h 2379097"/>
                <a:gd name="connsiteX0" fmla="*/ 16 w 2786015"/>
                <a:gd name="connsiteY0" fmla="*/ 0 h 2369138"/>
                <a:gd name="connsiteX1" fmla="*/ 504615 w 2786015"/>
                <a:gd name="connsiteY1" fmla="*/ 1477295 h 2369138"/>
                <a:gd name="connsiteX2" fmla="*/ 1436702 w 2786015"/>
                <a:gd name="connsiteY2" fmla="*/ 2369138 h 2369138"/>
                <a:gd name="connsiteX3" fmla="*/ 2786015 w 2786015"/>
                <a:gd name="connsiteY3" fmla="*/ 1539867 h 2369138"/>
                <a:gd name="connsiteX0" fmla="*/ 0 w 2785999"/>
                <a:gd name="connsiteY0" fmla="*/ 0 h 2369138"/>
                <a:gd name="connsiteX1" fmla="*/ 504599 w 2785999"/>
                <a:gd name="connsiteY1" fmla="*/ 147729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444079 w 2785999"/>
                <a:gd name="connsiteY1" fmla="*/ 1482276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9138"/>
                <a:gd name="connsiteX1" fmla="*/ 780300 w 2785999"/>
                <a:gd name="connsiteY1" fmla="*/ 1512155 h 2369138"/>
                <a:gd name="connsiteX2" fmla="*/ 1436686 w 2785999"/>
                <a:gd name="connsiteY2" fmla="*/ 2369138 h 2369138"/>
                <a:gd name="connsiteX3" fmla="*/ 2785999 w 2785999"/>
                <a:gd name="connsiteY3" fmla="*/ 1539867 h 236913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785999"/>
                <a:gd name="connsiteY0" fmla="*/ 0 h 2364158"/>
                <a:gd name="connsiteX1" fmla="*/ 780300 w 2785999"/>
                <a:gd name="connsiteY1" fmla="*/ 1512155 h 2364158"/>
                <a:gd name="connsiteX2" fmla="*/ 1376166 w 2785999"/>
                <a:gd name="connsiteY2" fmla="*/ 2364158 h 2364158"/>
                <a:gd name="connsiteX3" fmla="*/ 2785999 w 2785999"/>
                <a:gd name="connsiteY3" fmla="*/ 1539867 h 2364158"/>
                <a:gd name="connsiteX0" fmla="*/ 0 w 2855224"/>
                <a:gd name="connsiteY0" fmla="*/ 0 h 2581827"/>
                <a:gd name="connsiteX1" fmla="*/ 780300 w 2855224"/>
                <a:gd name="connsiteY1" fmla="*/ 1512155 h 2581827"/>
                <a:gd name="connsiteX2" fmla="*/ 1376166 w 2855224"/>
                <a:gd name="connsiteY2" fmla="*/ 2364158 h 2581827"/>
                <a:gd name="connsiteX3" fmla="*/ 2855224 w 2855224"/>
                <a:gd name="connsiteY3" fmla="*/ 2576569 h 2581827"/>
                <a:gd name="connsiteX0" fmla="*/ 0 w 2855224"/>
                <a:gd name="connsiteY0" fmla="*/ 0 h 4061615"/>
                <a:gd name="connsiteX1" fmla="*/ 780300 w 2855224"/>
                <a:gd name="connsiteY1" fmla="*/ 1512155 h 4061615"/>
                <a:gd name="connsiteX2" fmla="*/ 1453083 w 2855224"/>
                <a:gd name="connsiteY2" fmla="*/ 4061615 h 4061615"/>
                <a:gd name="connsiteX3" fmla="*/ 2855224 w 2855224"/>
                <a:gd name="connsiteY3" fmla="*/ 2576569 h 4061615"/>
                <a:gd name="connsiteX0" fmla="*/ 72336 w 2927560"/>
                <a:gd name="connsiteY0" fmla="*/ 0 h 4061615"/>
                <a:gd name="connsiteX1" fmla="*/ 121931 w 2927560"/>
                <a:gd name="connsiteY1" fmla="*/ 2229872 h 4061615"/>
                <a:gd name="connsiteX2" fmla="*/ 1525419 w 2927560"/>
                <a:gd name="connsiteY2" fmla="*/ 4061615 h 4061615"/>
                <a:gd name="connsiteX3" fmla="*/ 2927560 w 2927560"/>
                <a:gd name="connsiteY3" fmla="*/ 2576569 h 4061615"/>
                <a:gd name="connsiteX0" fmla="*/ 72336 w 2904485"/>
                <a:gd name="connsiteY0" fmla="*/ 0 h 4061615"/>
                <a:gd name="connsiteX1" fmla="*/ 121931 w 2904485"/>
                <a:gd name="connsiteY1" fmla="*/ 2229872 h 4061615"/>
                <a:gd name="connsiteX2" fmla="*/ 1525419 w 2904485"/>
                <a:gd name="connsiteY2" fmla="*/ 4061615 h 4061615"/>
                <a:gd name="connsiteX3" fmla="*/ 2904485 w 2904485"/>
                <a:gd name="connsiteY3" fmla="*/ 2724670 h 4061615"/>
                <a:gd name="connsiteX0" fmla="*/ 0 w 2832149"/>
                <a:gd name="connsiteY0" fmla="*/ 0 h 4061615"/>
                <a:gd name="connsiteX1" fmla="*/ 49595 w 2832149"/>
                <a:gd name="connsiteY1" fmla="*/ 2229872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3732 w 2835881"/>
                <a:gd name="connsiteY0" fmla="*/ 0 h 4061615"/>
                <a:gd name="connsiteX1" fmla="*/ 10330 w 2835881"/>
                <a:gd name="connsiteY1" fmla="*/ 2237364 h 4061615"/>
                <a:gd name="connsiteX2" fmla="*/ 1456815 w 2835881"/>
                <a:gd name="connsiteY2" fmla="*/ 4061615 h 4061615"/>
                <a:gd name="connsiteX3" fmla="*/ 2835881 w 2835881"/>
                <a:gd name="connsiteY3" fmla="*/ 2724670 h 4061615"/>
                <a:gd name="connsiteX0" fmla="*/ 0 w 2832149"/>
                <a:gd name="connsiteY0" fmla="*/ 0 h 4061615"/>
                <a:gd name="connsiteX1" fmla="*/ 6598 w 2832149"/>
                <a:gd name="connsiteY1" fmla="*/ 2237364 h 4061615"/>
                <a:gd name="connsiteX2" fmla="*/ 1453083 w 2832149"/>
                <a:gd name="connsiteY2" fmla="*/ 4061615 h 4061615"/>
                <a:gd name="connsiteX3" fmla="*/ 2832149 w 2832149"/>
                <a:gd name="connsiteY3" fmla="*/ 2724670 h 4061615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18"/>
                <a:gd name="connsiteX1" fmla="*/ 6598 w 2832149"/>
                <a:gd name="connsiteY1" fmla="*/ 2237364 h 4061618"/>
                <a:gd name="connsiteX2" fmla="*/ 1453083 w 2832149"/>
                <a:gd name="connsiteY2" fmla="*/ 4061615 h 4061618"/>
                <a:gd name="connsiteX3" fmla="*/ 2832149 w 2832149"/>
                <a:gd name="connsiteY3" fmla="*/ 2724670 h 4061618"/>
                <a:gd name="connsiteX0" fmla="*/ 0 w 2832149"/>
                <a:gd name="connsiteY0" fmla="*/ 0 h 4061691"/>
                <a:gd name="connsiteX1" fmla="*/ 6598 w 2832149"/>
                <a:gd name="connsiteY1" fmla="*/ 2237364 h 4061691"/>
                <a:gd name="connsiteX2" fmla="*/ 1453083 w 2832149"/>
                <a:gd name="connsiteY2" fmla="*/ 4061615 h 4061691"/>
                <a:gd name="connsiteX3" fmla="*/ 2832149 w 2832149"/>
                <a:gd name="connsiteY3" fmla="*/ 2724670 h 4061691"/>
                <a:gd name="connsiteX0" fmla="*/ 0 w 2847532"/>
                <a:gd name="connsiteY0" fmla="*/ 0 h 4067726"/>
                <a:gd name="connsiteX1" fmla="*/ 6598 w 2847532"/>
                <a:gd name="connsiteY1" fmla="*/ 2237364 h 4067726"/>
                <a:gd name="connsiteX2" fmla="*/ 1453083 w 2847532"/>
                <a:gd name="connsiteY2" fmla="*/ 4061615 h 4067726"/>
                <a:gd name="connsiteX3" fmla="*/ 2847532 w 2847532"/>
                <a:gd name="connsiteY3" fmla="*/ 2861378 h 4067726"/>
                <a:gd name="connsiteX0" fmla="*/ 0 w 2847532"/>
                <a:gd name="connsiteY0" fmla="*/ 0 h 4067526"/>
                <a:gd name="connsiteX1" fmla="*/ 6598 w 2847532"/>
                <a:gd name="connsiteY1" fmla="*/ 2237364 h 4067526"/>
                <a:gd name="connsiteX2" fmla="*/ 1453083 w 2847532"/>
                <a:gd name="connsiteY2" fmla="*/ 4061615 h 4067526"/>
                <a:gd name="connsiteX3" fmla="*/ 2847532 w 2847532"/>
                <a:gd name="connsiteY3" fmla="*/ 2861378 h 4067526"/>
                <a:gd name="connsiteX0" fmla="*/ 0 w 2847532"/>
                <a:gd name="connsiteY0" fmla="*/ 0 h 4061616"/>
                <a:gd name="connsiteX1" fmla="*/ 6598 w 2847532"/>
                <a:gd name="connsiteY1" fmla="*/ 2237364 h 4061616"/>
                <a:gd name="connsiteX2" fmla="*/ 1453083 w 2847532"/>
                <a:gd name="connsiteY2" fmla="*/ 4061615 h 4061616"/>
                <a:gd name="connsiteX3" fmla="*/ 2847532 w 2847532"/>
                <a:gd name="connsiteY3" fmla="*/ 2861378 h 4061616"/>
                <a:gd name="connsiteX0" fmla="*/ 0 w 2847532"/>
                <a:gd name="connsiteY0" fmla="*/ 0 h 4068872"/>
                <a:gd name="connsiteX1" fmla="*/ 6598 w 2847532"/>
                <a:gd name="connsiteY1" fmla="*/ 2237364 h 4068872"/>
                <a:gd name="connsiteX2" fmla="*/ 1453083 w 2847532"/>
                <a:gd name="connsiteY2" fmla="*/ 4061615 h 4068872"/>
                <a:gd name="connsiteX3" fmla="*/ 2847532 w 2847532"/>
                <a:gd name="connsiteY3" fmla="*/ 2918339 h 4068872"/>
                <a:gd name="connsiteX0" fmla="*/ 205842 w 3053374"/>
                <a:gd name="connsiteY0" fmla="*/ 0 h 2918339"/>
                <a:gd name="connsiteX1" fmla="*/ 212440 w 3053374"/>
                <a:gd name="connsiteY1" fmla="*/ 2237364 h 2918339"/>
                <a:gd name="connsiteX2" fmla="*/ 3053374 w 3053374"/>
                <a:gd name="connsiteY2" fmla="*/ 2918339 h 2918339"/>
                <a:gd name="connsiteX0" fmla="*/ 108602 w 2956134"/>
                <a:gd name="connsiteY0" fmla="*/ 0 h 3037186"/>
                <a:gd name="connsiteX1" fmla="*/ 257674 w 2956134"/>
                <a:gd name="connsiteY1" fmla="*/ 2829378 h 3037186"/>
                <a:gd name="connsiteX2" fmla="*/ 2956134 w 2956134"/>
                <a:gd name="connsiteY2" fmla="*/ 2918339 h 3037186"/>
                <a:gd name="connsiteX0" fmla="*/ 0 w 2847532"/>
                <a:gd name="connsiteY0" fmla="*/ 0 h 2918339"/>
                <a:gd name="connsiteX1" fmla="*/ 149072 w 2847532"/>
                <a:gd name="connsiteY1" fmla="*/ 2829378 h 2918339"/>
                <a:gd name="connsiteX2" fmla="*/ 2847532 w 2847532"/>
                <a:gd name="connsiteY2" fmla="*/ 2918339 h 2918339"/>
                <a:gd name="connsiteX0" fmla="*/ 0 w 2847532"/>
                <a:gd name="connsiteY0" fmla="*/ 0 h 2918339"/>
                <a:gd name="connsiteX1" fmla="*/ 156195 w 2847532"/>
                <a:gd name="connsiteY1" fmla="*/ 2878713 h 2918339"/>
                <a:gd name="connsiteX2" fmla="*/ 2847532 w 2847532"/>
                <a:gd name="connsiteY2" fmla="*/ 2918339 h 2918339"/>
                <a:gd name="connsiteX0" fmla="*/ 104232 w 2951764"/>
                <a:gd name="connsiteY0" fmla="*/ 0 h 3066150"/>
                <a:gd name="connsiteX1" fmla="*/ 260427 w 2951764"/>
                <a:gd name="connsiteY1" fmla="*/ 2870491 h 3066150"/>
                <a:gd name="connsiteX2" fmla="*/ 2951764 w 2951764"/>
                <a:gd name="connsiteY2" fmla="*/ 2910117 h 3066150"/>
                <a:gd name="connsiteX0" fmla="*/ 99818 w 2947350"/>
                <a:gd name="connsiteY0" fmla="*/ 0 h 3066150"/>
                <a:gd name="connsiteX1" fmla="*/ 256013 w 2947350"/>
                <a:gd name="connsiteY1" fmla="*/ 2870491 h 3066150"/>
                <a:gd name="connsiteX2" fmla="*/ 2947350 w 2947350"/>
                <a:gd name="connsiteY2" fmla="*/ 2910117 h 3066150"/>
                <a:gd name="connsiteX0" fmla="*/ 0 w 2847532"/>
                <a:gd name="connsiteY0" fmla="*/ 0 h 2929561"/>
                <a:gd name="connsiteX1" fmla="*/ 156195 w 2847532"/>
                <a:gd name="connsiteY1" fmla="*/ 2870491 h 2929561"/>
                <a:gd name="connsiteX2" fmla="*/ 2847532 w 2847532"/>
                <a:gd name="connsiteY2" fmla="*/ 2910117 h 2929561"/>
                <a:gd name="connsiteX0" fmla="*/ 0 w 2847532"/>
                <a:gd name="connsiteY0" fmla="*/ 0 h 2940104"/>
                <a:gd name="connsiteX1" fmla="*/ 156195 w 2847532"/>
                <a:gd name="connsiteY1" fmla="*/ 2870491 h 2940104"/>
                <a:gd name="connsiteX2" fmla="*/ 2847532 w 2847532"/>
                <a:gd name="connsiteY2" fmla="*/ 2910117 h 2940104"/>
                <a:gd name="connsiteX0" fmla="*/ 0 w 2847532"/>
                <a:gd name="connsiteY0" fmla="*/ 0 h 2978647"/>
                <a:gd name="connsiteX1" fmla="*/ 156195 w 2847532"/>
                <a:gd name="connsiteY1" fmla="*/ 2870491 h 2978647"/>
                <a:gd name="connsiteX2" fmla="*/ 2847532 w 2847532"/>
                <a:gd name="connsiteY2" fmla="*/ 2910117 h 2978647"/>
                <a:gd name="connsiteX0" fmla="*/ 75033 w 2922565"/>
                <a:gd name="connsiteY0" fmla="*/ 0 h 2947368"/>
                <a:gd name="connsiteX1" fmla="*/ 95877 w 2922565"/>
                <a:gd name="connsiteY1" fmla="*/ 2812934 h 2947368"/>
                <a:gd name="connsiteX2" fmla="*/ 2922565 w 2922565"/>
                <a:gd name="connsiteY2" fmla="*/ 2910117 h 2947368"/>
                <a:gd name="connsiteX0" fmla="*/ 0 w 2847532"/>
                <a:gd name="connsiteY0" fmla="*/ 0 h 2921786"/>
                <a:gd name="connsiteX1" fmla="*/ 20844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1786"/>
                <a:gd name="connsiteX1" fmla="*/ 92081 w 2847532"/>
                <a:gd name="connsiteY1" fmla="*/ 2812934 h 2921786"/>
                <a:gd name="connsiteX2" fmla="*/ 2847532 w 2847532"/>
                <a:gd name="connsiteY2" fmla="*/ 2910117 h 2921786"/>
                <a:gd name="connsiteX0" fmla="*/ 0 w 2847532"/>
                <a:gd name="connsiteY0" fmla="*/ 0 h 2929781"/>
                <a:gd name="connsiteX1" fmla="*/ 92081 w 2847532"/>
                <a:gd name="connsiteY1" fmla="*/ 2812934 h 2929781"/>
                <a:gd name="connsiteX2" fmla="*/ 2847532 w 2847532"/>
                <a:gd name="connsiteY2" fmla="*/ 2910117 h 2929781"/>
                <a:gd name="connsiteX0" fmla="*/ 0 w 2847532"/>
                <a:gd name="connsiteY0" fmla="*/ 0 h 2941785"/>
                <a:gd name="connsiteX1" fmla="*/ 92081 w 2847532"/>
                <a:gd name="connsiteY1" fmla="*/ 2812934 h 2941785"/>
                <a:gd name="connsiteX2" fmla="*/ 2847532 w 2847532"/>
                <a:gd name="connsiteY2" fmla="*/ 2910117 h 294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7532" h="2941785">
                  <a:moveTo>
                    <a:pt x="0" y="0"/>
                  </a:moveTo>
                  <a:cubicBezTo>
                    <a:pt x="15191" y="1611659"/>
                    <a:pt x="-19201" y="2632144"/>
                    <a:pt x="92081" y="2812934"/>
                  </a:cubicBezTo>
                  <a:cubicBezTo>
                    <a:pt x="203363" y="2993724"/>
                    <a:pt x="2234300" y="2940917"/>
                    <a:pt x="2847532" y="2910117"/>
                  </a:cubicBezTo>
                </a:path>
              </a:pathLst>
            </a:custGeom>
            <a:noFill/>
            <a:ln w="412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</a:t>
              </a:r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A857DEAF-2A1F-2D40-8338-8A4F683F80D6}"/>
                </a:ext>
              </a:extLst>
            </p:cNvPr>
            <p:cNvSpPr txBox="1"/>
            <p:nvPr/>
          </p:nvSpPr>
          <p:spPr>
            <a:xfrm>
              <a:off x="11518941" y="4795852"/>
              <a:ext cx="306555" cy="266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A8"/>
                  </a:solidFill>
                </a:rPr>
                <a:t>t=4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8199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803E-6759-9045-824E-EB665BC5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LS and DV algorithms</a:t>
            </a:r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E69A0B3F-EBFC-164A-821B-5A70757FB250}"/>
              </a:ext>
            </a:extLst>
          </p:cNvPr>
          <p:cNvSpPr txBox="1">
            <a:spLocks noChangeArrowheads="1"/>
          </p:cNvSpPr>
          <p:nvPr/>
        </p:nvSpPr>
        <p:spPr>
          <a:xfrm>
            <a:off x="749342" y="1478070"/>
            <a:ext cx="5162943" cy="1615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message complexity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LS: </a:t>
            </a:r>
            <a:r>
              <a:rPr lang="en-US" i="1" dirty="0">
                <a:solidFill>
                  <a:srgbClr val="0000A8"/>
                </a:solidFill>
              </a:rPr>
              <a:t>n</a:t>
            </a:r>
            <a:r>
              <a:rPr lang="en-US" dirty="0">
                <a:solidFill>
                  <a:srgbClr val="0000A8"/>
                </a:solidFill>
              </a:rPr>
              <a:t> </a:t>
            </a:r>
            <a:r>
              <a:rPr lang="en-US" dirty="0"/>
              <a:t>routers, O(</a:t>
            </a:r>
            <a:r>
              <a:rPr lang="en-US" i="1" dirty="0"/>
              <a:t>n</a:t>
            </a:r>
            <a:r>
              <a:rPr lang="en-US" i="1" baseline="30000" dirty="0"/>
              <a:t>2</a:t>
            </a:r>
            <a:r>
              <a:rPr lang="en-US" dirty="0"/>
              <a:t>) messages sent  </a:t>
            </a:r>
          </a:p>
          <a:p>
            <a:pPr marL="696913" lvl="1" indent="-349250">
              <a:buNone/>
            </a:pPr>
            <a:r>
              <a:rPr lang="en-US" dirty="0">
                <a:solidFill>
                  <a:srgbClr val="0000A8"/>
                </a:solidFill>
              </a:rPr>
              <a:t>DV: </a:t>
            </a:r>
            <a:r>
              <a:rPr lang="en-US" dirty="0"/>
              <a:t>exchange between neighbors; convergence time varies</a:t>
            </a: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88AB766F-5F85-0D4D-90A7-D36ED49CD024}"/>
              </a:ext>
            </a:extLst>
          </p:cNvPr>
          <p:cNvSpPr txBox="1">
            <a:spLocks noChangeArrowheads="1"/>
          </p:cNvSpPr>
          <p:nvPr/>
        </p:nvSpPr>
        <p:spPr>
          <a:xfrm>
            <a:off x="738904" y="3382027"/>
            <a:ext cx="5060647" cy="2367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speed of convergence</a:t>
            </a:r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  <a:r>
              <a:rPr lang="en-US" sz="2400" dirty="0"/>
              <a:t>O(</a:t>
            </a:r>
            <a:r>
              <a:rPr lang="en-US" sz="2400" i="1" dirty="0"/>
              <a:t>n</a:t>
            </a:r>
            <a:r>
              <a:rPr lang="en-US" sz="2400" b="1" i="1" baseline="30000" dirty="0"/>
              <a:t>2</a:t>
            </a:r>
            <a:r>
              <a:rPr lang="en-US" sz="2400" dirty="0"/>
              <a:t>) algorithm,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messages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oscillations</a:t>
            </a:r>
            <a:endParaRPr lang="en-US" sz="2000" dirty="0"/>
          </a:p>
          <a:p>
            <a:pPr marL="696913" indent="-34925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A8"/>
                </a:solidFill>
              </a:rPr>
              <a:t>DV: </a:t>
            </a:r>
            <a:r>
              <a:rPr lang="en-US" sz="2400" dirty="0"/>
              <a:t>convergence time varies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may have routing loops</a:t>
            </a:r>
          </a:p>
          <a:p>
            <a:pPr marL="696913" lvl="1" indent="-236538">
              <a:spcBef>
                <a:spcPts val="0"/>
              </a:spcBef>
            </a:pPr>
            <a:r>
              <a:rPr lang="en-US" dirty="0"/>
              <a:t>count-to-infinity problem</a:t>
            </a:r>
            <a:endParaRPr lang="en-US" sz="1800" dirty="0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C033023-B5B6-A345-83EB-C080F9647406}"/>
              </a:ext>
            </a:extLst>
          </p:cNvPr>
          <p:cNvSpPr txBox="1">
            <a:spLocks noChangeArrowheads="1"/>
          </p:cNvSpPr>
          <p:nvPr/>
        </p:nvSpPr>
        <p:spPr>
          <a:xfrm>
            <a:off x="6087648" y="1498948"/>
            <a:ext cx="5574083" cy="4939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00A8"/>
                </a:solidFill>
              </a:rPr>
              <a:t>robustness: </a:t>
            </a:r>
            <a:r>
              <a:rPr lang="en-US" dirty="0"/>
              <a:t>what happens if router malfunctions, or is compromised?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LS: </a:t>
            </a:r>
          </a:p>
          <a:p>
            <a:pPr marL="522288" lvl="1" indent="-236538"/>
            <a:r>
              <a:rPr lang="en-US" dirty="0"/>
              <a:t>router can advertise incorrect </a:t>
            </a:r>
            <a:r>
              <a:rPr lang="en-US" i="1" dirty="0">
                <a:solidFill>
                  <a:srgbClr val="000099"/>
                </a:solidFill>
              </a:rPr>
              <a:t>link</a:t>
            </a:r>
            <a:r>
              <a:rPr lang="en-US" dirty="0"/>
              <a:t> cost</a:t>
            </a:r>
          </a:p>
          <a:p>
            <a:pPr marL="522288" lvl="1" indent="-236538"/>
            <a:r>
              <a:rPr lang="en-US" dirty="0"/>
              <a:t>each router computes only its </a:t>
            </a:r>
            <a:r>
              <a:rPr lang="en-US" i="1" dirty="0"/>
              <a:t>own</a:t>
            </a:r>
            <a:r>
              <a:rPr lang="en-US" dirty="0"/>
              <a:t> table</a:t>
            </a:r>
          </a:p>
          <a:p>
            <a:pPr>
              <a:buFont typeface="Wingdings" charset="0"/>
              <a:buNone/>
            </a:pPr>
            <a:r>
              <a:rPr lang="en-US" sz="2400" dirty="0">
                <a:solidFill>
                  <a:srgbClr val="0000A8"/>
                </a:solidFill>
              </a:rPr>
              <a:t>DV:</a:t>
            </a:r>
          </a:p>
          <a:p>
            <a:pPr marL="460375" lvl="1" indent="-223838"/>
            <a:r>
              <a:rPr lang="en-US" dirty="0"/>
              <a:t>DV router can advertise incorrect </a:t>
            </a:r>
            <a:r>
              <a:rPr lang="en-US" i="1" dirty="0">
                <a:solidFill>
                  <a:srgbClr val="000099"/>
                </a:solidFill>
              </a:rPr>
              <a:t>path</a:t>
            </a:r>
            <a:r>
              <a:rPr lang="en-US" dirty="0"/>
              <a:t> cost (“I have a </a:t>
            </a:r>
            <a:r>
              <a:rPr lang="en-US" i="1" dirty="0"/>
              <a:t>really</a:t>
            </a:r>
            <a:r>
              <a:rPr lang="en-US" dirty="0"/>
              <a:t> low-cost path to everywhere”): </a:t>
            </a:r>
            <a:r>
              <a:rPr lang="en-US" i="1" dirty="0">
                <a:solidFill>
                  <a:srgbClr val="0000A8"/>
                </a:solidFill>
              </a:rPr>
              <a:t>black-holing</a:t>
            </a:r>
          </a:p>
          <a:p>
            <a:pPr marL="460375" lvl="1" indent="-223838"/>
            <a:r>
              <a:rPr lang="en-US" dirty="0"/>
              <a:t>each router’</a:t>
            </a:r>
            <a:r>
              <a:rPr lang="en-US" altLang="ja-JP" dirty="0"/>
              <a:t>s DV is used by others: </a:t>
            </a:r>
            <a:r>
              <a:rPr lang="en-US" sz="2400" dirty="0"/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31719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937707"/>
            <a:ext cx="10515600" cy="435133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our routing study thus far - idealized 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all routers identical</a:t>
            </a:r>
          </a:p>
          <a:p>
            <a:pPr marL="522288" indent="-285750">
              <a:spcBef>
                <a:spcPts val="400"/>
              </a:spcBef>
            </a:pPr>
            <a:r>
              <a:rPr lang="en-US" dirty="0"/>
              <a:t>network “flat”</a:t>
            </a:r>
          </a:p>
          <a:p>
            <a:pPr marL="130175" indent="0">
              <a:buNone/>
            </a:pPr>
            <a:r>
              <a:rPr lang="en-US" dirty="0"/>
              <a:t>… not true in practice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0"/>
            <a:ext cx="10515600" cy="1502485"/>
          </a:xfrm>
        </p:spPr>
        <p:txBody>
          <a:bodyPr>
            <a:normAutofit/>
          </a:bodyPr>
          <a:lstStyle/>
          <a:p>
            <a:r>
              <a:rPr lang="en-US" dirty="0"/>
              <a:t>Internet approach to scalable routing</a:t>
            </a:r>
            <a:br>
              <a:rPr lang="en-US" dirty="0"/>
            </a:br>
            <a:r>
              <a:rPr lang="en-US" dirty="0"/>
              <a:t>intra-AS   and     Inter-AS routing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07655"/>
            <a:ext cx="4984315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</a:pPr>
            <a:r>
              <a:rPr lang="en-US" kern="0" dirty="0">
                <a:solidFill>
                  <a:srgbClr val="C00000"/>
                </a:solidFill>
              </a:rPr>
              <a:t>scale: </a:t>
            </a:r>
            <a:r>
              <a:rPr lang="en-US" kern="0" dirty="0"/>
              <a:t>billions of destinations:</a:t>
            </a:r>
          </a:p>
          <a:p>
            <a:r>
              <a:rPr lang="en-US" sz="2400" kern="0" dirty="0"/>
              <a:t>can’</a:t>
            </a:r>
            <a:r>
              <a:rPr lang="en-US" altLang="ja-JP" sz="2400" kern="0" dirty="0"/>
              <a:t>t store all destinations in routing tables!</a:t>
            </a:r>
          </a:p>
          <a:p>
            <a:r>
              <a:rPr lang="en-US" sz="2400" kern="0" dirty="0"/>
              <a:t>routing table exchange would swamp links!</a:t>
            </a:r>
            <a:r>
              <a:rPr lang="en-US" kern="0" dirty="0"/>
              <a:t> 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326" y="3959793"/>
            <a:ext cx="536127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0"/>
              <a:buNone/>
              <a:tabLst/>
              <a:defRPr/>
            </a:pPr>
            <a:r>
              <a:rPr kumimoji="0" lang="en-US" sz="2800" b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administrative autonomy: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Internet: a network of networks</a:t>
            </a:r>
          </a:p>
          <a:p>
            <a:pPr marR="0" lvl="0" indent="-21907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+mn-cs"/>
              </a:rPr>
              <a:t>each network admin may want to control routing in its own network</a:t>
            </a:r>
          </a:p>
        </p:txBody>
      </p:sp>
    </p:spTree>
    <p:extLst>
      <p:ext uri="{BB962C8B-B14F-4D97-AF65-F5344CB8AC3E}">
        <p14:creationId xmlns:p14="http://schemas.microsoft.com/office/powerpoint/2010/main" val="86745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BA213B-068E-DC4B-B1E8-7B6FBA112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096" y="1561188"/>
            <a:ext cx="10515600" cy="1137188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aggregate routers into regions known as </a:t>
            </a:r>
            <a:r>
              <a:rPr lang="en-US" sz="3200" dirty="0">
                <a:solidFill>
                  <a:srgbClr val="0000A8"/>
                </a:solidFill>
              </a:rPr>
              <a:t>“autonomous systems”</a:t>
            </a:r>
            <a:r>
              <a:rPr lang="en-US" sz="3200" dirty="0"/>
              <a:t> (AS) (a.k.a. “</a:t>
            </a:r>
            <a:r>
              <a:rPr lang="en-US" sz="3200" dirty="0">
                <a:solidFill>
                  <a:srgbClr val="0000A8"/>
                </a:solidFill>
              </a:rPr>
              <a:t>domains</a:t>
            </a:r>
            <a:r>
              <a:rPr lang="en-US" sz="3200" dirty="0"/>
              <a:t>”)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Internet approach to scalable routing</a:t>
            </a:r>
            <a:endParaRPr lang="en-US" sz="48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9B3A519-428E-254A-A0D8-474D6ECEC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13" y="2904546"/>
            <a:ext cx="6547551" cy="36595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</a:pPr>
            <a:r>
              <a:rPr lang="en-US" kern="0" dirty="0">
                <a:solidFill>
                  <a:srgbClr val="C00000"/>
                </a:solidFill>
              </a:rPr>
              <a:t>intra-AS (aka “intra-domain”): </a:t>
            </a:r>
          </a:p>
          <a:p>
            <a:pPr marL="0" indent="0">
              <a:buNone/>
            </a:pPr>
            <a:r>
              <a:rPr lang="en-US" sz="2400" kern="0" dirty="0"/>
              <a:t>routing among routers </a:t>
            </a:r>
            <a:r>
              <a:rPr lang="en-US" sz="2400" i="1" kern="0" dirty="0"/>
              <a:t>within same AS (“network”)</a:t>
            </a:r>
          </a:p>
          <a:p>
            <a:pPr marL="0" indent="0">
              <a:buNone/>
            </a:pPr>
            <a:endParaRPr lang="en-US" sz="2400" i="1" kern="0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kern="0" dirty="0"/>
              <a:t>all routers in AS must run same intra-domain protocol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kern="0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kern="0" dirty="0"/>
              <a:t>routers in different AS can run different intra-domain routing protocols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kern="0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000" kern="0" dirty="0">
                <a:solidFill>
                  <a:srgbClr val="0000A8"/>
                </a:solidFill>
              </a:rPr>
              <a:t>gateway router: </a:t>
            </a:r>
            <a:r>
              <a:rPr lang="en-US" sz="2000" kern="0" dirty="0"/>
              <a:t>at “edge” of its own AS, has link(s) to router(s) in other AS’es</a:t>
            </a:r>
          </a:p>
          <a:p>
            <a:endParaRPr lang="en-US" kern="0" dirty="0">
              <a:latin typeface="Gill Sans MT" charset="0"/>
            </a:endParaRPr>
          </a:p>
          <a:p>
            <a:endParaRPr lang="en-US" kern="0" dirty="0">
              <a:latin typeface="Gill Sans MT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4EA3DB5-195F-1A49-92C3-E48E324A5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4096" y="2928482"/>
            <a:ext cx="5160890" cy="25146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lvl="0">
              <a:buNone/>
              <a:defRPr/>
            </a:pPr>
            <a:r>
              <a:rPr lang="en-US" kern="0" dirty="0">
                <a:solidFill>
                  <a:srgbClr val="CC0000"/>
                </a:solidFill>
                <a:cs typeface="+mn-cs"/>
              </a:rPr>
              <a:t>inter-AS (aka “inter-domain”): </a:t>
            </a:r>
            <a:r>
              <a:rPr lang="en-US" sz="2400" kern="0" dirty="0">
                <a:cs typeface="+mn-cs"/>
              </a:rPr>
              <a:t>routing </a:t>
            </a:r>
            <a:r>
              <a:rPr lang="en-US" sz="2400" i="1" kern="0" dirty="0">
                <a:solidFill>
                  <a:srgbClr val="0000A8"/>
                </a:solidFill>
                <a:cs typeface="+mn-cs"/>
              </a:rPr>
              <a:t>among</a:t>
            </a:r>
            <a:r>
              <a:rPr lang="en-US" sz="2400" kern="0" dirty="0">
                <a:cs typeface="+mn-cs"/>
              </a:rPr>
              <a:t> </a:t>
            </a:r>
            <a:r>
              <a:rPr lang="en-US" sz="2400" kern="0" dirty="0" err="1">
                <a:cs typeface="+mn-cs"/>
              </a:rPr>
              <a:t>AS’es</a:t>
            </a:r>
            <a:endParaRPr lang="en-US" sz="2400" kern="0" dirty="0">
              <a:cs typeface="+mn-cs"/>
            </a:endParaRPr>
          </a:p>
          <a:p>
            <a:pPr lvl="0">
              <a:buNone/>
              <a:defRPr/>
            </a:pPr>
            <a:endParaRPr lang="en-US" sz="2400" kern="0" dirty="0">
              <a:cs typeface="+mn-cs"/>
            </a:endParaRPr>
          </a:p>
          <a:p>
            <a:pPr marL="409575" lvl="0" indent="-285750">
              <a:buFont typeface="Wingdings" pitchFamily="2" charset="2"/>
              <a:buChar char="§"/>
              <a:defRPr/>
            </a:pPr>
            <a:r>
              <a:rPr lang="en-US" sz="2000" kern="0" dirty="0">
                <a:cs typeface="+mn-cs"/>
              </a:rPr>
              <a:t>gateways perform inter-domain routing (as well as intra-domain routing)</a:t>
            </a:r>
          </a:p>
        </p:txBody>
      </p:sp>
    </p:spTree>
    <p:extLst>
      <p:ext uri="{BB962C8B-B14F-4D97-AF65-F5344CB8AC3E}">
        <p14:creationId xmlns:p14="http://schemas.microsoft.com/office/powerpoint/2010/main" val="171352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Intra-AS routing:  routing within an AS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857488" y="1558642"/>
            <a:ext cx="10942029" cy="47670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3" indent="0">
              <a:buNone/>
              <a:defRPr/>
            </a:pPr>
            <a:r>
              <a:rPr lang="en-US" sz="3200" dirty="0"/>
              <a:t>most common intra-AS routing </a:t>
            </a:r>
            <a:r>
              <a:rPr lang="en-US" sz="3200" dirty="0">
                <a:solidFill>
                  <a:srgbClr val="00B050"/>
                </a:solidFill>
              </a:rPr>
              <a:t>protocols</a:t>
            </a:r>
            <a:r>
              <a:rPr lang="en-US" sz="3200" dirty="0"/>
              <a:t>: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RIP: Routing Information Protocol</a:t>
            </a:r>
            <a:r>
              <a:rPr lang="en-US" dirty="0"/>
              <a:t> </a:t>
            </a:r>
            <a:r>
              <a:rPr lang="en-US" sz="2400" dirty="0"/>
              <a:t>[RFC 1723]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</a:rPr>
              <a:t>classic DV</a:t>
            </a:r>
            <a:r>
              <a:rPr lang="en-US" dirty="0"/>
              <a:t>: DVs exchanged every 30 secs</a:t>
            </a:r>
          </a:p>
          <a:p>
            <a:pPr lvl="1">
              <a:defRPr/>
            </a:pPr>
            <a:r>
              <a:rPr lang="en-US" dirty="0"/>
              <a:t>no longer widely used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EIGRP: Enhanced Interior Gateway Routing Protocol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</a:rPr>
              <a:t>DV based</a:t>
            </a:r>
          </a:p>
          <a:p>
            <a:pPr lvl="1">
              <a:defRPr/>
            </a:pPr>
            <a:r>
              <a:rPr lang="en-US" dirty="0"/>
              <a:t>formerly Cisco-proprietary for decades (became open in 2013 [RFC 7868])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OSPF: Open Shortest Path First  </a:t>
            </a:r>
            <a:r>
              <a:rPr lang="en-US" sz="2000" dirty="0">
                <a:solidFill>
                  <a:srgbClr val="C00000"/>
                </a:solidFill>
              </a:rPr>
              <a:t>[RFC 2328]</a:t>
            </a:r>
          </a:p>
          <a:p>
            <a:pPr lvl="1">
              <a:defRPr/>
            </a:pPr>
            <a:r>
              <a:rPr lang="en-US" dirty="0">
                <a:solidFill>
                  <a:schemeClr val="accent6"/>
                </a:solidFill>
              </a:rPr>
              <a:t>link-state</a:t>
            </a:r>
            <a:r>
              <a:rPr lang="en-US" dirty="0"/>
              <a:t> routing</a:t>
            </a:r>
          </a:p>
          <a:p>
            <a:pPr lvl="1">
              <a:defRPr/>
            </a:pPr>
            <a:r>
              <a:rPr lang="en-US" dirty="0"/>
              <a:t>IS-IS protocol (ISO standard, not RFC standard) essentially same as OSPF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1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13C8C0-E40F-7640-BA53-55FC4A489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443808"/>
            <a:ext cx="6034548" cy="435133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Routing</a:t>
            </a:r>
            <a:r>
              <a:rPr lang="en-US" dirty="0">
                <a:solidFill>
                  <a:srgbClr val="C00000"/>
                </a:solidFill>
              </a:rPr>
              <a:t> protocol goal: </a:t>
            </a:r>
            <a:r>
              <a:rPr lang="en-US" dirty="0"/>
              <a:t>determine “good” paths (equivalently, routes), from sending hosts to receiving host, through network of routers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path: </a:t>
            </a:r>
            <a:r>
              <a:rPr lang="en-US" dirty="0"/>
              <a:t>sequence of routers packets traverse from given initial source host to final destination host</a:t>
            </a:r>
          </a:p>
          <a:p>
            <a:pPr marL="407988" indent="-277813"/>
            <a:r>
              <a:rPr lang="en-US" dirty="0">
                <a:solidFill>
                  <a:srgbClr val="C00000"/>
                </a:solidFill>
              </a:rPr>
              <a:t>“good”: </a:t>
            </a:r>
            <a:r>
              <a:rPr lang="en-US" dirty="0"/>
              <a:t>least “cost”, “fastest”, “least congested”</a:t>
            </a:r>
          </a:p>
          <a:p>
            <a:pPr marL="407988" indent="-277813"/>
            <a:r>
              <a:rPr lang="en-US" dirty="0"/>
              <a:t>routing: a “top-10” networking challenge!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837"/>
            <a:ext cx="10515600" cy="894622"/>
          </a:xfrm>
        </p:spPr>
        <p:txBody>
          <a:bodyPr/>
          <a:lstStyle/>
          <a:p>
            <a:r>
              <a:rPr lang="en-US" dirty="0"/>
              <a:t>Routing protocols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8145F460-37A7-FC4E-B52E-1476917705E4}"/>
              </a:ext>
            </a:extLst>
          </p:cNvPr>
          <p:cNvSpPr/>
          <p:nvPr/>
        </p:nvSpPr>
        <p:spPr>
          <a:xfrm>
            <a:off x="9058928" y="2579084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 417">
            <a:extLst>
              <a:ext uri="{FF2B5EF4-FFF2-40B4-BE49-F238E27FC236}">
                <a16:creationId xmlns:a16="http://schemas.microsoft.com/office/drawing/2014/main" id="{A6AD087C-04A1-094B-B5E0-C38BD623364D}"/>
              </a:ext>
            </a:extLst>
          </p:cNvPr>
          <p:cNvSpPr>
            <a:spLocks/>
          </p:cNvSpPr>
          <p:nvPr/>
        </p:nvSpPr>
        <p:spPr bwMode="auto">
          <a:xfrm>
            <a:off x="7347816" y="1339341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418">
            <a:extLst>
              <a:ext uri="{FF2B5EF4-FFF2-40B4-BE49-F238E27FC236}">
                <a16:creationId xmlns:a16="http://schemas.microsoft.com/office/drawing/2014/main" id="{DDD85433-A27F-6541-A663-D96D5984F58C}"/>
              </a:ext>
            </a:extLst>
          </p:cNvPr>
          <p:cNvGrpSpPr>
            <a:grpSpLocks/>
          </p:cNvGrpSpPr>
          <p:nvPr/>
        </p:nvGrpSpPr>
        <p:grpSpPr bwMode="auto">
          <a:xfrm>
            <a:off x="7279090" y="2802557"/>
            <a:ext cx="1458912" cy="933450"/>
            <a:chOff x="2889" y="1631"/>
            <a:chExt cx="980" cy="743"/>
          </a:xfrm>
        </p:grpSpPr>
        <p:sp>
          <p:nvSpPr>
            <p:cNvPr id="11" name="Rectangle 419">
              <a:extLst>
                <a:ext uri="{FF2B5EF4-FFF2-40B4-BE49-F238E27FC236}">
                  <a16:creationId xmlns:a16="http://schemas.microsoft.com/office/drawing/2014/main" id="{6BE52684-A899-C64A-B92A-00B359924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AutoShape 420">
              <a:extLst>
                <a:ext uri="{FF2B5EF4-FFF2-40B4-BE49-F238E27FC236}">
                  <a16:creationId xmlns:a16="http://schemas.microsoft.com/office/drawing/2014/main" id="{1CC81BD0-1E06-234E-9C84-9CF4B42DE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Freeform 427">
            <a:extLst>
              <a:ext uri="{FF2B5EF4-FFF2-40B4-BE49-F238E27FC236}">
                <a16:creationId xmlns:a16="http://schemas.microsoft.com/office/drawing/2014/main" id="{15D75210-CCB3-EF4F-8147-08315952ABD2}"/>
              </a:ext>
            </a:extLst>
          </p:cNvPr>
          <p:cNvSpPr>
            <a:spLocks/>
          </p:cNvSpPr>
          <p:nvPr/>
        </p:nvSpPr>
        <p:spPr bwMode="auto">
          <a:xfrm>
            <a:off x="7786141" y="4196440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580">
            <a:extLst>
              <a:ext uri="{FF2B5EF4-FFF2-40B4-BE49-F238E27FC236}">
                <a16:creationId xmlns:a16="http://schemas.microsoft.com/office/drawing/2014/main" id="{F5DA193A-3F5E-E747-8642-93E8D466E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3014" y="1001767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5" name="Text Box 580">
            <a:extLst>
              <a:ext uri="{FF2B5EF4-FFF2-40B4-BE49-F238E27FC236}">
                <a16:creationId xmlns:a16="http://schemas.microsoft.com/office/drawing/2014/main" id="{5FA06B40-094D-D341-900D-62322B1F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648" y="5293081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CB90BDB-7914-2841-868F-B1C171AE02D0}"/>
              </a:ext>
            </a:extLst>
          </p:cNvPr>
          <p:cNvSpPr/>
          <p:nvPr/>
        </p:nvSpPr>
        <p:spPr>
          <a:xfrm>
            <a:off x="10295886" y="2692846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02009C1-63E0-AC48-A451-99CD5E6FDD90}"/>
              </a:ext>
            </a:extLst>
          </p:cNvPr>
          <p:cNvGrpSpPr/>
          <p:nvPr/>
        </p:nvGrpSpPr>
        <p:grpSpPr>
          <a:xfrm>
            <a:off x="10911440" y="3441356"/>
            <a:ext cx="687393" cy="721548"/>
            <a:chOff x="5203089" y="1751190"/>
            <a:chExt cx="858331" cy="66241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55FF949-4EF8-E942-B9BB-20394F3598D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D409681-4032-1C42-9F30-5D5899243858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E2DDC28-E103-7F4D-A505-AB39A3D44C75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3023E15-0AB6-944A-BAB0-EE6BBC79C34E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B742AD-A3E5-804B-A5D0-76DC204011A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9FB69-9C9F-3F4E-9B51-39F1BCB2DC8D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605DCA-7A42-2D49-ADF6-F861B8748A04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C0D6FB2-8F5C-724C-B4A0-F530677569F5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460C8EE-1C4B-5F46-9E22-3DBBF4F11C68}"/>
              </a:ext>
            </a:extLst>
          </p:cNvPr>
          <p:cNvGrpSpPr/>
          <p:nvPr/>
        </p:nvGrpSpPr>
        <p:grpSpPr>
          <a:xfrm>
            <a:off x="10844911" y="2707477"/>
            <a:ext cx="594613" cy="648336"/>
            <a:chOff x="5203089" y="1751190"/>
            <a:chExt cx="858331" cy="66241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51F5106-32A5-2543-880B-662ACD66CA26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424404C-A23C-F647-8C93-68F0BA827AC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BFCDF5-D1B4-EA46-B271-D0722F529047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889E85-63CC-7944-B49D-B29033B3D945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A8382F-1B0D-464D-BBFD-9D1451ACDE62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5A3F61-17DD-3A49-B29B-EC101C5D824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DD4340-C868-4744-9D1F-1BB1FDEE7F23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C0E793E-B8DA-774F-AF06-238006ECEBE3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reeform 34">
            <a:extLst>
              <a:ext uri="{FF2B5EF4-FFF2-40B4-BE49-F238E27FC236}">
                <a16:creationId xmlns:a16="http://schemas.microsoft.com/office/drawing/2014/main" id="{D4457E50-81C3-874C-80A4-80EAE0791741}"/>
              </a:ext>
            </a:extLst>
          </p:cNvPr>
          <p:cNvSpPr/>
          <p:nvPr/>
        </p:nvSpPr>
        <p:spPr>
          <a:xfrm>
            <a:off x="9614553" y="1295348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857054E-9FD6-024C-A915-5AB7C6A89AFD}"/>
              </a:ext>
            </a:extLst>
          </p:cNvPr>
          <p:cNvSpPr txBox="1"/>
          <p:nvPr/>
        </p:nvSpPr>
        <p:spPr>
          <a:xfrm>
            <a:off x="9500941" y="1364501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2F7C00-5965-8F41-99F0-F64F3C546739}"/>
              </a:ext>
            </a:extLst>
          </p:cNvPr>
          <p:cNvSpPr/>
          <p:nvPr/>
        </p:nvSpPr>
        <p:spPr>
          <a:xfrm>
            <a:off x="9352808" y="3191214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BD6713-BAE9-3C4E-B463-C5B4D65DA870}"/>
              </a:ext>
            </a:extLst>
          </p:cNvPr>
          <p:cNvSpPr txBox="1"/>
          <p:nvPr/>
        </p:nvSpPr>
        <p:spPr>
          <a:xfrm>
            <a:off x="10991507" y="4191243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530C9D-5A6A-4840-95EE-E62E0F45C045}"/>
              </a:ext>
            </a:extLst>
          </p:cNvPr>
          <p:cNvCxnSpPr>
            <a:cxnSpLocks/>
          </p:cNvCxnSpPr>
          <p:nvPr/>
        </p:nvCxnSpPr>
        <p:spPr>
          <a:xfrm flipH="1" flipV="1">
            <a:off x="10633660" y="3093431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E695EB4-9B05-534C-8956-9DB8A7F3BB4D}"/>
              </a:ext>
            </a:extLst>
          </p:cNvPr>
          <p:cNvCxnSpPr>
            <a:cxnSpLocks/>
          </p:cNvCxnSpPr>
          <p:nvPr/>
        </p:nvCxnSpPr>
        <p:spPr>
          <a:xfrm flipH="1" flipV="1">
            <a:off x="10734575" y="3153990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F7467A-DF1D-0E46-BAE5-AA618B1E2E23}"/>
              </a:ext>
            </a:extLst>
          </p:cNvPr>
          <p:cNvCxnSpPr>
            <a:cxnSpLocks/>
          </p:cNvCxnSpPr>
          <p:nvPr/>
        </p:nvCxnSpPr>
        <p:spPr>
          <a:xfrm flipV="1">
            <a:off x="10710637" y="3146727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678AF35-2773-354B-990C-E6287528A770}"/>
              </a:ext>
            </a:extLst>
          </p:cNvPr>
          <p:cNvCxnSpPr>
            <a:cxnSpLocks/>
          </p:cNvCxnSpPr>
          <p:nvPr/>
        </p:nvCxnSpPr>
        <p:spPr>
          <a:xfrm flipH="1" flipV="1">
            <a:off x="10644514" y="3108202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D3CE828-FE2E-C442-997E-2F0E1211CF46}"/>
              </a:ext>
            </a:extLst>
          </p:cNvPr>
          <p:cNvCxnSpPr>
            <a:cxnSpLocks/>
          </p:cNvCxnSpPr>
          <p:nvPr/>
        </p:nvCxnSpPr>
        <p:spPr>
          <a:xfrm flipH="1" flipV="1">
            <a:off x="10624360" y="3584948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68B3BB-A47F-5E47-AC63-7A64454822AB}"/>
              </a:ext>
            </a:extLst>
          </p:cNvPr>
          <p:cNvCxnSpPr>
            <a:cxnSpLocks/>
          </p:cNvCxnSpPr>
          <p:nvPr/>
        </p:nvCxnSpPr>
        <p:spPr>
          <a:xfrm flipH="1">
            <a:off x="9968935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E00960-4829-DF40-A68E-F6F8238FF69F}"/>
              </a:ext>
            </a:extLst>
          </p:cNvPr>
          <p:cNvCxnSpPr>
            <a:cxnSpLocks/>
          </p:cNvCxnSpPr>
          <p:nvPr/>
        </p:nvCxnSpPr>
        <p:spPr>
          <a:xfrm flipH="1">
            <a:off x="9293356" y="3601048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D6522C-9B65-7B47-9343-759ADC3E82EF}"/>
              </a:ext>
            </a:extLst>
          </p:cNvPr>
          <p:cNvCxnSpPr>
            <a:cxnSpLocks/>
          </p:cNvCxnSpPr>
          <p:nvPr/>
        </p:nvCxnSpPr>
        <p:spPr>
          <a:xfrm flipH="1">
            <a:off x="9350608" y="3020978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D60433-CC5F-F847-96F4-C7AB0F1F4319}"/>
              </a:ext>
            </a:extLst>
          </p:cNvPr>
          <p:cNvCxnSpPr>
            <a:cxnSpLocks/>
          </p:cNvCxnSpPr>
          <p:nvPr/>
        </p:nvCxnSpPr>
        <p:spPr>
          <a:xfrm>
            <a:off x="9806809" y="3020978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889A11F-395A-0146-B6C3-4B72596D337D}"/>
              </a:ext>
            </a:extLst>
          </p:cNvPr>
          <p:cNvCxnSpPr/>
          <p:nvPr/>
        </p:nvCxnSpPr>
        <p:spPr>
          <a:xfrm>
            <a:off x="10211408" y="2267998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56C4A7-D357-9B49-881D-CA196AEAFB86}"/>
              </a:ext>
            </a:extLst>
          </p:cNvPr>
          <p:cNvCxnSpPr>
            <a:cxnSpLocks/>
          </p:cNvCxnSpPr>
          <p:nvPr/>
        </p:nvCxnSpPr>
        <p:spPr>
          <a:xfrm flipH="1">
            <a:off x="9872459" y="2208319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6D9B4-9FB3-E942-993E-5C0B6D6D4E8E}"/>
              </a:ext>
            </a:extLst>
          </p:cNvPr>
          <p:cNvGrpSpPr/>
          <p:nvPr/>
        </p:nvGrpSpPr>
        <p:grpSpPr>
          <a:xfrm>
            <a:off x="7635978" y="1640631"/>
            <a:ext cx="3578867" cy="3640283"/>
            <a:chOff x="7562238" y="2127325"/>
            <a:chExt cx="3578867" cy="364028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6638E5F-AAD7-1E49-9118-E30B36F9BBE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56" name="Line 428">
                <a:extLst>
                  <a:ext uri="{FF2B5EF4-FFF2-40B4-BE49-F238E27FC236}">
                    <a16:creationId xmlns:a16="http://schemas.microsoft.com/office/drawing/2014/main" id="{73C14346-74B2-0A41-B7C0-12342BB48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Line 430">
                <a:extLst>
                  <a:ext uri="{FF2B5EF4-FFF2-40B4-BE49-F238E27FC236}">
                    <a16:creationId xmlns:a16="http://schemas.microsoft.com/office/drawing/2014/main" id="{0D57C56C-0C29-B74B-8FBC-5FE76C1C7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Line 431">
                <a:extLst>
                  <a:ext uri="{FF2B5EF4-FFF2-40B4-BE49-F238E27FC236}">
                    <a16:creationId xmlns:a16="http://schemas.microsoft.com/office/drawing/2014/main" id="{BFFEF7F7-03E4-6249-BB27-BF21D38537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Line 432">
                <a:extLst>
                  <a:ext uri="{FF2B5EF4-FFF2-40B4-BE49-F238E27FC236}">
                    <a16:creationId xmlns:a16="http://schemas.microsoft.com/office/drawing/2014/main" id="{DF776BD7-BCAC-094E-827B-C2448A76F7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Line 433">
                <a:extLst>
                  <a:ext uri="{FF2B5EF4-FFF2-40B4-BE49-F238E27FC236}">
                    <a16:creationId xmlns:a16="http://schemas.microsoft.com/office/drawing/2014/main" id="{43C2E62B-BB7A-5C46-8927-931F84F3F8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Line 435">
                <a:extLst>
                  <a:ext uri="{FF2B5EF4-FFF2-40B4-BE49-F238E27FC236}">
                    <a16:creationId xmlns:a16="http://schemas.microsoft.com/office/drawing/2014/main" id="{663DFC23-9B89-9C45-9D1B-0D48274B8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Line 436">
                <a:extLst>
                  <a:ext uri="{FF2B5EF4-FFF2-40B4-BE49-F238E27FC236}">
                    <a16:creationId xmlns:a16="http://schemas.microsoft.com/office/drawing/2014/main" id="{18DD1356-89D5-3A44-95E7-F9A8CBA10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9">
                <a:extLst>
                  <a:ext uri="{FF2B5EF4-FFF2-40B4-BE49-F238E27FC236}">
                    <a16:creationId xmlns:a16="http://schemas.microsoft.com/office/drawing/2014/main" id="{97928BA0-13A6-EB47-BAB3-34433975D4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40">
                <a:extLst>
                  <a:ext uri="{FF2B5EF4-FFF2-40B4-BE49-F238E27FC236}">
                    <a16:creationId xmlns:a16="http://schemas.microsoft.com/office/drawing/2014/main" id="{2C224211-7D09-3B43-A0B8-3F79ED55F8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41">
                <a:extLst>
                  <a:ext uri="{FF2B5EF4-FFF2-40B4-BE49-F238E27FC236}">
                    <a16:creationId xmlns:a16="http://schemas.microsoft.com/office/drawing/2014/main" id="{BC08E60D-832A-A349-9156-9FF0DCB8DA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43">
                <a:extLst>
                  <a:ext uri="{FF2B5EF4-FFF2-40B4-BE49-F238E27FC236}">
                    <a16:creationId xmlns:a16="http://schemas.microsoft.com/office/drawing/2014/main" id="{9290D2BD-563E-7049-907C-4BAF6989D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49">
                <a:extLst>
                  <a:ext uri="{FF2B5EF4-FFF2-40B4-BE49-F238E27FC236}">
                    <a16:creationId xmlns:a16="http://schemas.microsoft.com/office/drawing/2014/main" id="{34D18B5D-D38E-294D-9B36-D83EA1EA66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28">
                <a:extLst>
                  <a:ext uri="{FF2B5EF4-FFF2-40B4-BE49-F238E27FC236}">
                    <a16:creationId xmlns:a16="http://schemas.microsoft.com/office/drawing/2014/main" id="{390CF526-5CCE-B44E-9ADE-6403971D0B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40">
                <a:extLst>
                  <a:ext uri="{FF2B5EF4-FFF2-40B4-BE49-F238E27FC236}">
                    <a16:creationId xmlns:a16="http://schemas.microsoft.com/office/drawing/2014/main" id="{4FC20A7F-7EBB-B34E-A088-4F737F1DC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0A1EE81-EDC0-E24E-81ED-25EC7FC1859F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7AC1-4BC8-7841-AB79-C252B50D01B9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8FC87DD-FCE9-4847-8369-0353D5F038BA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A5AC2F9-DAA5-2B42-ADBA-8AA2CE13A98C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CD02ED14-DF8A-6F47-8739-891B3E17E541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1B2571-456D-AA4C-9A42-8EC6DB5942CF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9DD07C97-ADFF-3B4D-9D80-4CCDBD9933B0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1CD801D-E623-DF4F-AE29-F9EDFFC1853E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Line 541">
                <a:extLst>
                  <a:ext uri="{FF2B5EF4-FFF2-40B4-BE49-F238E27FC236}">
                    <a16:creationId xmlns:a16="http://schemas.microsoft.com/office/drawing/2014/main" id="{7986AEA4-9721-1648-AF87-0143CA33D4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Line 424">
                <a:extLst>
                  <a:ext uri="{FF2B5EF4-FFF2-40B4-BE49-F238E27FC236}">
                    <a16:creationId xmlns:a16="http://schemas.microsoft.com/office/drawing/2014/main" id="{5B046CBA-A8F6-A944-8D42-E33C2FBF4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2" name="Picture 778" descr="antenna_radiation_stylized">
              <a:extLst>
                <a:ext uri="{FF2B5EF4-FFF2-40B4-BE49-F238E27FC236}">
                  <a16:creationId xmlns:a16="http://schemas.microsoft.com/office/drawing/2014/main" id="{631F2DEF-0FF8-3C41-AEF8-65E9DF76C1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3" name="Picture 781" descr="antenna_radiation_stylized">
              <a:extLst>
                <a:ext uri="{FF2B5EF4-FFF2-40B4-BE49-F238E27FC236}">
                  <a16:creationId xmlns:a16="http://schemas.microsoft.com/office/drawing/2014/main" id="{A237A058-6399-5243-824F-D60A75A74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4" name="Picture 799" descr="cell_tower_radiation copy">
              <a:extLst>
                <a:ext uri="{FF2B5EF4-FFF2-40B4-BE49-F238E27FC236}">
                  <a16:creationId xmlns:a16="http://schemas.microsoft.com/office/drawing/2014/main" id="{7D446A4E-5E76-104B-810A-DBB0D426E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Oval 800">
              <a:extLst>
                <a:ext uri="{FF2B5EF4-FFF2-40B4-BE49-F238E27FC236}">
                  <a16:creationId xmlns:a16="http://schemas.microsoft.com/office/drawing/2014/main" id="{EAAB4AC1-DEE9-134F-A0D6-239D715DA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0" name="Line 426">
            <a:extLst>
              <a:ext uri="{FF2B5EF4-FFF2-40B4-BE49-F238E27FC236}">
                <a16:creationId xmlns:a16="http://schemas.microsoft.com/office/drawing/2014/main" id="{5B80D194-D80B-BF48-8540-D5B8565B4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1600" y="2213665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783">
            <a:extLst>
              <a:ext uri="{FF2B5EF4-FFF2-40B4-BE49-F238E27FC236}">
                <a16:creationId xmlns:a16="http://schemas.microsoft.com/office/drawing/2014/main" id="{E68A1148-D704-A446-A2F3-AD2E0367AAB2}"/>
              </a:ext>
            </a:extLst>
          </p:cNvPr>
          <p:cNvGrpSpPr>
            <a:grpSpLocks/>
          </p:cNvGrpSpPr>
          <p:nvPr/>
        </p:nvGrpSpPr>
        <p:grpSpPr bwMode="auto">
          <a:xfrm>
            <a:off x="8124438" y="1822682"/>
            <a:ext cx="298450" cy="464008"/>
            <a:chOff x="3130" y="3288"/>
            <a:chExt cx="410" cy="742"/>
          </a:xfrm>
        </p:grpSpPr>
        <p:sp>
          <p:nvSpPr>
            <p:cNvPr id="82" name="Line 270">
              <a:extLst>
                <a:ext uri="{FF2B5EF4-FFF2-40B4-BE49-F238E27FC236}">
                  <a16:creationId xmlns:a16="http://schemas.microsoft.com/office/drawing/2014/main" id="{148E09EA-BBD1-E045-A9C1-2579C62EE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Line 271">
              <a:extLst>
                <a:ext uri="{FF2B5EF4-FFF2-40B4-BE49-F238E27FC236}">
                  <a16:creationId xmlns:a16="http://schemas.microsoft.com/office/drawing/2014/main" id="{0CEB5342-A8E6-2241-A276-5D5BB507F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Line 272">
              <a:extLst>
                <a:ext uri="{FF2B5EF4-FFF2-40B4-BE49-F238E27FC236}">
                  <a16:creationId xmlns:a16="http://schemas.microsoft.com/office/drawing/2014/main" id="{1C31E4F5-A349-A54A-B3C6-FCE7EC386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Line 273">
              <a:extLst>
                <a:ext uri="{FF2B5EF4-FFF2-40B4-BE49-F238E27FC236}">
                  <a16:creationId xmlns:a16="http://schemas.microsoft.com/office/drawing/2014/main" id="{89E72D14-18C6-4F4A-A018-55770D016B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Line 274">
              <a:extLst>
                <a:ext uri="{FF2B5EF4-FFF2-40B4-BE49-F238E27FC236}">
                  <a16:creationId xmlns:a16="http://schemas.microsoft.com/office/drawing/2014/main" id="{6FD77342-4E61-494C-9600-ADAF89CDF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Line 275">
              <a:extLst>
                <a:ext uri="{FF2B5EF4-FFF2-40B4-BE49-F238E27FC236}">
                  <a16:creationId xmlns:a16="http://schemas.microsoft.com/office/drawing/2014/main" id="{840F43A3-D863-904A-912C-87898DB80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Line 276">
              <a:extLst>
                <a:ext uri="{FF2B5EF4-FFF2-40B4-BE49-F238E27FC236}">
                  <a16:creationId xmlns:a16="http://schemas.microsoft.com/office/drawing/2014/main" id="{C8E333AC-9EDA-F34E-A2B4-BB319D3FB1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7">
              <a:extLst>
                <a:ext uri="{FF2B5EF4-FFF2-40B4-BE49-F238E27FC236}">
                  <a16:creationId xmlns:a16="http://schemas.microsoft.com/office/drawing/2014/main" id="{DBBC7195-32E5-1E44-A4B7-2D041FCF1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8">
              <a:extLst>
                <a:ext uri="{FF2B5EF4-FFF2-40B4-BE49-F238E27FC236}">
                  <a16:creationId xmlns:a16="http://schemas.microsoft.com/office/drawing/2014/main" id="{B6C3F345-DEA7-C64D-90EE-6DFEF6B0F7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9">
              <a:extLst>
                <a:ext uri="{FF2B5EF4-FFF2-40B4-BE49-F238E27FC236}">
                  <a16:creationId xmlns:a16="http://schemas.microsoft.com/office/drawing/2014/main" id="{6C2CB45E-DD31-644D-B38E-56690CBDE8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80">
              <a:extLst>
                <a:ext uri="{FF2B5EF4-FFF2-40B4-BE49-F238E27FC236}">
                  <a16:creationId xmlns:a16="http://schemas.microsoft.com/office/drawing/2014/main" id="{0B1D6178-5CDF-C44A-BD74-FC217ED575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81">
              <a:extLst>
                <a:ext uri="{FF2B5EF4-FFF2-40B4-BE49-F238E27FC236}">
                  <a16:creationId xmlns:a16="http://schemas.microsoft.com/office/drawing/2014/main" id="{363887BB-4AF3-B84E-9683-EE49686A1C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82">
              <a:extLst>
                <a:ext uri="{FF2B5EF4-FFF2-40B4-BE49-F238E27FC236}">
                  <a16:creationId xmlns:a16="http://schemas.microsoft.com/office/drawing/2014/main" id="{175D27BE-3FD8-CE45-A067-6C508BF70C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83">
              <a:extLst>
                <a:ext uri="{FF2B5EF4-FFF2-40B4-BE49-F238E27FC236}">
                  <a16:creationId xmlns:a16="http://schemas.microsoft.com/office/drawing/2014/main" id="{B2BBADBF-8220-2243-8DAD-6DAD64743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84">
              <a:extLst>
                <a:ext uri="{FF2B5EF4-FFF2-40B4-BE49-F238E27FC236}">
                  <a16:creationId xmlns:a16="http://schemas.microsoft.com/office/drawing/2014/main" id="{3AB793CC-A3CA-9F45-A697-F5B2AC584A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97" name="Picture 777" descr="access_point_stylized_small">
            <a:extLst>
              <a:ext uri="{FF2B5EF4-FFF2-40B4-BE49-F238E27FC236}">
                <a16:creationId xmlns:a16="http://schemas.microsoft.com/office/drawing/2014/main" id="{68963423-0F28-9C4E-9209-A68C79A01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622" y="3375205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780" descr="access_point_stylized_small">
            <a:extLst>
              <a:ext uri="{FF2B5EF4-FFF2-40B4-BE49-F238E27FC236}">
                <a16:creationId xmlns:a16="http://schemas.microsoft.com/office/drawing/2014/main" id="{CC400AD6-BFC6-FE40-9B3A-1E58BEB77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350" y="5037538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45D32098-7053-E144-ABFD-96A14B42CDE7}"/>
              </a:ext>
            </a:extLst>
          </p:cNvPr>
          <p:cNvGrpSpPr/>
          <p:nvPr/>
        </p:nvGrpSpPr>
        <p:grpSpPr>
          <a:xfrm>
            <a:off x="9923105" y="4852343"/>
            <a:ext cx="309740" cy="190838"/>
            <a:chOff x="3668110" y="2448910"/>
            <a:chExt cx="3794234" cy="21651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4E26E62-0A09-FE48-83DB-99D08E6D966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5BBE0DFE-0625-6941-BE0B-54B132BA201D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607D2C3A-C248-C14C-AE1E-3CEA21A7711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D2E6830-1548-F748-9CD3-9BBE3D747B5B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87EA9A58-4D21-1A4A-8916-404ABE135DDA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7CF3E410-162D-074A-8E74-378002078118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072DA05C-F551-2546-ACD2-A6674CBCE382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59AA5C6-EE3B-2947-B048-197F6FD3AC8C}"/>
              </a:ext>
            </a:extLst>
          </p:cNvPr>
          <p:cNvGrpSpPr/>
          <p:nvPr/>
        </p:nvGrpSpPr>
        <p:grpSpPr>
          <a:xfrm>
            <a:off x="8750359" y="4480726"/>
            <a:ext cx="393760" cy="218578"/>
            <a:chOff x="7493876" y="2774731"/>
            <a:chExt cx="1481958" cy="894622"/>
          </a:xfrm>
        </p:grpSpPr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9100A36C-A3A7-F64D-ACF1-BC8A727C2CB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6AC0DDF-BAAC-9648-9DB4-B82F4C800F1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93AC9B6-D959-EE46-8553-EF585F23BD7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4CC15E79-4120-D643-9348-8A2483E7C14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B4C3AE5D-7179-E240-8F3C-8DF74EC9998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3A0685E0-EC87-CF48-A96B-77CB2EC25C0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9E67B1F5-ED42-AE4A-8D5B-75AD8401AC4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4996387-BE14-DF43-805B-702F9CA5C7DE}"/>
              </a:ext>
            </a:extLst>
          </p:cNvPr>
          <p:cNvGrpSpPr/>
          <p:nvPr/>
        </p:nvGrpSpPr>
        <p:grpSpPr>
          <a:xfrm>
            <a:off x="8385260" y="4707739"/>
            <a:ext cx="309740" cy="190838"/>
            <a:chOff x="3668110" y="2448910"/>
            <a:chExt cx="3794234" cy="216513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754FAB-24AD-164E-8246-AFEEDC5117CD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E5DD5BBA-99BE-AB40-ABCA-66BF6954D98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AEB271AC-E128-C94E-8C52-AEF23798B7A8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6A1116CA-475C-3648-95B4-42F00A2A0566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2AE9788-7391-8445-B359-B4CC25A1EE9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B02E83DD-BD53-7B47-A845-B8C7DC6A694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2DC92133-A32C-A741-B66D-863B3C03BD8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43D9FE3-9524-3844-AF33-35CA20FC0D76}"/>
              </a:ext>
            </a:extLst>
          </p:cNvPr>
          <p:cNvGrpSpPr/>
          <p:nvPr/>
        </p:nvGrpSpPr>
        <p:grpSpPr>
          <a:xfrm>
            <a:off x="8513567" y="2325615"/>
            <a:ext cx="353678" cy="168275"/>
            <a:chOff x="7493876" y="2774731"/>
            <a:chExt cx="1481958" cy="894622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D4B39EB8-9828-0342-9391-704A2CD03D1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774578F8-9C32-FF4C-94B9-DD296E4639D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E3FFE085-A1E8-8C4A-863C-F297E69E8C5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F20BBBE-61F6-414F-AB4A-B44CBEECD9A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2045209-7C1C-F24A-AEE1-071242B149D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1B01ADE3-1B6E-D247-973F-54E2D9B5D15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405D61D6-D043-834E-8866-8619F48CA51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012F64F-EF7E-5344-A4F3-7EABE2D4F217}"/>
              </a:ext>
            </a:extLst>
          </p:cNvPr>
          <p:cNvGrpSpPr/>
          <p:nvPr/>
        </p:nvGrpSpPr>
        <p:grpSpPr>
          <a:xfrm>
            <a:off x="10957825" y="3114671"/>
            <a:ext cx="170989" cy="97052"/>
            <a:chOff x="7493876" y="2774731"/>
            <a:chExt cx="1481958" cy="894622"/>
          </a:xfrm>
        </p:grpSpPr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8BB13C1F-054D-7941-91CB-76ED796B656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0C6DC31-F653-F446-9B94-60CB67A86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F4A7E86-562E-9C48-95BF-2B9D877B53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D80C08FB-4E69-EB4A-BBCA-4E44FB7EEF5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2632F4FB-DFCC-2F4D-B158-2D3743B3F95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 136">
                <a:extLst>
                  <a:ext uri="{FF2B5EF4-FFF2-40B4-BE49-F238E27FC236}">
                    <a16:creationId xmlns:a16="http://schemas.microsoft.com/office/drawing/2014/main" id="{E6D5E9E9-B17F-9D4B-B223-9141D3A6888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 137">
                <a:extLst>
                  <a:ext uri="{FF2B5EF4-FFF2-40B4-BE49-F238E27FC236}">
                    <a16:creationId xmlns:a16="http://schemas.microsoft.com/office/drawing/2014/main" id="{8D0A12F2-B562-2648-B16A-1D30E22E02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4E432F1-1693-8A4E-A460-5802A1AEAD07}"/>
              </a:ext>
            </a:extLst>
          </p:cNvPr>
          <p:cNvGrpSpPr/>
          <p:nvPr/>
        </p:nvGrpSpPr>
        <p:grpSpPr>
          <a:xfrm>
            <a:off x="10484349" y="3009444"/>
            <a:ext cx="353678" cy="198344"/>
            <a:chOff x="7493876" y="2774731"/>
            <a:chExt cx="1481958" cy="894622"/>
          </a:xfrm>
        </p:grpSpPr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5ED14BE6-903D-9940-AC2B-3268B87ADFF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7EFC5165-1B49-B544-B703-D0E9DA908D7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B1397D1-18DA-5944-8339-897F9A9AD8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D3D45686-63E9-E245-8305-C334F0541E7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3B2FA1D1-BF4F-F947-B3E1-406A420C4F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2C4C730F-0E5F-9441-B3F0-9FB7DB40363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6" name="Freeform 145">
                <a:extLst>
                  <a:ext uri="{FF2B5EF4-FFF2-40B4-BE49-F238E27FC236}">
                    <a16:creationId xmlns:a16="http://schemas.microsoft.com/office/drawing/2014/main" id="{3C05DC31-C04A-DA4E-BD68-6BCFC14A564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51A2E38-C8F7-5B4D-93A5-130306B471F9}"/>
              </a:ext>
            </a:extLst>
          </p:cNvPr>
          <p:cNvGrpSpPr/>
          <p:nvPr/>
        </p:nvGrpSpPr>
        <p:grpSpPr>
          <a:xfrm>
            <a:off x="10022464" y="1715598"/>
            <a:ext cx="353678" cy="198344"/>
            <a:chOff x="7493876" y="2774731"/>
            <a:chExt cx="1481958" cy="894622"/>
          </a:xfrm>
        </p:grpSpPr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DE316D8C-B460-B94D-8F8C-D3061831AA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1A1A5CB-A709-1F4F-8D50-2C99B35EED9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C3D1ACE-2ADB-1B4F-B4F6-152F4655CFF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ABA3F008-D35A-3344-AE9B-985B191CD41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9B80981C-5DF8-8A44-871A-76578F68D6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Freeform 152">
                <a:extLst>
                  <a:ext uri="{FF2B5EF4-FFF2-40B4-BE49-F238E27FC236}">
                    <a16:creationId xmlns:a16="http://schemas.microsoft.com/office/drawing/2014/main" id="{811450F3-31D3-204D-B370-675D8DEBAA5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4" name="Freeform 153">
                <a:extLst>
                  <a:ext uri="{FF2B5EF4-FFF2-40B4-BE49-F238E27FC236}">
                    <a16:creationId xmlns:a16="http://schemas.microsoft.com/office/drawing/2014/main" id="{B8AF6519-9948-BD4F-9BDE-BF2FE27174E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553E004-5B76-CE49-82A8-228403BC57E9}"/>
              </a:ext>
            </a:extLst>
          </p:cNvPr>
          <p:cNvGrpSpPr/>
          <p:nvPr/>
        </p:nvGrpSpPr>
        <p:grpSpPr>
          <a:xfrm>
            <a:off x="10600954" y="2126673"/>
            <a:ext cx="353678" cy="198344"/>
            <a:chOff x="7493876" y="2774731"/>
            <a:chExt cx="1481958" cy="894622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80D1B1C3-E533-0648-A8F6-501D4123A9C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F68FB3F-D92E-ED44-AFF7-CC7359337C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166E5B1-FD06-CF4F-BE46-0665B6C4406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6EED667D-92E4-684F-8131-08EE73D7865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173F21E0-20AE-3947-B3A9-DCB066F95BF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90BCAD6D-9742-A743-AF6C-AA4C11DF2F7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D15CCA2D-FF07-7E49-AFAC-41F608FBA3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BBFA4F2-6DC5-6246-AC0D-A5B6362510CA}"/>
              </a:ext>
            </a:extLst>
          </p:cNvPr>
          <p:cNvGrpSpPr/>
          <p:nvPr/>
        </p:nvGrpSpPr>
        <p:grpSpPr>
          <a:xfrm>
            <a:off x="10717565" y="1621269"/>
            <a:ext cx="353678" cy="198344"/>
            <a:chOff x="7493876" y="2774731"/>
            <a:chExt cx="1481958" cy="894622"/>
          </a:xfrm>
        </p:grpSpPr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9E6389F9-EE6B-CF41-87B2-6FEC736C1CC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CEA600-9F29-9443-ADED-51B00EDB37A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5E8A275D-4224-6C4E-8C9F-80FCD44EE5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157952CE-D220-6342-A756-6FC7F0E68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F1725E00-636B-DF42-935F-85B23C81F9E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9F692ABC-0305-A843-A220-05CFCA15005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4119B6AB-B752-5F42-A59E-D0238D4845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02AC74F3-7F15-D34A-9BA0-F4EC124FA78B}"/>
              </a:ext>
            </a:extLst>
          </p:cNvPr>
          <p:cNvGrpSpPr/>
          <p:nvPr/>
        </p:nvGrpSpPr>
        <p:grpSpPr>
          <a:xfrm>
            <a:off x="10053866" y="2174871"/>
            <a:ext cx="353678" cy="198344"/>
            <a:chOff x="7493876" y="2774731"/>
            <a:chExt cx="1481958" cy="894622"/>
          </a:xfrm>
        </p:grpSpPr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E16EDB01-D80B-594C-BC98-877D41E0F77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1036E018-AA0D-3B41-B308-80EC3DDB6EE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F792B572-4770-5640-96DE-FC5DD440337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0359911B-E2D4-4540-9EDC-0B97BCDA15D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0451C2A1-599A-4640-AE3E-2F1FEE23C45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A85EFAFD-85B1-A345-B4E1-4ECEBD8958A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236EF265-EE83-4742-983C-B66B4F28474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B5330E9-EDFF-0747-B627-EF53456A8B64}"/>
              </a:ext>
            </a:extLst>
          </p:cNvPr>
          <p:cNvGrpSpPr/>
          <p:nvPr/>
        </p:nvGrpSpPr>
        <p:grpSpPr>
          <a:xfrm>
            <a:off x="9570878" y="2907338"/>
            <a:ext cx="367224" cy="240304"/>
            <a:chOff x="7493876" y="2774731"/>
            <a:chExt cx="1481958" cy="894622"/>
          </a:xfrm>
        </p:grpSpPr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30F39B79-3124-AD4C-8764-BACF029254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D3A5C65-5135-3E43-BC9C-26B221D2BD6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D5A79E7B-CEC1-8147-A15D-D6439828808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BD3E2AF-CDD9-9246-84EF-6B3C998B708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F3B7C4EC-0B9B-9C4B-8DCA-B05AB189E23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C76B3FF2-DB28-5345-9F37-DA5FB92C60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ABE65594-F638-E64C-8962-1496FE7877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0B62598-D40E-DA41-9BA7-786371172FE5}"/>
              </a:ext>
            </a:extLst>
          </p:cNvPr>
          <p:cNvGrpSpPr/>
          <p:nvPr/>
        </p:nvGrpSpPr>
        <p:grpSpPr>
          <a:xfrm>
            <a:off x="10448999" y="3505631"/>
            <a:ext cx="353678" cy="198344"/>
            <a:chOff x="7493876" y="2774731"/>
            <a:chExt cx="1481958" cy="894622"/>
          </a:xfrm>
        </p:grpSpPr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6021AAD8-BCF9-7A4A-9F26-42F18CC9347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F43CCF6-ACD4-5147-B888-B61AD42957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21651EE2-1E07-B94C-ACE2-BD7C4F4DA1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A13A50ED-8A30-144A-9FCA-F6AF66BABCB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EFDF9400-03D5-6C49-A330-85A392376C0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Freeform 192">
                <a:extLst>
                  <a:ext uri="{FF2B5EF4-FFF2-40B4-BE49-F238E27FC236}">
                    <a16:creationId xmlns:a16="http://schemas.microsoft.com/office/drawing/2014/main" id="{F8DAD1FD-BE68-2948-B3F0-3E991157150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Freeform 193">
                <a:extLst>
                  <a:ext uri="{FF2B5EF4-FFF2-40B4-BE49-F238E27FC236}">
                    <a16:creationId xmlns:a16="http://schemas.microsoft.com/office/drawing/2014/main" id="{518751B6-2900-7045-AAFF-75CBB79B60C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AEAE14E-5721-E24F-A796-AF18CA4785D5}"/>
              </a:ext>
            </a:extLst>
          </p:cNvPr>
          <p:cNvGrpSpPr/>
          <p:nvPr/>
        </p:nvGrpSpPr>
        <p:grpSpPr>
          <a:xfrm>
            <a:off x="10999722" y="3882431"/>
            <a:ext cx="228295" cy="120400"/>
            <a:chOff x="7493876" y="2774731"/>
            <a:chExt cx="1481958" cy="894622"/>
          </a:xfrm>
        </p:grpSpPr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AA55824-11B1-CA4B-8903-9B33C1A7C22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5F1BF45-FD77-9C4F-8E5D-A169B6235F9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CDC55E1F-BD25-644E-9AB3-7B5B06FF02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9BF3F54D-9319-774D-BA3B-607814A7F83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4A4416B5-2DDC-4445-805F-E643A06EA19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Freeform 200">
                <a:extLst>
                  <a:ext uri="{FF2B5EF4-FFF2-40B4-BE49-F238E27FC236}">
                    <a16:creationId xmlns:a16="http://schemas.microsoft.com/office/drawing/2014/main" id="{578E2B14-D4B8-2F48-8C26-3403D3443A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Freeform 201">
                <a:extLst>
                  <a:ext uri="{FF2B5EF4-FFF2-40B4-BE49-F238E27FC236}">
                    <a16:creationId xmlns:a16="http://schemas.microsoft.com/office/drawing/2014/main" id="{19A4FCB0-5196-9544-9A9C-65D60E598C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66312FF-6592-084B-9F5B-06957DADD349}"/>
              </a:ext>
            </a:extLst>
          </p:cNvPr>
          <p:cNvGrpSpPr/>
          <p:nvPr/>
        </p:nvGrpSpPr>
        <p:grpSpPr>
          <a:xfrm>
            <a:off x="7512814" y="1869919"/>
            <a:ext cx="534987" cy="407988"/>
            <a:chOff x="7432700" y="2327293"/>
            <a:chExt cx="534987" cy="407988"/>
          </a:xfrm>
        </p:grpSpPr>
        <p:pic>
          <p:nvPicPr>
            <p:cNvPr id="204" name="Picture 1017" descr="antenna_stylized">
              <a:extLst>
                <a:ext uri="{FF2B5EF4-FFF2-40B4-BE49-F238E27FC236}">
                  <a16:creationId xmlns:a16="http://schemas.microsoft.com/office/drawing/2014/main" id="{0D4A2309-AAED-2C48-A418-D03CB0001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" name="Picture 1018" descr="laptop_keyboard">
              <a:extLst>
                <a:ext uri="{FF2B5EF4-FFF2-40B4-BE49-F238E27FC236}">
                  <a16:creationId xmlns:a16="http://schemas.microsoft.com/office/drawing/2014/main" id="{46CD79A2-426F-8F45-92D1-0968B698AC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6" name="Freeform 1019">
              <a:extLst>
                <a:ext uri="{FF2B5EF4-FFF2-40B4-BE49-F238E27FC236}">
                  <a16:creationId xmlns:a16="http://schemas.microsoft.com/office/drawing/2014/main" id="{35B7582C-3157-594E-9B4D-8B434669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07" name="Picture 1020" descr="screen">
              <a:extLst>
                <a:ext uri="{FF2B5EF4-FFF2-40B4-BE49-F238E27FC236}">
                  <a16:creationId xmlns:a16="http://schemas.microsoft.com/office/drawing/2014/main" id="{70049DA6-6492-2A45-AD5C-2D64A8436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8" name="Freeform 1021">
              <a:extLst>
                <a:ext uri="{FF2B5EF4-FFF2-40B4-BE49-F238E27FC236}">
                  <a16:creationId xmlns:a16="http://schemas.microsoft.com/office/drawing/2014/main" id="{3B28293C-D483-A943-9B11-E29DBBA5B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9" name="Freeform 1022">
              <a:extLst>
                <a:ext uri="{FF2B5EF4-FFF2-40B4-BE49-F238E27FC236}">
                  <a16:creationId xmlns:a16="http://schemas.microsoft.com/office/drawing/2014/main" id="{861B393C-154B-8D45-8CF1-3817B8627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0" name="Freeform 1023">
              <a:extLst>
                <a:ext uri="{FF2B5EF4-FFF2-40B4-BE49-F238E27FC236}">
                  <a16:creationId xmlns:a16="http://schemas.microsoft.com/office/drawing/2014/main" id="{0B63C9C2-674C-D944-8A4D-2C8224656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1" name="Freeform 1024">
              <a:extLst>
                <a:ext uri="{FF2B5EF4-FFF2-40B4-BE49-F238E27FC236}">
                  <a16:creationId xmlns:a16="http://schemas.microsoft.com/office/drawing/2014/main" id="{A2F9EB18-B241-7741-A387-8AD6E2A5F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2" name="Freeform 1025">
              <a:extLst>
                <a:ext uri="{FF2B5EF4-FFF2-40B4-BE49-F238E27FC236}">
                  <a16:creationId xmlns:a16="http://schemas.microsoft.com/office/drawing/2014/main" id="{A5AFAB36-089A-F246-ADED-53137F17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Freeform 1026">
              <a:extLst>
                <a:ext uri="{FF2B5EF4-FFF2-40B4-BE49-F238E27FC236}">
                  <a16:creationId xmlns:a16="http://schemas.microsoft.com/office/drawing/2014/main" id="{FF109530-217D-9D4E-81DB-6B3046B18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14" name="Group 1027">
              <a:extLst>
                <a:ext uri="{FF2B5EF4-FFF2-40B4-BE49-F238E27FC236}">
                  <a16:creationId xmlns:a16="http://schemas.microsoft.com/office/drawing/2014/main" id="{B4933AB6-F567-0B4F-98D5-E7B82E998A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21" name="Freeform 1028">
                <a:extLst>
                  <a:ext uri="{FF2B5EF4-FFF2-40B4-BE49-F238E27FC236}">
                    <a16:creationId xmlns:a16="http://schemas.microsoft.com/office/drawing/2014/main" id="{FEB5A1CA-C662-AC42-906E-42FEA8010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1029">
                <a:extLst>
                  <a:ext uri="{FF2B5EF4-FFF2-40B4-BE49-F238E27FC236}">
                    <a16:creationId xmlns:a16="http://schemas.microsoft.com/office/drawing/2014/main" id="{F73B18BC-3775-124A-ABC7-7178BA686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1030">
                <a:extLst>
                  <a:ext uri="{FF2B5EF4-FFF2-40B4-BE49-F238E27FC236}">
                    <a16:creationId xmlns:a16="http://schemas.microsoft.com/office/drawing/2014/main" id="{B0CC40EF-A30F-FB4A-A013-445912460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1031">
                <a:extLst>
                  <a:ext uri="{FF2B5EF4-FFF2-40B4-BE49-F238E27FC236}">
                    <a16:creationId xmlns:a16="http://schemas.microsoft.com/office/drawing/2014/main" id="{695C34A3-04D7-8544-8C39-0FBEB205F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Freeform 1032">
                <a:extLst>
                  <a:ext uri="{FF2B5EF4-FFF2-40B4-BE49-F238E27FC236}">
                    <a16:creationId xmlns:a16="http://schemas.microsoft.com/office/drawing/2014/main" id="{83AE7D29-720B-854B-B4F9-BC9FBE8B8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Freeform 1033">
                <a:extLst>
                  <a:ext uri="{FF2B5EF4-FFF2-40B4-BE49-F238E27FC236}">
                    <a16:creationId xmlns:a16="http://schemas.microsoft.com/office/drawing/2014/main" id="{404B1EF4-0053-644A-AAF0-66FB16735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15" name="Freeform 1034">
              <a:extLst>
                <a:ext uri="{FF2B5EF4-FFF2-40B4-BE49-F238E27FC236}">
                  <a16:creationId xmlns:a16="http://schemas.microsoft.com/office/drawing/2014/main" id="{7F7F78D2-EE09-EF4B-BE89-EC511B47A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6" name="Freeform 1035">
              <a:extLst>
                <a:ext uri="{FF2B5EF4-FFF2-40B4-BE49-F238E27FC236}">
                  <a16:creationId xmlns:a16="http://schemas.microsoft.com/office/drawing/2014/main" id="{6ED22B39-55F8-254F-B260-10B9358A1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7" name="Freeform 1036">
              <a:extLst>
                <a:ext uri="{FF2B5EF4-FFF2-40B4-BE49-F238E27FC236}">
                  <a16:creationId xmlns:a16="http://schemas.microsoft.com/office/drawing/2014/main" id="{519FDAB7-8F2B-D540-87B8-EBC39983723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Freeform 1037">
              <a:extLst>
                <a:ext uri="{FF2B5EF4-FFF2-40B4-BE49-F238E27FC236}">
                  <a16:creationId xmlns:a16="http://schemas.microsoft.com/office/drawing/2014/main" id="{0FDDEC0B-D787-B543-B9C8-713981CB2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1038">
              <a:extLst>
                <a:ext uri="{FF2B5EF4-FFF2-40B4-BE49-F238E27FC236}">
                  <a16:creationId xmlns:a16="http://schemas.microsoft.com/office/drawing/2014/main" id="{9ED25421-8538-254C-93C7-149B971AD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Freeform 1039">
              <a:extLst>
                <a:ext uri="{FF2B5EF4-FFF2-40B4-BE49-F238E27FC236}">
                  <a16:creationId xmlns:a16="http://schemas.microsoft.com/office/drawing/2014/main" id="{539798D0-719C-DD47-AE49-D9B557B94FC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C9E92DFA-701B-E444-963E-738F29287753}"/>
              </a:ext>
            </a:extLst>
          </p:cNvPr>
          <p:cNvGrpSpPr/>
          <p:nvPr/>
        </p:nvGrpSpPr>
        <p:grpSpPr>
          <a:xfrm>
            <a:off x="8711521" y="1833033"/>
            <a:ext cx="530702" cy="478009"/>
            <a:chOff x="8631407" y="2290407"/>
            <a:chExt cx="530702" cy="478009"/>
          </a:xfrm>
        </p:grpSpPr>
        <p:pic>
          <p:nvPicPr>
            <p:cNvPr id="228" name="Picture 568" descr="light2.png">
              <a:extLst>
                <a:ext uri="{FF2B5EF4-FFF2-40B4-BE49-F238E27FC236}">
                  <a16:creationId xmlns:a16="http://schemas.microsoft.com/office/drawing/2014/main" id="{FC493893-8A11-354F-BABD-C11607E82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9" name="Picture 1017" descr="antenna_stylized">
              <a:extLst>
                <a:ext uri="{FF2B5EF4-FFF2-40B4-BE49-F238E27FC236}">
                  <a16:creationId xmlns:a16="http://schemas.microsoft.com/office/drawing/2014/main" id="{58F4A529-12FB-E644-9930-FD20F449E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69382BE4-EA07-E549-B2F9-9FD19BF88E60}"/>
              </a:ext>
            </a:extLst>
          </p:cNvPr>
          <p:cNvGrpSpPr/>
          <p:nvPr/>
        </p:nvGrpSpPr>
        <p:grpSpPr>
          <a:xfrm>
            <a:off x="8573279" y="1572430"/>
            <a:ext cx="849312" cy="226109"/>
            <a:chOff x="8493165" y="2029804"/>
            <a:chExt cx="849312" cy="226109"/>
          </a:xfrm>
        </p:grpSpPr>
        <p:pic>
          <p:nvPicPr>
            <p:cNvPr id="231" name="Picture 603" descr="car_icon_small">
              <a:extLst>
                <a:ext uri="{FF2B5EF4-FFF2-40B4-BE49-F238E27FC236}">
                  <a16:creationId xmlns:a16="http://schemas.microsoft.com/office/drawing/2014/main" id="{3367712F-9E5F-1447-9EEE-B0A9252E5B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2" name="Picture 1017" descr="antenna_stylized">
              <a:extLst>
                <a:ext uri="{FF2B5EF4-FFF2-40B4-BE49-F238E27FC236}">
                  <a16:creationId xmlns:a16="http://schemas.microsoft.com/office/drawing/2014/main" id="{7BB610B1-0C85-3845-80DE-4F600834EE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3338FA73-5831-8048-9F9F-83E195D5716B}"/>
              </a:ext>
            </a:extLst>
          </p:cNvPr>
          <p:cNvGrpSpPr/>
          <p:nvPr/>
        </p:nvGrpSpPr>
        <p:grpSpPr>
          <a:xfrm>
            <a:off x="7567258" y="2838730"/>
            <a:ext cx="857739" cy="583764"/>
            <a:chOff x="7487144" y="3296104"/>
            <a:chExt cx="857739" cy="583764"/>
          </a:xfrm>
        </p:grpSpPr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D04C3AF-A6A0-3543-9CEC-C36594B3C98A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41" name="Picture 1115" descr="antenna_stylized">
                <a:extLst>
                  <a:ext uri="{FF2B5EF4-FFF2-40B4-BE49-F238E27FC236}">
                    <a16:creationId xmlns:a16="http://schemas.microsoft.com/office/drawing/2014/main" id="{3A4BE67F-53F2-2249-9275-9C6A0F0AB0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2" name="Picture 1116" descr="laptop_keyboard">
                <a:extLst>
                  <a:ext uri="{FF2B5EF4-FFF2-40B4-BE49-F238E27FC236}">
                    <a16:creationId xmlns:a16="http://schemas.microsoft.com/office/drawing/2014/main" id="{3032FEAB-62CC-D44F-B823-94A6C31466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3" name="Freeform 1117">
                <a:extLst>
                  <a:ext uri="{FF2B5EF4-FFF2-40B4-BE49-F238E27FC236}">
                    <a16:creationId xmlns:a16="http://schemas.microsoft.com/office/drawing/2014/main" id="{FE755B2B-D563-7C44-97D1-A76981535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44" name="Picture 1118" descr="screen">
                <a:extLst>
                  <a:ext uri="{FF2B5EF4-FFF2-40B4-BE49-F238E27FC236}">
                    <a16:creationId xmlns:a16="http://schemas.microsoft.com/office/drawing/2014/main" id="{051B193A-BCF4-3E49-9934-81C4B74B1F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5" name="Freeform 1119">
                <a:extLst>
                  <a:ext uri="{FF2B5EF4-FFF2-40B4-BE49-F238E27FC236}">
                    <a16:creationId xmlns:a16="http://schemas.microsoft.com/office/drawing/2014/main" id="{818E62C1-0069-EA49-9CF8-45B2D1232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1120">
                <a:extLst>
                  <a:ext uri="{FF2B5EF4-FFF2-40B4-BE49-F238E27FC236}">
                    <a16:creationId xmlns:a16="http://schemas.microsoft.com/office/drawing/2014/main" id="{84CA5961-4DB4-0D43-B026-C4E984CBEF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1121">
                <a:extLst>
                  <a:ext uri="{FF2B5EF4-FFF2-40B4-BE49-F238E27FC236}">
                    <a16:creationId xmlns:a16="http://schemas.microsoft.com/office/drawing/2014/main" id="{E5A969C6-2875-2548-A4E6-D224F70A9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1122">
                <a:extLst>
                  <a:ext uri="{FF2B5EF4-FFF2-40B4-BE49-F238E27FC236}">
                    <a16:creationId xmlns:a16="http://schemas.microsoft.com/office/drawing/2014/main" id="{8BC05D01-8EEF-1A49-B84C-FB100CCF5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Freeform 1123">
                <a:extLst>
                  <a:ext uri="{FF2B5EF4-FFF2-40B4-BE49-F238E27FC236}">
                    <a16:creationId xmlns:a16="http://schemas.microsoft.com/office/drawing/2014/main" id="{C6EECD85-C1CC-2844-A1D5-17790C2760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Freeform 1124">
                <a:extLst>
                  <a:ext uri="{FF2B5EF4-FFF2-40B4-BE49-F238E27FC236}">
                    <a16:creationId xmlns:a16="http://schemas.microsoft.com/office/drawing/2014/main" id="{F6382FF0-3401-074E-B47F-7092DF234B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1" name="Group 1125">
                <a:extLst>
                  <a:ext uri="{FF2B5EF4-FFF2-40B4-BE49-F238E27FC236}">
                    <a16:creationId xmlns:a16="http://schemas.microsoft.com/office/drawing/2014/main" id="{E6D4326D-E697-EA48-8350-1119349360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258" name="Freeform 1126">
                  <a:extLst>
                    <a:ext uri="{FF2B5EF4-FFF2-40B4-BE49-F238E27FC236}">
                      <a16:creationId xmlns:a16="http://schemas.microsoft.com/office/drawing/2014/main" id="{CEA1DD05-B803-9149-AF2B-DB01453207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9" name="Freeform 1127">
                  <a:extLst>
                    <a:ext uri="{FF2B5EF4-FFF2-40B4-BE49-F238E27FC236}">
                      <a16:creationId xmlns:a16="http://schemas.microsoft.com/office/drawing/2014/main" id="{F8B395FE-C4ED-884D-BFD7-F2220E4560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0" name="Freeform 1128">
                  <a:extLst>
                    <a:ext uri="{FF2B5EF4-FFF2-40B4-BE49-F238E27FC236}">
                      <a16:creationId xmlns:a16="http://schemas.microsoft.com/office/drawing/2014/main" id="{9FD2580F-A3F6-F947-9B0C-25EC879AFC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Freeform 1129">
                  <a:extLst>
                    <a:ext uri="{FF2B5EF4-FFF2-40B4-BE49-F238E27FC236}">
                      <a16:creationId xmlns:a16="http://schemas.microsoft.com/office/drawing/2014/main" id="{46294FED-2DBE-0B42-9E0D-59575DF5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Freeform 1130">
                  <a:extLst>
                    <a:ext uri="{FF2B5EF4-FFF2-40B4-BE49-F238E27FC236}">
                      <a16:creationId xmlns:a16="http://schemas.microsoft.com/office/drawing/2014/main" id="{B4090839-1A64-1D44-AC50-B3691212F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Freeform 1131">
                  <a:extLst>
                    <a:ext uri="{FF2B5EF4-FFF2-40B4-BE49-F238E27FC236}">
                      <a16:creationId xmlns:a16="http://schemas.microsoft.com/office/drawing/2014/main" id="{3075A43B-D07B-0840-9FBC-ED066A735E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2" name="Freeform 1132">
                <a:extLst>
                  <a:ext uri="{FF2B5EF4-FFF2-40B4-BE49-F238E27FC236}">
                    <a16:creationId xmlns:a16="http://schemas.microsoft.com/office/drawing/2014/main" id="{02E935B0-131B-B748-90DC-BF9EAF226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Freeform 1133">
                <a:extLst>
                  <a:ext uri="{FF2B5EF4-FFF2-40B4-BE49-F238E27FC236}">
                    <a16:creationId xmlns:a16="http://schemas.microsoft.com/office/drawing/2014/main" id="{1E123A3E-CC3F-5C47-B1F2-2171D77F6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Freeform 1134">
                <a:extLst>
                  <a:ext uri="{FF2B5EF4-FFF2-40B4-BE49-F238E27FC236}">
                    <a16:creationId xmlns:a16="http://schemas.microsoft.com/office/drawing/2014/main" id="{AECD52AE-3551-654E-880E-D3640BE64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Freeform 1135">
                <a:extLst>
                  <a:ext uri="{FF2B5EF4-FFF2-40B4-BE49-F238E27FC236}">
                    <a16:creationId xmlns:a16="http://schemas.microsoft.com/office/drawing/2014/main" id="{512F9E97-47EA-8542-92DD-7DE8CE7E8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Freeform 1136">
                <a:extLst>
                  <a:ext uri="{FF2B5EF4-FFF2-40B4-BE49-F238E27FC236}">
                    <a16:creationId xmlns:a16="http://schemas.microsoft.com/office/drawing/2014/main" id="{A1F34E8B-7018-7048-B4A5-23A7F6E4F6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Freeform 1137">
                <a:extLst>
                  <a:ext uri="{FF2B5EF4-FFF2-40B4-BE49-F238E27FC236}">
                    <a16:creationId xmlns:a16="http://schemas.microsoft.com/office/drawing/2014/main" id="{6D462AFA-A931-3147-A9B9-EF6BBBA6F28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5" name="Group 1139">
              <a:extLst>
                <a:ext uri="{FF2B5EF4-FFF2-40B4-BE49-F238E27FC236}">
                  <a16:creationId xmlns:a16="http://schemas.microsoft.com/office/drawing/2014/main" id="{A492659A-25BB-7D42-8237-FFD058C1C2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39" name="Picture 1140" descr="desktop_computer_stylized_medium">
                <a:extLst>
                  <a:ext uri="{FF2B5EF4-FFF2-40B4-BE49-F238E27FC236}">
                    <a16:creationId xmlns:a16="http://schemas.microsoft.com/office/drawing/2014/main" id="{C3134BA7-C49F-3D41-A8CD-0BF47D591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0" name="Freeform 1141">
                <a:extLst>
                  <a:ext uri="{FF2B5EF4-FFF2-40B4-BE49-F238E27FC236}">
                    <a16:creationId xmlns:a16="http://schemas.microsoft.com/office/drawing/2014/main" id="{0EE3BC06-EEFD-BE47-9337-BCCD121AA7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6E129665-47CD-9244-84D3-9833306DF6CF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37" name="Picture 571" descr="fridge2.png">
                <a:extLst>
                  <a:ext uri="{FF2B5EF4-FFF2-40B4-BE49-F238E27FC236}">
                    <a16:creationId xmlns:a16="http://schemas.microsoft.com/office/drawing/2014/main" id="{D6D74BC7-4624-6B47-8BE9-FC2448DEB7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8" name="Picture 1115" descr="antenna_stylized">
                <a:extLst>
                  <a:ext uri="{FF2B5EF4-FFF2-40B4-BE49-F238E27FC236}">
                    <a16:creationId xmlns:a16="http://schemas.microsoft.com/office/drawing/2014/main" id="{A2DE5E73-D910-E245-A581-C8152428D7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A5A480A-A0E9-5B46-8B42-A17922C793B1}"/>
              </a:ext>
            </a:extLst>
          </p:cNvPr>
          <p:cNvGrpSpPr/>
          <p:nvPr/>
        </p:nvGrpSpPr>
        <p:grpSpPr>
          <a:xfrm>
            <a:off x="11138687" y="2941791"/>
            <a:ext cx="518448" cy="1212242"/>
            <a:chOff x="11058573" y="3399165"/>
            <a:chExt cx="518448" cy="1212242"/>
          </a:xfrm>
        </p:grpSpPr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73C84718-FB33-ED42-88DF-0B1F15F2FD51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67012382-B12D-F844-B7EB-573597A2218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EA4F63F6-8062-C44D-9090-B18E02E8DAA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74" name="Picture 273" descr="server_rack.png">
                  <a:extLst>
                    <a:ext uri="{FF2B5EF4-FFF2-40B4-BE49-F238E27FC236}">
                      <a16:creationId xmlns:a16="http://schemas.microsoft.com/office/drawing/2014/main" id="{91106E9F-3C67-AA4E-9287-A9EFF36FE3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5" name="Picture 274" descr="server_rack.png">
                  <a:extLst>
                    <a:ext uri="{FF2B5EF4-FFF2-40B4-BE49-F238E27FC236}">
                      <a16:creationId xmlns:a16="http://schemas.microsoft.com/office/drawing/2014/main" id="{79A4A6A6-5E65-6F46-B7B2-90FD24375E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6" name="Picture 275" descr="server_rack.png">
                  <a:extLst>
                    <a:ext uri="{FF2B5EF4-FFF2-40B4-BE49-F238E27FC236}">
                      <a16:creationId xmlns:a16="http://schemas.microsoft.com/office/drawing/2014/main" id="{3216266F-0267-0840-841D-08502DD911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106EB7B9-587B-604A-BB84-21393767F651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2F7016C5-3456-6545-A196-AF5D73FF386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8" name="Group 267">
                <a:extLst>
                  <a:ext uri="{FF2B5EF4-FFF2-40B4-BE49-F238E27FC236}">
                    <a16:creationId xmlns:a16="http://schemas.microsoft.com/office/drawing/2014/main" id="{CFE74420-7287-EB40-B7EE-E554F3965C89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269" name="Picture 268" descr="server_rack.png">
                  <a:extLst>
                    <a:ext uri="{FF2B5EF4-FFF2-40B4-BE49-F238E27FC236}">
                      <a16:creationId xmlns:a16="http://schemas.microsoft.com/office/drawing/2014/main" id="{6B281684-A293-474A-A2E6-3B193D839A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0" name="Picture 269" descr="server_rack.png">
                  <a:extLst>
                    <a:ext uri="{FF2B5EF4-FFF2-40B4-BE49-F238E27FC236}">
                      <a16:creationId xmlns:a16="http://schemas.microsoft.com/office/drawing/2014/main" id="{9F75EF01-9A2A-3A49-932A-4C42C71958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271" name="Picture 270" descr="server_rack.png">
                  <a:extLst>
                    <a:ext uri="{FF2B5EF4-FFF2-40B4-BE49-F238E27FC236}">
                      <a16:creationId xmlns:a16="http://schemas.microsoft.com/office/drawing/2014/main" id="{446E25FC-31EE-334C-8D4A-FE0F222A8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77" name="Group 590">
            <a:extLst>
              <a:ext uri="{FF2B5EF4-FFF2-40B4-BE49-F238E27FC236}">
                <a16:creationId xmlns:a16="http://schemas.microsoft.com/office/drawing/2014/main" id="{E519F234-2007-384B-BC1B-5D998EFDC23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54595" y="4413467"/>
            <a:ext cx="345630" cy="320302"/>
            <a:chOff x="2839" y="3501"/>
            <a:chExt cx="755" cy="803"/>
          </a:xfrm>
        </p:grpSpPr>
        <p:pic>
          <p:nvPicPr>
            <p:cNvPr id="278" name="Picture 591" descr="desktop_computer_stylized_medium">
              <a:extLst>
                <a:ext uri="{FF2B5EF4-FFF2-40B4-BE49-F238E27FC236}">
                  <a16:creationId xmlns:a16="http://schemas.microsoft.com/office/drawing/2014/main" id="{33A2ACC8-59B8-BE41-AE95-2FCE8CBFBC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9" name="Freeform 592">
              <a:extLst>
                <a:ext uri="{FF2B5EF4-FFF2-40B4-BE49-F238E27FC236}">
                  <a16:creationId xmlns:a16="http://schemas.microsoft.com/office/drawing/2014/main" id="{D3941249-0EC2-7F4F-B6DE-853D1B0F58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0" name="Group 1064">
            <a:extLst>
              <a:ext uri="{FF2B5EF4-FFF2-40B4-BE49-F238E27FC236}">
                <a16:creationId xmlns:a16="http://schemas.microsoft.com/office/drawing/2014/main" id="{32873DDE-DE5F-FD44-B451-B2DB0A80F417}"/>
              </a:ext>
            </a:extLst>
          </p:cNvPr>
          <p:cNvGrpSpPr>
            <a:grpSpLocks/>
          </p:cNvGrpSpPr>
          <p:nvPr/>
        </p:nvGrpSpPr>
        <p:grpSpPr bwMode="auto">
          <a:xfrm>
            <a:off x="9275421" y="5366115"/>
            <a:ext cx="310186" cy="307808"/>
            <a:chOff x="877" y="1008"/>
            <a:chExt cx="2747" cy="2591"/>
          </a:xfrm>
        </p:grpSpPr>
        <p:pic>
          <p:nvPicPr>
            <p:cNvPr id="281" name="Picture 1065" descr="antenna_stylized">
              <a:extLst>
                <a:ext uri="{FF2B5EF4-FFF2-40B4-BE49-F238E27FC236}">
                  <a16:creationId xmlns:a16="http://schemas.microsoft.com/office/drawing/2014/main" id="{AE6278DC-71B3-934A-A861-85089C0871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2" name="Picture 1066" descr="laptop_keyboard">
              <a:extLst>
                <a:ext uri="{FF2B5EF4-FFF2-40B4-BE49-F238E27FC236}">
                  <a16:creationId xmlns:a16="http://schemas.microsoft.com/office/drawing/2014/main" id="{3FEF45DC-F120-5245-9ABC-6F0D0A23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3" name="Freeform 1067">
              <a:extLst>
                <a:ext uri="{FF2B5EF4-FFF2-40B4-BE49-F238E27FC236}">
                  <a16:creationId xmlns:a16="http://schemas.microsoft.com/office/drawing/2014/main" id="{8722F022-4F8C-2D45-81ED-EFF0FDD9E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4" name="Picture 1068" descr="screen">
              <a:extLst>
                <a:ext uri="{FF2B5EF4-FFF2-40B4-BE49-F238E27FC236}">
                  <a16:creationId xmlns:a16="http://schemas.microsoft.com/office/drawing/2014/main" id="{204FC4A1-539E-5442-BEC0-E471E14FA6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5" name="Freeform 1069">
              <a:extLst>
                <a:ext uri="{FF2B5EF4-FFF2-40B4-BE49-F238E27FC236}">
                  <a16:creationId xmlns:a16="http://schemas.microsoft.com/office/drawing/2014/main" id="{A1A1347C-9D1F-BA40-834D-25F998533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 1070">
              <a:extLst>
                <a:ext uri="{FF2B5EF4-FFF2-40B4-BE49-F238E27FC236}">
                  <a16:creationId xmlns:a16="http://schemas.microsoft.com/office/drawing/2014/main" id="{5962D35F-879E-2549-AB01-3DB83293FA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 1071">
              <a:extLst>
                <a:ext uri="{FF2B5EF4-FFF2-40B4-BE49-F238E27FC236}">
                  <a16:creationId xmlns:a16="http://schemas.microsoft.com/office/drawing/2014/main" id="{22F02B8D-E551-4348-96A0-9FA3E305B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 1072">
              <a:extLst>
                <a:ext uri="{FF2B5EF4-FFF2-40B4-BE49-F238E27FC236}">
                  <a16:creationId xmlns:a16="http://schemas.microsoft.com/office/drawing/2014/main" id="{C526490C-E805-3744-973A-5CC36BB229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 1073">
              <a:extLst>
                <a:ext uri="{FF2B5EF4-FFF2-40B4-BE49-F238E27FC236}">
                  <a16:creationId xmlns:a16="http://schemas.microsoft.com/office/drawing/2014/main" id="{7A50B32F-A919-C345-8D9F-670BB4E92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 1074">
              <a:extLst>
                <a:ext uri="{FF2B5EF4-FFF2-40B4-BE49-F238E27FC236}">
                  <a16:creationId xmlns:a16="http://schemas.microsoft.com/office/drawing/2014/main" id="{0175EDC4-A636-8E46-AE82-E96C1601B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91" name="Group 1075">
              <a:extLst>
                <a:ext uri="{FF2B5EF4-FFF2-40B4-BE49-F238E27FC236}">
                  <a16:creationId xmlns:a16="http://schemas.microsoft.com/office/drawing/2014/main" id="{0DFAC9F2-BFCA-0847-8353-C8E921686F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298" name="Freeform 1076">
                <a:extLst>
                  <a:ext uri="{FF2B5EF4-FFF2-40B4-BE49-F238E27FC236}">
                    <a16:creationId xmlns:a16="http://schemas.microsoft.com/office/drawing/2014/main" id="{850E3FFA-D3FE-4A46-89D2-C6682C4DE9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077">
                <a:extLst>
                  <a:ext uri="{FF2B5EF4-FFF2-40B4-BE49-F238E27FC236}">
                    <a16:creationId xmlns:a16="http://schemas.microsoft.com/office/drawing/2014/main" id="{802EE040-A819-9640-B947-1A1395BEF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078">
                <a:extLst>
                  <a:ext uri="{FF2B5EF4-FFF2-40B4-BE49-F238E27FC236}">
                    <a16:creationId xmlns:a16="http://schemas.microsoft.com/office/drawing/2014/main" id="{2E6E4ADE-8434-D746-854F-AD5EAF7793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079">
                <a:extLst>
                  <a:ext uri="{FF2B5EF4-FFF2-40B4-BE49-F238E27FC236}">
                    <a16:creationId xmlns:a16="http://schemas.microsoft.com/office/drawing/2014/main" id="{C3433830-574B-834F-8066-2E9F5FD6EF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080">
                <a:extLst>
                  <a:ext uri="{FF2B5EF4-FFF2-40B4-BE49-F238E27FC236}">
                    <a16:creationId xmlns:a16="http://schemas.microsoft.com/office/drawing/2014/main" id="{E9FF40EC-D904-F941-BD96-FDDB247AC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081">
                <a:extLst>
                  <a:ext uri="{FF2B5EF4-FFF2-40B4-BE49-F238E27FC236}">
                    <a16:creationId xmlns:a16="http://schemas.microsoft.com/office/drawing/2014/main" id="{D764A724-F392-9F42-AE28-024E09E62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92" name="Freeform 1082">
              <a:extLst>
                <a:ext uri="{FF2B5EF4-FFF2-40B4-BE49-F238E27FC236}">
                  <a16:creationId xmlns:a16="http://schemas.microsoft.com/office/drawing/2014/main" id="{1D359E2D-603D-1C42-AF6A-BFF171224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1083">
              <a:extLst>
                <a:ext uri="{FF2B5EF4-FFF2-40B4-BE49-F238E27FC236}">
                  <a16:creationId xmlns:a16="http://schemas.microsoft.com/office/drawing/2014/main" id="{A7F6435A-5F6F-D04A-9651-135556C9A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 1084">
              <a:extLst>
                <a:ext uri="{FF2B5EF4-FFF2-40B4-BE49-F238E27FC236}">
                  <a16:creationId xmlns:a16="http://schemas.microsoft.com/office/drawing/2014/main" id="{7E5560DA-5784-0949-BF64-EED5A85C8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1085">
              <a:extLst>
                <a:ext uri="{FF2B5EF4-FFF2-40B4-BE49-F238E27FC236}">
                  <a16:creationId xmlns:a16="http://schemas.microsoft.com/office/drawing/2014/main" id="{EE37634B-CC1C-B440-AEAB-A81F991F3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 1086">
              <a:extLst>
                <a:ext uri="{FF2B5EF4-FFF2-40B4-BE49-F238E27FC236}">
                  <a16:creationId xmlns:a16="http://schemas.microsoft.com/office/drawing/2014/main" id="{06E015D5-7D47-FA43-A710-59DE4A7650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 1087">
              <a:extLst>
                <a:ext uri="{FF2B5EF4-FFF2-40B4-BE49-F238E27FC236}">
                  <a16:creationId xmlns:a16="http://schemas.microsoft.com/office/drawing/2014/main" id="{92FD50DD-905B-534A-8A82-2CABB656D69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4" name="Group 590">
            <a:extLst>
              <a:ext uri="{FF2B5EF4-FFF2-40B4-BE49-F238E27FC236}">
                <a16:creationId xmlns:a16="http://schemas.microsoft.com/office/drawing/2014/main" id="{7D86CBB7-90D5-5C4A-9DB8-D6046D4D95F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227649" y="5017963"/>
            <a:ext cx="345630" cy="320302"/>
            <a:chOff x="2839" y="3501"/>
            <a:chExt cx="755" cy="803"/>
          </a:xfrm>
        </p:grpSpPr>
        <p:pic>
          <p:nvPicPr>
            <p:cNvPr id="305" name="Picture 591" descr="desktop_computer_stylized_medium">
              <a:extLst>
                <a:ext uri="{FF2B5EF4-FFF2-40B4-BE49-F238E27FC236}">
                  <a16:creationId xmlns:a16="http://schemas.microsoft.com/office/drawing/2014/main" id="{1E6AFB2E-6DD2-0F42-9FCC-C1E32A1B0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6" name="Freeform 592">
              <a:extLst>
                <a:ext uri="{FF2B5EF4-FFF2-40B4-BE49-F238E27FC236}">
                  <a16:creationId xmlns:a16="http://schemas.microsoft.com/office/drawing/2014/main" id="{C502709A-9A0D-9A47-A5CE-EC46F9304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7" name="Group 590">
            <a:extLst>
              <a:ext uri="{FF2B5EF4-FFF2-40B4-BE49-F238E27FC236}">
                <a16:creationId xmlns:a16="http://schemas.microsoft.com/office/drawing/2014/main" id="{CA180629-1EE9-9045-BF20-AA161650E5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625874" y="5039436"/>
            <a:ext cx="345630" cy="320302"/>
            <a:chOff x="2839" y="3501"/>
            <a:chExt cx="755" cy="803"/>
          </a:xfrm>
        </p:grpSpPr>
        <p:pic>
          <p:nvPicPr>
            <p:cNvPr id="308" name="Picture 591" descr="desktop_computer_stylized_medium">
              <a:extLst>
                <a:ext uri="{FF2B5EF4-FFF2-40B4-BE49-F238E27FC236}">
                  <a16:creationId xmlns:a16="http://schemas.microsoft.com/office/drawing/2014/main" id="{10FB4FF7-ED0D-4548-A925-6709E4749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" name="Freeform 592">
              <a:extLst>
                <a:ext uri="{FF2B5EF4-FFF2-40B4-BE49-F238E27FC236}">
                  <a16:creationId xmlns:a16="http://schemas.microsoft.com/office/drawing/2014/main" id="{76E9A76B-3815-1842-8657-E47D6461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10" name="Group 1064">
            <a:extLst>
              <a:ext uri="{FF2B5EF4-FFF2-40B4-BE49-F238E27FC236}">
                <a16:creationId xmlns:a16="http://schemas.microsoft.com/office/drawing/2014/main" id="{2A1515AB-81BE-A647-B780-057B7B04F549}"/>
              </a:ext>
            </a:extLst>
          </p:cNvPr>
          <p:cNvGrpSpPr>
            <a:grpSpLocks/>
          </p:cNvGrpSpPr>
          <p:nvPr/>
        </p:nvGrpSpPr>
        <p:grpSpPr bwMode="auto">
          <a:xfrm>
            <a:off x="9608486" y="5308444"/>
            <a:ext cx="319264" cy="253379"/>
            <a:chOff x="877" y="1008"/>
            <a:chExt cx="2747" cy="2591"/>
          </a:xfrm>
        </p:grpSpPr>
        <p:pic>
          <p:nvPicPr>
            <p:cNvPr id="311" name="Picture 1065" descr="antenna_stylized">
              <a:extLst>
                <a:ext uri="{FF2B5EF4-FFF2-40B4-BE49-F238E27FC236}">
                  <a16:creationId xmlns:a16="http://schemas.microsoft.com/office/drawing/2014/main" id="{BE3CD0B6-78E6-DA4F-99EA-A5B227564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2" name="Picture 1066" descr="laptop_keyboard">
              <a:extLst>
                <a:ext uri="{FF2B5EF4-FFF2-40B4-BE49-F238E27FC236}">
                  <a16:creationId xmlns:a16="http://schemas.microsoft.com/office/drawing/2014/main" id="{D2626BF6-46AC-604D-8A51-37EA389D2F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3" name="Freeform 1067">
              <a:extLst>
                <a:ext uri="{FF2B5EF4-FFF2-40B4-BE49-F238E27FC236}">
                  <a16:creationId xmlns:a16="http://schemas.microsoft.com/office/drawing/2014/main" id="{959EDFAC-C6A1-D14A-947E-35A00B3A9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14" name="Picture 1068" descr="screen">
              <a:extLst>
                <a:ext uri="{FF2B5EF4-FFF2-40B4-BE49-F238E27FC236}">
                  <a16:creationId xmlns:a16="http://schemas.microsoft.com/office/drawing/2014/main" id="{9D1F4A99-3250-9849-B965-F91DA6257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5" name="Freeform 1069">
              <a:extLst>
                <a:ext uri="{FF2B5EF4-FFF2-40B4-BE49-F238E27FC236}">
                  <a16:creationId xmlns:a16="http://schemas.microsoft.com/office/drawing/2014/main" id="{5C31E3EB-B3FB-0B4F-93CD-5092308DC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 1070">
              <a:extLst>
                <a:ext uri="{FF2B5EF4-FFF2-40B4-BE49-F238E27FC236}">
                  <a16:creationId xmlns:a16="http://schemas.microsoft.com/office/drawing/2014/main" id="{3AD986D8-84E7-4747-A1C9-5481DDD06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 1071">
              <a:extLst>
                <a:ext uri="{FF2B5EF4-FFF2-40B4-BE49-F238E27FC236}">
                  <a16:creationId xmlns:a16="http://schemas.microsoft.com/office/drawing/2014/main" id="{99E21446-DDC6-F947-8143-0229A8829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 1072">
              <a:extLst>
                <a:ext uri="{FF2B5EF4-FFF2-40B4-BE49-F238E27FC236}">
                  <a16:creationId xmlns:a16="http://schemas.microsoft.com/office/drawing/2014/main" id="{760E6505-2D47-0045-B608-C79782D31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 1073">
              <a:extLst>
                <a:ext uri="{FF2B5EF4-FFF2-40B4-BE49-F238E27FC236}">
                  <a16:creationId xmlns:a16="http://schemas.microsoft.com/office/drawing/2014/main" id="{1E8320ED-B12F-2641-BEF1-FFE08A709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 1074">
              <a:extLst>
                <a:ext uri="{FF2B5EF4-FFF2-40B4-BE49-F238E27FC236}">
                  <a16:creationId xmlns:a16="http://schemas.microsoft.com/office/drawing/2014/main" id="{6F216F19-7A9E-7842-8DE3-87CF67C2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1" name="Group 1075">
              <a:extLst>
                <a:ext uri="{FF2B5EF4-FFF2-40B4-BE49-F238E27FC236}">
                  <a16:creationId xmlns:a16="http://schemas.microsoft.com/office/drawing/2014/main" id="{739F03CA-20B1-E448-ACD6-1C13B4F67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28" name="Freeform 1076">
                <a:extLst>
                  <a:ext uri="{FF2B5EF4-FFF2-40B4-BE49-F238E27FC236}">
                    <a16:creationId xmlns:a16="http://schemas.microsoft.com/office/drawing/2014/main" id="{C8940D77-B4F3-1246-9EB1-62B374D1D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1077">
                <a:extLst>
                  <a:ext uri="{FF2B5EF4-FFF2-40B4-BE49-F238E27FC236}">
                    <a16:creationId xmlns:a16="http://schemas.microsoft.com/office/drawing/2014/main" id="{50CF6234-28F9-6A4A-9C8F-25FE11F3DE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1078">
                <a:extLst>
                  <a:ext uri="{FF2B5EF4-FFF2-40B4-BE49-F238E27FC236}">
                    <a16:creationId xmlns:a16="http://schemas.microsoft.com/office/drawing/2014/main" id="{6D8485B5-FB9F-C945-BF8E-55BD0125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1079">
                <a:extLst>
                  <a:ext uri="{FF2B5EF4-FFF2-40B4-BE49-F238E27FC236}">
                    <a16:creationId xmlns:a16="http://schemas.microsoft.com/office/drawing/2014/main" id="{499E2EF6-03A8-7649-AF1E-92C6AEEAC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Freeform 1080">
                <a:extLst>
                  <a:ext uri="{FF2B5EF4-FFF2-40B4-BE49-F238E27FC236}">
                    <a16:creationId xmlns:a16="http://schemas.microsoft.com/office/drawing/2014/main" id="{74F729D9-EF91-0447-847C-32A9E97FF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Freeform 1081">
                <a:extLst>
                  <a:ext uri="{FF2B5EF4-FFF2-40B4-BE49-F238E27FC236}">
                    <a16:creationId xmlns:a16="http://schemas.microsoft.com/office/drawing/2014/main" id="{79448D30-757C-AD42-9BE7-746E1DDA27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2" name="Freeform 1082">
              <a:extLst>
                <a:ext uri="{FF2B5EF4-FFF2-40B4-BE49-F238E27FC236}">
                  <a16:creationId xmlns:a16="http://schemas.microsoft.com/office/drawing/2014/main" id="{ACA0EA96-8459-6D48-B384-71DC0DE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3" name="Freeform 1083">
              <a:extLst>
                <a:ext uri="{FF2B5EF4-FFF2-40B4-BE49-F238E27FC236}">
                  <a16:creationId xmlns:a16="http://schemas.microsoft.com/office/drawing/2014/main" id="{4AFEEFA0-1AD5-2A4E-8E91-2BA01BA888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4" name="Freeform 1084">
              <a:extLst>
                <a:ext uri="{FF2B5EF4-FFF2-40B4-BE49-F238E27FC236}">
                  <a16:creationId xmlns:a16="http://schemas.microsoft.com/office/drawing/2014/main" id="{21B8D876-55EE-014B-B6A7-135E27D26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5" name="Freeform 1085">
              <a:extLst>
                <a:ext uri="{FF2B5EF4-FFF2-40B4-BE49-F238E27FC236}">
                  <a16:creationId xmlns:a16="http://schemas.microsoft.com/office/drawing/2014/main" id="{8385F355-35A0-3348-8DF5-BC36DCEC9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6" name="Freeform 1086">
              <a:extLst>
                <a:ext uri="{FF2B5EF4-FFF2-40B4-BE49-F238E27FC236}">
                  <a16:creationId xmlns:a16="http://schemas.microsoft.com/office/drawing/2014/main" id="{DD8C8F16-B86F-DA4C-8E23-1A23CACB9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7" name="Freeform 1087">
              <a:extLst>
                <a:ext uri="{FF2B5EF4-FFF2-40B4-BE49-F238E27FC236}">
                  <a16:creationId xmlns:a16="http://schemas.microsoft.com/office/drawing/2014/main" id="{C205008C-65B4-0C4E-858E-4BE7FE6B84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4" name="Freeform 984">
            <a:extLst>
              <a:ext uri="{FF2B5EF4-FFF2-40B4-BE49-F238E27FC236}">
                <a16:creationId xmlns:a16="http://schemas.microsoft.com/office/drawing/2014/main" id="{F683EC5C-41E4-CB46-A4DE-DA79C11DB0A3}"/>
              </a:ext>
            </a:extLst>
          </p:cNvPr>
          <p:cNvSpPr>
            <a:spLocks/>
          </p:cNvSpPr>
          <p:nvPr/>
        </p:nvSpPr>
        <p:spPr bwMode="auto">
          <a:xfrm>
            <a:off x="10227333" y="5150277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5" name="Freeform 986">
            <a:extLst>
              <a:ext uri="{FF2B5EF4-FFF2-40B4-BE49-F238E27FC236}">
                <a16:creationId xmlns:a16="http://schemas.microsoft.com/office/drawing/2014/main" id="{5EF954DC-7E38-5E4F-A1CE-66E02590E45F}"/>
              </a:ext>
            </a:extLst>
          </p:cNvPr>
          <p:cNvSpPr>
            <a:spLocks/>
          </p:cNvSpPr>
          <p:nvPr/>
        </p:nvSpPr>
        <p:spPr bwMode="auto">
          <a:xfrm>
            <a:off x="10233710" y="5170229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6" name="Freeform 987">
            <a:extLst>
              <a:ext uri="{FF2B5EF4-FFF2-40B4-BE49-F238E27FC236}">
                <a16:creationId xmlns:a16="http://schemas.microsoft.com/office/drawing/2014/main" id="{715C54AB-3880-BA45-928C-39C4D7CA3C4E}"/>
              </a:ext>
            </a:extLst>
          </p:cNvPr>
          <p:cNvSpPr>
            <a:spLocks/>
          </p:cNvSpPr>
          <p:nvPr/>
        </p:nvSpPr>
        <p:spPr bwMode="auto">
          <a:xfrm>
            <a:off x="10229258" y="5326059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Rectangle 988">
            <a:extLst>
              <a:ext uri="{FF2B5EF4-FFF2-40B4-BE49-F238E27FC236}">
                <a16:creationId xmlns:a16="http://schemas.microsoft.com/office/drawing/2014/main" id="{370296DA-87E2-9341-A2CE-4380B2374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187705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38" name="Group 989">
            <a:extLst>
              <a:ext uri="{FF2B5EF4-FFF2-40B4-BE49-F238E27FC236}">
                <a16:creationId xmlns:a16="http://schemas.microsoft.com/office/drawing/2014/main" id="{AFA2681D-B24E-9548-A42D-DBE7D03E1B65}"/>
              </a:ext>
            </a:extLst>
          </p:cNvPr>
          <p:cNvGrpSpPr>
            <a:grpSpLocks/>
          </p:cNvGrpSpPr>
          <p:nvPr/>
        </p:nvGrpSpPr>
        <p:grpSpPr bwMode="auto">
          <a:xfrm>
            <a:off x="10164889" y="5184501"/>
            <a:ext cx="69903" cy="21117"/>
            <a:chOff x="614" y="2568"/>
            <a:chExt cx="725" cy="139"/>
          </a:xfrm>
        </p:grpSpPr>
        <p:sp>
          <p:nvSpPr>
            <p:cNvPr id="339" name="AutoShape 990">
              <a:extLst>
                <a:ext uri="{FF2B5EF4-FFF2-40B4-BE49-F238E27FC236}">
                  <a16:creationId xmlns:a16="http://schemas.microsoft.com/office/drawing/2014/main" id="{8D15E716-2018-CA44-A0CF-BA1BD3C4F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0" name="AutoShape 991">
              <a:extLst>
                <a:ext uri="{FF2B5EF4-FFF2-40B4-BE49-F238E27FC236}">
                  <a16:creationId xmlns:a16="http://schemas.microsoft.com/office/drawing/2014/main" id="{45074B74-5B36-7F43-A334-2E5646580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1" name="Rectangle 992">
            <a:extLst>
              <a:ext uri="{FF2B5EF4-FFF2-40B4-BE49-F238E27FC236}">
                <a16:creationId xmlns:a16="http://schemas.microsoft.com/office/drawing/2014/main" id="{D5DC0FDD-F05E-D940-80D3-95FD6FA6E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36056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2" name="Group 993">
            <a:extLst>
              <a:ext uri="{FF2B5EF4-FFF2-40B4-BE49-F238E27FC236}">
                <a16:creationId xmlns:a16="http://schemas.microsoft.com/office/drawing/2014/main" id="{80CA8E93-98F3-5845-A8F0-9AFCA71C58D2}"/>
              </a:ext>
            </a:extLst>
          </p:cNvPr>
          <p:cNvGrpSpPr>
            <a:grpSpLocks/>
          </p:cNvGrpSpPr>
          <p:nvPr/>
        </p:nvGrpSpPr>
        <p:grpSpPr bwMode="auto">
          <a:xfrm>
            <a:off x="10164649" y="5231978"/>
            <a:ext cx="69903" cy="19515"/>
            <a:chOff x="614" y="2568"/>
            <a:chExt cx="725" cy="139"/>
          </a:xfrm>
        </p:grpSpPr>
        <p:sp>
          <p:nvSpPr>
            <p:cNvPr id="343" name="AutoShape 994">
              <a:extLst>
                <a:ext uri="{FF2B5EF4-FFF2-40B4-BE49-F238E27FC236}">
                  <a16:creationId xmlns:a16="http://schemas.microsoft.com/office/drawing/2014/main" id="{7DD517ED-4EA6-CE4D-BABF-4E87B224F6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4" name="AutoShape 995">
              <a:extLst>
                <a:ext uri="{FF2B5EF4-FFF2-40B4-BE49-F238E27FC236}">
                  <a16:creationId xmlns:a16="http://schemas.microsoft.com/office/drawing/2014/main" id="{67610340-11E9-0D44-B036-7F836809F5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45" name="Rectangle 996">
            <a:extLst>
              <a:ext uri="{FF2B5EF4-FFF2-40B4-BE49-F238E27FC236}">
                <a16:creationId xmlns:a16="http://schemas.microsoft.com/office/drawing/2014/main" id="{797BEBD2-AFB2-D04F-BF4D-C98B5985E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242" y="5284407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46" name="Rectangle 997">
            <a:extLst>
              <a:ext uri="{FF2B5EF4-FFF2-40B4-BE49-F238E27FC236}">
                <a16:creationId xmlns:a16="http://schemas.microsoft.com/office/drawing/2014/main" id="{CAEB6086-A181-E845-B0C6-0E5FA8C48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2445" y="5328244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47" name="Group 998">
            <a:extLst>
              <a:ext uri="{FF2B5EF4-FFF2-40B4-BE49-F238E27FC236}">
                <a16:creationId xmlns:a16="http://schemas.microsoft.com/office/drawing/2014/main" id="{2AA46A1E-93AF-BA48-99B9-AEC064BD1FEC}"/>
              </a:ext>
            </a:extLst>
          </p:cNvPr>
          <p:cNvGrpSpPr>
            <a:grpSpLocks/>
          </p:cNvGrpSpPr>
          <p:nvPr/>
        </p:nvGrpSpPr>
        <p:grpSpPr bwMode="auto">
          <a:xfrm>
            <a:off x="10163205" y="5324166"/>
            <a:ext cx="70024" cy="21991"/>
            <a:chOff x="614" y="2568"/>
            <a:chExt cx="725" cy="139"/>
          </a:xfrm>
        </p:grpSpPr>
        <p:sp>
          <p:nvSpPr>
            <p:cNvPr id="348" name="AutoShape 999">
              <a:extLst>
                <a:ext uri="{FF2B5EF4-FFF2-40B4-BE49-F238E27FC236}">
                  <a16:creationId xmlns:a16="http://schemas.microsoft.com/office/drawing/2014/main" id="{3DDF69A6-D5A3-CE4D-9320-9AFFD3C42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9" name="AutoShape 1000">
              <a:extLst>
                <a:ext uri="{FF2B5EF4-FFF2-40B4-BE49-F238E27FC236}">
                  <a16:creationId xmlns:a16="http://schemas.microsoft.com/office/drawing/2014/main" id="{7324BD93-FB3D-8844-A86D-CAAF66EC7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0" name="Freeform 1001">
            <a:extLst>
              <a:ext uri="{FF2B5EF4-FFF2-40B4-BE49-F238E27FC236}">
                <a16:creationId xmlns:a16="http://schemas.microsoft.com/office/drawing/2014/main" id="{98435968-C1C8-374F-8AC1-5AF0F3D6EC49}"/>
              </a:ext>
            </a:extLst>
          </p:cNvPr>
          <p:cNvSpPr>
            <a:spLocks/>
          </p:cNvSpPr>
          <p:nvPr/>
        </p:nvSpPr>
        <p:spPr bwMode="auto">
          <a:xfrm>
            <a:off x="10229740" y="5284407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1" name="Group 1002">
            <a:extLst>
              <a:ext uri="{FF2B5EF4-FFF2-40B4-BE49-F238E27FC236}">
                <a16:creationId xmlns:a16="http://schemas.microsoft.com/office/drawing/2014/main" id="{30C5E95A-609F-2641-9A30-3EFA406AB51F}"/>
              </a:ext>
            </a:extLst>
          </p:cNvPr>
          <p:cNvGrpSpPr>
            <a:grpSpLocks/>
          </p:cNvGrpSpPr>
          <p:nvPr/>
        </p:nvGrpSpPr>
        <p:grpSpPr bwMode="auto">
          <a:xfrm>
            <a:off x="10163686" y="5280475"/>
            <a:ext cx="70024" cy="20243"/>
            <a:chOff x="614" y="2568"/>
            <a:chExt cx="725" cy="139"/>
          </a:xfrm>
        </p:grpSpPr>
        <p:sp>
          <p:nvSpPr>
            <p:cNvPr id="352" name="AutoShape 1003">
              <a:extLst>
                <a:ext uri="{FF2B5EF4-FFF2-40B4-BE49-F238E27FC236}">
                  <a16:creationId xmlns:a16="http://schemas.microsoft.com/office/drawing/2014/main" id="{6C6A18B9-4731-9E4A-8433-C467629BB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53" name="AutoShape 1004">
              <a:extLst>
                <a:ext uri="{FF2B5EF4-FFF2-40B4-BE49-F238E27FC236}">
                  <a16:creationId xmlns:a16="http://schemas.microsoft.com/office/drawing/2014/main" id="{80E49604-CFF7-2249-8AC0-274FFDA8E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54" name="Rectangle 1005">
            <a:extLst>
              <a:ext uri="{FF2B5EF4-FFF2-40B4-BE49-F238E27FC236}">
                <a16:creationId xmlns:a16="http://schemas.microsoft.com/office/drawing/2014/main" id="{4574A330-D5AC-1949-8F3A-0425F1BF8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4686" y="5149694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5" name="Freeform 1006">
            <a:extLst>
              <a:ext uri="{FF2B5EF4-FFF2-40B4-BE49-F238E27FC236}">
                <a16:creationId xmlns:a16="http://schemas.microsoft.com/office/drawing/2014/main" id="{346534D2-9C43-5D4C-97DD-9BFA3F3C1E19}"/>
              </a:ext>
            </a:extLst>
          </p:cNvPr>
          <p:cNvSpPr>
            <a:spLocks/>
          </p:cNvSpPr>
          <p:nvPr/>
        </p:nvSpPr>
        <p:spPr bwMode="auto">
          <a:xfrm>
            <a:off x="10232627" y="5233872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Freeform 1007">
            <a:extLst>
              <a:ext uri="{FF2B5EF4-FFF2-40B4-BE49-F238E27FC236}">
                <a16:creationId xmlns:a16="http://schemas.microsoft.com/office/drawing/2014/main" id="{34FDA504-7EFB-0F47-BF0E-7541255FF63F}"/>
              </a:ext>
            </a:extLst>
          </p:cNvPr>
          <p:cNvSpPr>
            <a:spLocks/>
          </p:cNvSpPr>
          <p:nvPr/>
        </p:nvSpPr>
        <p:spPr bwMode="auto">
          <a:xfrm>
            <a:off x="10232988" y="5186249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7" name="Oval 1008">
            <a:extLst>
              <a:ext uri="{FF2B5EF4-FFF2-40B4-BE49-F238E27FC236}">
                <a16:creationId xmlns:a16="http://schemas.microsoft.com/office/drawing/2014/main" id="{EB41E430-44F1-2040-B040-34AC4812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7051" y="5467472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58" name="Freeform 1009">
            <a:extLst>
              <a:ext uri="{FF2B5EF4-FFF2-40B4-BE49-F238E27FC236}">
                <a16:creationId xmlns:a16="http://schemas.microsoft.com/office/drawing/2014/main" id="{790EC54C-1F12-7145-B84C-38FCEE8E9F9C}"/>
              </a:ext>
            </a:extLst>
          </p:cNvPr>
          <p:cNvSpPr>
            <a:spLocks/>
          </p:cNvSpPr>
          <p:nvPr/>
        </p:nvSpPr>
        <p:spPr bwMode="auto">
          <a:xfrm>
            <a:off x="10231424" y="5467909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" name="AutoShape 1010">
            <a:extLst>
              <a:ext uri="{FF2B5EF4-FFF2-40B4-BE49-F238E27FC236}">
                <a16:creationId xmlns:a16="http://schemas.microsoft.com/office/drawing/2014/main" id="{2E145E4B-9370-3442-8CC9-84BAE4D0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1617" y="5476793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0" name="AutoShape 1011">
            <a:extLst>
              <a:ext uri="{FF2B5EF4-FFF2-40B4-BE49-F238E27FC236}">
                <a16:creationId xmlns:a16="http://schemas.microsoft.com/office/drawing/2014/main" id="{D478C9C4-B89C-9C48-BBD7-DEABBACEA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039" y="5482472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1" name="Oval 1012">
            <a:extLst>
              <a:ext uri="{FF2B5EF4-FFF2-40B4-BE49-F238E27FC236}">
                <a16:creationId xmlns:a16="http://schemas.microsoft.com/office/drawing/2014/main" id="{5909E442-66CF-664F-9DE0-0E9F8CA7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1950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2" name="Oval 1013">
            <a:extLst>
              <a:ext uri="{FF2B5EF4-FFF2-40B4-BE49-F238E27FC236}">
                <a16:creationId xmlns:a16="http://schemas.microsoft.com/office/drawing/2014/main" id="{2551EE99-1D61-D44B-8562-B0ABC0044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3607" y="5434121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3" name="Oval 1014">
            <a:extLst>
              <a:ext uri="{FF2B5EF4-FFF2-40B4-BE49-F238E27FC236}">
                <a16:creationId xmlns:a16="http://schemas.microsoft.com/office/drawing/2014/main" id="{634591C9-BA12-B348-80C9-F09AFA1C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3941" y="5434121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64" name="Rectangle 1015">
            <a:extLst>
              <a:ext uri="{FF2B5EF4-FFF2-40B4-BE49-F238E27FC236}">
                <a16:creationId xmlns:a16="http://schemas.microsoft.com/office/drawing/2014/main" id="{0223EEF6-BCF3-3D42-9120-9B8B3E38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3150" y="5354750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365" name="Group 590">
            <a:extLst>
              <a:ext uri="{FF2B5EF4-FFF2-40B4-BE49-F238E27FC236}">
                <a16:creationId xmlns:a16="http://schemas.microsoft.com/office/drawing/2014/main" id="{32D88EF7-FD3F-EF44-9D3E-076AA7EB1E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47721" y="4794366"/>
            <a:ext cx="345630" cy="320302"/>
            <a:chOff x="2839" y="3501"/>
            <a:chExt cx="755" cy="803"/>
          </a:xfrm>
        </p:grpSpPr>
        <p:pic>
          <p:nvPicPr>
            <p:cNvPr id="366" name="Picture 591" descr="desktop_computer_stylized_medium">
              <a:extLst>
                <a:ext uri="{FF2B5EF4-FFF2-40B4-BE49-F238E27FC236}">
                  <a16:creationId xmlns:a16="http://schemas.microsoft.com/office/drawing/2014/main" id="{AB01A8A8-1CAA-9145-A6E4-1398D1D62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7" name="Freeform 592">
              <a:extLst>
                <a:ext uri="{FF2B5EF4-FFF2-40B4-BE49-F238E27FC236}">
                  <a16:creationId xmlns:a16="http://schemas.microsoft.com/office/drawing/2014/main" id="{4195A758-5601-AD48-BDA5-274E79AC1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68" name="Group 652">
            <a:extLst>
              <a:ext uri="{FF2B5EF4-FFF2-40B4-BE49-F238E27FC236}">
                <a16:creationId xmlns:a16="http://schemas.microsoft.com/office/drawing/2014/main" id="{B6EF2BFA-2876-1841-873B-0FF970F0E60B}"/>
              </a:ext>
            </a:extLst>
          </p:cNvPr>
          <p:cNvGrpSpPr>
            <a:grpSpLocks/>
          </p:cNvGrpSpPr>
          <p:nvPr/>
        </p:nvGrpSpPr>
        <p:grpSpPr bwMode="auto">
          <a:xfrm>
            <a:off x="7823964" y="1373031"/>
            <a:ext cx="415925" cy="385763"/>
            <a:chOff x="2751" y="1851"/>
            <a:chExt cx="462" cy="478"/>
          </a:xfrm>
        </p:grpSpPr>
        <p:pic>
          <p:nvPicPr>
            <p:cNvPr id="369" name="Picture 653" descr="iphone_stylized_small">
              <a:extLst>
                <a:ext uri="{FF2B5EF4-FFF2-40B4-BE49-F238E27FC236}">
                  <a16:creationId xmlns:a16="http://schemas.microsoft.com/office/drawing/2014/main" id="{6A302962-1680-A04D-B69F-7F3E5F6F5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0" name="Picture 654" descr="antenna_radiation_stylized">
              <a:extLst>
                <a:ext uri="{FF2B5EF4-FFF2-40B4-BE49-F238E27FC236}">
                  <a16:creationId xmlns:a16="http://schemas.microsoft.com/office/drawing/2014/main" id="{C6EC98A7-19FC-1745-AA2F-96FA4FE45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71" name="Group 950">
            <a:extLst>
              <a:ext uri="{FF2B5EF4-FFF2-40B4-BE49-F238E27FC236}">
                <a16:creationId xmlns:a16="http://schemas.microsoft.com/office/drawing/2014/main" id="{AF76C7C1-F5D8-6342-AF5C-D3B231A09266}"/>
              </a:ext>
            </a:extLst>
          </p:cNvPr>
          <p:cNvGrpSpPr>
            <a:grpSpLocks/>
          </p:cNvGrpSpPr>
          <p:nvPr/>
        </p:nvGrpSpPr>
        <p:grpSpPr bwMode="auto">
          <a:xfrm>
            <a:off x="10327730" y="4787257"/>
            <a:ext cx="177192" cy="330833"/>
            <a:chOff x="4140" y="429"/>
            <a:chExt cx="1425" cy="2396"/>
          </a:xfrm>
        </p:grpSpPr>
        <p:sp>
          <p:nvSpPr>
            <p:cNvPr id="372" name="Freeform 951">
              <a:extLst>
                <a:ext uri="{FF2B5EF4-FFF2-40B4-BE49-F238E27FC236}">
                  <a16:creationId xmlns:a16="http://schemas.microsoft.com/office/drawing/2014/main" id="{D2849A7E-B1C5-C74A-A8D9-BC8D0920F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Rectangle 952">
              <a:extLst>
                <a:ext uri="{FF2B5EF4-FFF2-40B4-BE49-F238E27FC236}">
                  <a16:creationId xmlns:a16="http://schemas.microsoft.com/office/drawing/2014/main" id="{E9E5770D-8A9F-FB46-89A2-04825C393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4" name="Freeform 953">
              <a:extLst>
                <a:ext uri="{FF2B5EF4-FFF2-40B4-BE49-F238E27FC236}">
                  <a16:creationId xmlns:a16="http://schemas.microsoft.com/office/drawing/2014/main" id="{0E239736-0728-284A-B0B4-C1B7FA11A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954">
              <a:extLst>
                <a:ext uri="{FF2B5EF4-FFF2-40B4-BE49-F238E27FC236}">
                  <a16:creationId xmlns:a16="http://schemas.microsoft.com/office/drawing/2014/main" id="{F114EC93-A19B-1543-9627-1A8C3FD9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Rectangle 955">
              <a:extLst>
                <a:ext uri="{FF2B5EF4-FFF2-40B4-BE49-F238E27FC236}">
                  <a16:creationId xmlns:a16="http://schemas.microsoft.com/office/drawing/2014/main" id="{CED0094B-8557-0541-B7EE-8FA350D78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7" name="Group 956">
              <a:extLst>
                <a:ext uri="{FF2B5EF4-FFF2-40B4-BE49-F238E27FC236}">
                  <a16:creationId xmlns:a16="http://schemas.microsoft.com/office/drawing/2014/main" id="{A1465FD4-1D70-5641-803C-0950E2AF32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02" name="AutoShape 957">
                <a:extLst>
                  <a:ext uri="{FF2B5EF4-FFF2-40B4-BE49-F238E27FC236}">
                    <a16:creationId xmlns:a16="http://schemas.microsoft.com/office/drawing/2014/main" id="{FF024338-1F9F-E64C-BA98-C28690618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3" name="AutoShape 958">
                <a:extLst>
                  <a:ext uri="{FF2B5EF4-FFF2-40B4-BE49-F238E27FC236}">
                    <a16:creationId xmlns:a16="http://schemas.microsoft.com/office/drawing/2014/main" id="{A90F11D2-082B-0748-982F-1A09061DD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78" name="Rectangle 959">
              <a:extLst>
                <a:ext uri="{FF2B5EF4-FFF2-40B4-BE49-F238E27FC236}">
                  <a16:creationId xmlns:a16="http://schemas.microsoft.com/office/drawing/2014/main" id="{B9B5D7EF-E5F6-CF40-AF5E-871CC687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79" name="Group 960">
              <a:extLst>
                <a:ext uri="{FF2B5EF4-FFF2-40B4-BE49-F238E27FC236}">
                  <a16:creationId xmlns:a16="http://schemas.microsoft.com/office/drawing/2014/main" id="{893C9D91-E30F-254B-8709-D7B10987E0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00" name="AutoShape 961">
                <a:extLst>
                  <a:ext uri="{FF2B5EF4-FFF2-40B4-BE49-F238E27FC236}">
                    <a16:creationId xmlns:a16="http://schemas.microsoft.com/office/drawing/2014/main" id="{FD337E36-AAFD-7948-A91E-B5AA5B523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01" name="AutoShape 962">
                <a:extLst>
                  <a:ext uri="{FF2B5EF4-FFF2-40B4-BE49-F238E27FC236}">
                    <a16:creationId xmlns:a16="http://schemas.microsoft.com/office/drawing/2014/main" id="{B25EBDF7-1063-CD45-8C78-3C80EEE90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0" name="Rectangle 963">
              <a:extLst>
                <a:ext uri="{FF2B5EF4-FFF2-40B4-BE49-F238E27FC236}">
                  <a16:creationId xmlns:a16="http://schemas.microsoft.com/office/drawing/2014/main" id="{47917FD8-A5F3-2344-A7FA-192C29C6B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1" name="Rectangle 964">
              <a:extLst>
                <a:ext uri="{FF2B5EF4-FFF2-40B4-BE49-F238E27FC236}">
                  <a16:creationId xmlns:a16="http://schemas.microsoft.com/office/drawing/2014/main" id="{1E21C3D1-A0E4-B84F-9506-1421B02DF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382" name="Group 965">
              <a:extLst>
                <a:ext uri="{FF2B5EF4-FFF2-40B4-BE49-F238E27FC236}">
                  <a16:creationId xmlns:a16="http://schemas.microsoft.com/office/drawing/2014/main" id="{45BB4E0B-44B3-BC42-80F8-C38330120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8" name="AutoShape 966">
                <a:extLst>
                  <a:ext uri="{FF2B5EF4-FFF2-40B4-BE49-F238E27FC236}">
                    <a16:creationId xmlns:a16="http://schemas.microsoft.com/office/drawing/2014/main" id="{5089C825-4B65-8144-9807-140695E57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9" name="AutoShape 967">
                <a:extLst>
                  <a:ext uri="{FF2B5EF4-FFF2-40B4-BE49-F238E27FC236}">
                    <a16:creationId xmlns:a16="http://schemas.microsoft.com/office/drawing/2014/main" id="{AC316D23-4BD4-7146-805E-E8DEB4709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3" name="Freeform 968">
              <a:extLst>
                <a:ext uri="{FF2B5EF4-FFF2-40B4-BE49-F238E27FC236}">
                  <a16:creationId xmlns:a16="http://schemas.microsoft.com/office/drawing/2014/main" id="{D86D7270-8ED3-124A-9E2E-6DF83A549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4" name="Group 969">
              <a:extLst>
                <a:ext uri="{FF2B5EF4-FFF2-40B4-BE49-F238E27FC236}">
                  <a16:creationId xmlns:a16="http://schemas.microsoft.com/office/drawing/2014/main" id="{8DE36044-7959-034A-9850-824255D10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96" name="AutoShape 970">
                <a:extLst>
                  <a:ext uri="{FF2B5EF4-FFF2-40B4-BE49-F238E27FC236}">
                    <a16:creationId xmlns:a16="http://schemas.microsoft.com/office/drawing/2014/main" id="{AD7D10B9-3D29-B44E-A276-AD50E81D8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7" name="AutoShape 971">
                <a:extLst>
                  <a:ext uri="{FF2B5EF4-FFF2-40B4-BE49-F238E27FC236}">
                    <a16:creationId xmlns:a16="http://schemas.microsoft.com/office/drawing/2014/main" id="{3C43EED5-9617-A141-92DA-588F104A0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5" name="Rectangle 972">
              <a:extLst>
                <a:ext uri="{FF2B5EF4-FFF2-40B4-BE49-F238E27FC236}">
                  <a16:creationId xmlns:a16="http://schemas.microsoft.com/office/drawing/2014/main" id="{309122D6-CDEC-0E4D-AB02-8AD2F05A9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6" name="Freeform 973">
              <a:extLst>
                <a:ext uri="{FF2B5EF4-FFF2-40B4-BE49-F238E27FC236}">
                  <a16:creationId xmlns:a16="http://schemas.microsoft.com/office/drawing/2014/main" id="{C2C6FB9B-166E-D144-B468-0B6400C35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7" name="Freeform 974">
              <a:extLst>
                <a:ext uri="{FF2B5EF4-FFF2-40B4-BE49-F238E27FC236}">
                  <a16:creationId xmlns:a16="http://schemas.microsoft.com/office/drawing/2014/main" id="{E6ADF4F4-EA44-994E-A1C4-A0E36E60FB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8" name="Oval 975">
              <a:extLst>
                <a:ext uri="{FF2B5EF4-FFF2-40B4-BE49-F238E27FC236}">
                  <a16:creationId xmlns:a16="http://schemas.microsoft.com/office/drawing/2014/main" id="{45BEFB37-FDA8-CE4F-9BFB-E1AE0A560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89" name="Freeform 976">
              <a:extLst>
                <a:ext uri="{FF2B5EF4-FFF2-40B4-BE49-F238E27FC236}">
                  <a16:creationId xmlns:a16="http://schemas.microsoft.com/office/drawing/2014/main" id="{CB3E8C11-D7E3-CA45-9585-2A7AB3F3C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0" name="AutoShape 977">
              <a:extLst>
                <a:ext uri="{FF2B5EF4-FFF2-40B4-BE49-F238E27FC236}">
                  <a16:creationId xmlns:a16="http://schemas.microsoft.com/office/drawing/2014/main" id="{797F44FB-9139-1D49-A39A-ADF0AB18A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1" name="AutoShape 978">
              <a:extLst>
                <a:ext uri="{FF2B5EF4-FFF2-40B4-BE49-F238E27FC236}">
                  <a16:creationId xmlns:a16="http://schemas.microsoft.com/office/drawing/2014/main" id="{F3116DDE-2491-5745-AA50-791A2002A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2" name="Oval 979">
              <a:extLst>
                <a:ext uri="{FF2B5EF4-FFF2-40B4-BE49-F238E27FC236}">
                  <a16:creationId xmlns:a16="http://schemas.microsoft.com/office/drawing/2014/main" id="{0454944D-214D-D448-990A-CB6489F78D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3" name="Oval 980">
              <a:extLst>
                <a:ext uri="{FF2B5EF4-FFF2-40B4-BE49-F238E27FC236}">
                  <a16:creationId xmlns:a16="http://schemas.microsoft.com/office/drawing/2014/main" id="{FDB30FB1-054A-DB49-80D6-4533675055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4" name="Oval 981">
              <a:extLst>
                <a:ext uri="{FF2B5EF4-FFF2-40B4-BE49-F238E27FC236}">
                  <a16:creationId xmlns:a16="http://schemas.microsoft.com/office/drawing/2014/main" id="{F1F894FB-3695-DD44-88EE-B9E401CCD6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5" name="Rectangle 982">
              <a:extLst>
                <a:ext uri="{FF2B5EF4-FFF2-40B4-BE49-F238E27FC236}">
                  <a16:creationId xmlns:a16="http://schemas.microsoft.com/office/drawing/2014/main" id="{9146A0DC-0193-EE48-95A6-53E4DA1B4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9016E6-742F-A54C-99B3-53020F7590C2}"/>
              </a:ext>
            </a:extLst>
          </p:cNvPr>
          <p:cNvGrpSpPr/>
          <p:nvPr/>
        </p:nvGrpSpPr>
        <p:grpSpPr>
          <a:xfrm>
            <a:off x="6645453" y="2199599"/>
            <a:ext cx="1038308" cy="956788"/>
            <a:chOff x="6571713" y="2686293"/>
            <a:chExt cx="1038308" cy="956788"/>
          </a:xfrm>
        </p:grpSpPr>
        <p:sp>
          <p:nvSpPr>
            <p:cNvPr id="405" name="Freeform 917">
              <a:extLst>
                <a:ext uri="{FF2B5EF4-FFF2-40B4-BE49-F238E27FC236}">
                  <a16:creationId xmlns:a16="http://schemas.microsoft.com/office/drawing/2014/main" id="{43226370-9D78-EC4D-8916-75551D6822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7291095" y="2700162"/>
              <a:ext cx="318926" cy="942919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19" h="10279">
                  <a:moveTo>
                    <a:pt x="2669" y="10279"/>
                  </a:moveTo>
                  <a:lnTo>
                    <a:pt x="0" y="9878"/>
                  </a:lnTo>
                  <a:lnTo>
                    <a:pt x="10319" y="0"/>
                  </a:lnTo>
                  <a:lnTo>
                    <a:pt x="10319" y="8912"/>
                  </a:lnTo>
                  <a:lnTo>
                    <a:pt x="2669" y="10279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B460BEF-113A-4D46-B357-32873038726E}"/>
                </a:ext>
              </a:extLst>
            </p:cNvPr>
            <p:cNvGrpSpPr/>
            <p:nvPr/>
          </p:nvGrpSpPr>
          <p:grpSpPr>
            <a:xfrm>
              <a:off x="6571713" y="2686293"/>
              <a:ext cx="764135" cy="854075"/>
              <a:chOff x="6571713" y="2686293"/>
              <a:chExt cx="764135" cy="854075"/>
            </a:xfrm>
          </p:grpSpPr>
          <p:sp>
            <p:nvSpPr>
              <p:cNvPr id="407" name="Rectangle 228">
                <a:extLst>
                  <a:ext uri="{FF2B5EF4-FFF2-40B4-BE49-F238E27FC236}">
                    <a16:creationId xmlns:a16="http://schemas.microsoft.com/office/drawing/2014/main" id="{0A035909-0149-B547-AC2C-2ECC9624B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8" name="Rectangle 229">
                <a:extLst>
                  <a:ext uri="{FF2B5EF4-FFF2-40B4-BE49-F238E27FC236}">
                    <a16:creationId xmlns:a16="http://schemas.microsoft.com/office/drawing/2014/main" id="{3AF07C6D-868F-CD40-8D55-7309E9251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9" name="Text Box 230">
                <a:extLst>
                  <a:ext uri="{FF2B5EF4-FFF2-40B4-BE49-F238E27FC236}">
                    <a16:creationId xmlns:a16="http://schemas.microsoft.com/office/drawing/2014/main" id="{FA2F1176-968A-5547-B506-B60EA8269B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3835E510-94A6-CB4A-8E83-683BD197AE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825ED142-2B9E-A549-972C-96BCC6721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9C667C7E-38FB-6240-9A45-08553E60B3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377B3B6-C07B-2C45-B4CE-756D355F10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6BCDFE43-082B-374D-BFAC-C14D91216ED1}"/>
              </a:ext>
            </a:extLst>
          </p:cNvPr>
          <p:cNvGrpSpPr/>
          <p:nvPr/>
        </p:nvGrpSpPr>
        <p:grpSpPr>
          <a:xfrm>
            <a:off x="10275746" y="4871177"/>
            <a:ext cx="970347" cy="854075"/>
            <a:chOff x="10202006" y="5357871"/>
            <a:chExt cx="970347" cy="854075"/>
          </a:xfrm>
        </p:grpSpPr>
        <p:sp>
          <p:nvSpPr>
            <p:cNvPr id="415" name="Freeform 917">
              <a:extLst>
                <a:ext uri="{FF2B5EF4-FFF2-40B4-BE49-F238E27FC236}">
                  <a16:creationId xmlns:a16="http://schemas.microsoft.com/office/drawing/2014/main" id="{520596A5-5B2A-9945-9D32-0D830B088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2006" y="5397682"/>
              <a:ext cx="281273" cy="773122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  <a:gd name="connsiteX0" fmla="*/ 0 w 10140"/>
                <a:gd name="connsiteY0" fmla="*/ 9728 h 9728"/>
                <a:gd name="connsiteX1" fmla="*/ 10140 w 10140"/>
                <a:gd name="connsiteY1" fmla="*/ 0 h 9728"/>
                <a:gd name="connsiteX2" fmla="*/ 10140 w 10140"/>
                <a:gd name="connsiteY2" fmla="*/ 8670 h 9728"/>
                <a:gd name="connsiteX3" fmla="*/ 0 w 10140"/>
                <a:gd name="connsiteY3" fmla="*/ 9728 h 9728"/>
                <a:gd name="connsiteX0" fmla="*/ 319 w 10319"/>
                <a:gd name="connsiteY0" fmla="*/ 10000 h 10000"/>
                <a:gd name="connsiteX1" fmla="*/ 0 w 10319"/>
                <a:gd name="connsiteY1" fmla="*/ 9878 h 10000"/>
                <a:gd name="connsiteX2" fmla="*/ 10319 w 10319"/>
                <a:gd name="connsiteY2" fmla="*/ 0 h 10000"/>
                <a:gd name="connsiteX3" fmla="*/ 10319 w 10319"/>
                <a:gd name="connsiteY3" fmla="*/ 8912 h 10000"/>
                <a:gd name="connsiteX4" fmla="*/ 319 w 10319"/>
                <a:gd name="connsiteY4" fmla="*/ 10000 h 10000"/>
                <a:gd name="connsiteX0" fmla="*/ 2669 w 10319"/>
                <a:gd name="connsiteY0" fmla="*/ 10279 h 10279"/>
                <a:gd name="connsiteX1" fmla="*/ 0 w 10319"/>
                <a:gd name="connsiteY1" fmla="*/ 9878 h 10279"/>
                <a:gd name="connsiteX2" fmla="*/ 10319 w 10319"/>
                <a:gd name="connsiteY2" fmla="*/ 0 h 10279"/>
                <a:gd name="connsiteX3" fmla="*/ 10319 w 10319"/>
                <a:gd name="connsiteY3" fmla="*/ 8912 h 10279"/>
                <a:gd name="connsiteX4" fmla="*/ 2669 w 10319"/>
                <a:gd name="connsiteY4" fmla="*/ 10279 h 10279"/>
                <a:gd name="connsiteX0" fmla="*/ 2669 w 10319"/>
                <a:gd name="connsiteY0" fmla="*/ 10279 h 11889"/>
                <a:gd name="connsiteX1" fmla="*/ 0 w 10319"/>
                <a:gd name="connsiteY1" fmla="*/ 9878 h 11889"/>
                <a:gd name="connsiteX2" fmla="*/ 10319 w 10319"/>
                <a:gd name="connsiteY2" fmla="*/ 0 h 11889"/>
                <a:gd name="connsiteX3" fmla="*/ 10011 w 10319"/>
                <a:gd name="connsiteY3" fmla="*/ 11889 h 11889"/>
                <a:gd name="connsiteX4" fmla="*/ 2669 w 10319"/>
                <a:gd name="connsiteY4" fmla="*/ 10279 h 11889"/>
                <a:gd name="connsiteX0" fmla="*/ 2669 w 10024"/>
                <a:gd name="connsiteY0" fmla="*/ 6818 h 8428"/>
                <a:gd name="connsiteX1" fmla="*/ 0 w 10024"/>
                <a:gd name="connsiteY1" fmla="*/ 6417 h 8428"/>
                <a:gd name="connsiteX2" fmla="*/ 9703 w 10024"/>
                <a:gd name="connsiteY2" fmla="*/ 0 h 8428"/>
                <a:gd name="connsiteX3" fmla="*/ 10011 w 10024"/>
                <a:gd name="connsiteY3" fmla="*/ 8428 h 8428"/>
                <a:gd name="connsiteX4" fmla="*/ 2669 w 10024"/>
                <a:gd name="connsiteY4" fmla="*/ 6818 h 8428"/>
                <a:gd name="connsiteX0" fmla="*/ 1741 w 9078"/>
                <a:gd name="connsiteY0" fmla="*/ 8090 h 10000"/>
                <a:gd name="connsiteX1" fmla="*/ 0 w 9078"/>
                <a:gd name="connsiteY1" fmla="*/ 6834 h 10000"/>
                <a:gd name="connsiteX2" fmla="*/ 8758 w 9078"/>
                <a:gd name="connsiteY2" fmla="*/ 0 h 10000"/>
                <a:gd name="connsiteX3" fmla="*/ 9065 w 9078"/>
                <a:gd name="connsiteY3" fmla="*/ 10000 h 10000"/>
                <a:gd name="connsiteX4" fmla="*/ 1741 w 9078"/>
                <a:gd name="connsiteY4" fmla="*/ 8090 h 10000"/>
                <a:gd name="connsiteX0" fmla="*/ 112 w 10001"/>
                <a:gd name="connsiteY0" fmla="*/ 7638 h 10000"/>
                <a:gd name="connsiteX1" fmla="*/ 0 w 10001"/>
                <a:gd name="connsiteY1" fmla="*/ 6834 h 10000"/>
                <a:gd name="connsiteX2" fmla="*/ 9647 w 10001"/>
                <a:gd name="connsiteY2" fmla="*/ 0 h 10000"/>
                <a:gd name="connsiteX3" fmla="*/ 9986 w 10001"/>
                <a:gd name="connsiteY3" fmla="*/ 10000 h 10000"/>
                <a:gd name="connsiteX4" fmla="*/ 112 w 10001"/>
                <a:gd name="connsiteY4" fmla="*/ 763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1" h="10000">
                  <a:moveTo>
                    <a:pt x="112" y="7638"/>
                  </a:moveTo>
                  <a:cubicBezTo>
                    <a:pt x="75" y="7370"/>
                    <a:pt x="37" y="7102"/>
                    <a:pt x="0" y="6834"/>
                  </a:cubicBezTo>
                  <a:lnTo>
                    <a:pt x="9647" y="0"/>
                  </a:lnTo>
                  <a:cubicBezTo>
                    <a:pt x="9534" y="4702"/>
                    <a:pt x="10099" y="5298"/>
                    <a:pt x="9986" y="10000"/>
                  </a:cubicBezTo>
                  <a:lnTo>
                    <a:pt x="112" y="7638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061433BA-6DAB-D442-9512-DE9662690BAE}"/>
                </a:ext>
              </a:extLst>
            </p:cNvPr>
            <p:cNvGrpSpPr/>
            <p:nvPr/>
          </p:nvGrpSpPr>
          <p:grpSpPr>
            <a:xfrm>
              <a:off x="10408218" y="5357871"/>
              <a:ext cx="764135" cy="854075"/>
              <a:chOff x="6571713" y="2686293"/>
              <a:chExt cx="764135" cy="854075"/>
            </a:xfrm>
          </p:grpSpPr>
          <p:sp>
            <p:nvSpPr>
              <p:cNvPr id="417" name="Rectangle 228">
                <a:extLst>
                  <a:ext uri="{FF2B5EF4-FFF2-40B4-BE49-F238E27FC236}">
                    <a16:creationId xmlns:a16="http://schemas.microsoft.com/office/drawing/2014/main" id="{CC1942E1-72C1-CA44-8BFE-0BA6171C0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1713" y="2722275"/>
                <a:ext cx="647951" cy="7772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chemeClr val="tx1">
                    <a:lumMod val="50000"/>
                    <a:lumOff val="50000"/>
                    <a:alpha val="40000"/>
                  </a:schemeClr>
                </a:outerShdw>
              </a:effec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Rectangle 229">
                <a:extLst>
                  <a:ext uri="{FF2B5EF4-FFF2-40B4-BE49-F238E27FC236}">
                    <a16:creationId xmlns:a16="http://schemas.microsoft.com/office/drawing/2014/main" id="{D6CBE469-BC9E-004E-BD94-9396D7CF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42457" y="3037370"/>
                <a:ext cx="648594" cy="158772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Text Box 230">
                <a:extLst>
                  <a:ext uri="{FF2B5EF4-FFF2-40B4-BE49-F238E27FC236}">
                    <a16:creationId xmlns:a16="http://schemas.microsoft.com/office/drawing/2014/main" id="{E7797668-DDE1-8741-B012-FB3FB645C1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71713" y="2686293"/>
                <a:ext cx="764135" cy="8540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transport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link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physical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0098DE4C-ADDA-6742-9A9A-1859EC518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289132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15F87BB5-6BF8-0D45-881A-0F1A285B65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04054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6E17E2B0-E88F-0C4C-8D14-35BF54AEF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189770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>
                <a:extLst>
                  <a:ext uri="{FF2B5EF4-FFF2-40B4-BE49-F238E27FC236}">
                    <a16:creationId xmlns:a16="http://schemas.microsoft.com/office/drawing/2014/main" id="{1EC817AF-81B9-5541-8AF2-78F3EC770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8631" y="3338995"/>
                <a:ext cx="64646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4" name="Group 950">
            <a:extLst>
              <a:ext uri="{FF2B5EF4-FFF2-40B4-BE49-F238E27FC236}">
                <a16:creationId xmlns:a16="http://schemas.microsoft.com/office/drawing/2014/main" id="{0CD04385-CC0A-AD4F-A272-DAED82232C18}"/>
              </a:ext>
            </a:extLst>
          </p:cNvPr>
          <p:cNvGrpSpPr>
            <a:grpSpLocks/>
          </p:cNvGrpSpPr>
          <p:nvPr/>
        </p:nvGrpSpPr>
        <p:grpSpPr bwMode="auto">
          <a:xfrm>
            <a:off x="10076248" y="5129706"/>
            <a:ext cx="214974" cy="403920"/>
            <a:chOff x="4140" y="429"/>
            <a:chExt cx="1425" cy="2396"/>
          </a:xfrm>
        </p:grpSpPr>
        <p:sp>
          <p:nvSpPr>
            <p:cNvPr id="425" name="Freeform 951">
              <a:extLst>
                <a:ext uri="{FF2B5EF4-FFF2-40B4-BE49-F238E27FC236}">
                  <a16:creationId xmlns:a16="http://schemas.microsoft.com/office/drawing/2014/main" id="{FE96A2FA-F87C-C540-B03C-04FDC45EC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6" name="Rectangle 952">
              <a:extLst>
                <a:ext uri="{FF2B5EF4-FFF2-40B4-BE49-F238E27FC236}">
                  <a16:creationId xmlns:a16="http://schemas.microsoft.com/office/drawing/2014/main" id="{90EBC098-1E29-C045-B622-D8C3CEAFB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7" name="Freeform 953">
              <a:extLst>
                <a:ext uri="{FF2B5EF4-FFF2-40B4-BE49-F238E27FC236}">
                  <a16:creationId xmlns:a16="http://schemas.microsoft.com/office/drawing/2014/main" id="{E706D605-E639-B347-BDB9-90E15742A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8" name="Freeform 954">
              <a:extLst>
                <a:ext uri="{FF2B5EF4-FFF2-40B4-BE49-F238E27FC236}">
                  <a16:creationId xmlns:a16="http://schemas.microsoft.com/office/drawing/2014/main" id="{6F580A31-840F-044C-B64F-E36B1F7C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9" name="Rectangle 955">
              <a:extLst>
                <a:ext uri="{FF2B5EF4-FFF2-40B4-BE49-F238E27FC236}">
                  <a16:creationId xmlns:a16="http://schemas.microsoft.com/office/drawing/2014/main" id="{70BBB359-B08E-104F-AA2E-198181559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0" name="Group 956">
              <a:extLst>
                <a:ext uri="{FF2B5EF4-FFF2-40B4-BE49-F238E27FC236}">
                  <a16:creationId xmlns:a16="http://schemas.microsoft.com/office/drawing/2014/main" id="{4A301782-0364-8842-A0CF-4131092EBF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55" name="AutoShape 957">
                <a:extLst>
                  <a:ext uri="{FF2B5EF4-FFF2-40B4-BE49-F238E27FC236}">
                    <a16:creationId xmlns:a16="http://schemas.microsoft.com/office/drawing/2014/main" id="{F360B4DE-6278-2944-81FB-7D667CF0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6" name="AutoShape 958">
                <a:extLst>
                  <a:ext uri="{FF2B5EF4-FFF2-40B4-BE49-F238E27FC236}">
                    <a16:creationId xmlns:a16="http://schemas.microsoft.com/office/drawing/2014/main" id="{0AEDDBBD-7452-DD49-8989-332C8A0C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1" name="Rectangle 959">
              <a:extLst>
                <a:ext uri="{FF2B5EF4-FFF2-40B4-BE49-F238E27FC236}">
                  <a16:creationId xmlns:a16="http://schemas.microsoft.com/office/drawing/2014/main" id="{A2E11B06-7085-7C4E-8774-3106FEBBD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2" name="Group 960">
              <a:extLst>
                <a:ext uri="{FF2B5EF4-FFF2-40B4-BE49-F238E27FC236}">
                  <a16:creationId xmlns:a16="http://schemas.microsoft.com/office/drawing/2014/main" id="{81ECCBAC-4FA0-1946-8149-C5B75FB8B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53" name="AutoShape 961">
                <a:extLst>
                  <a:ext uri="{FF2B5EF4-FFF2-40B4-BE49-F238E27FC236}">
                    <a16:creationId xmlns:a16="http://schemas.microsoft.com/office/drawing/2014/main" id="{ABD69479-4D63-CE4F-B317-778A5AB5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4" name="AutoShape 962">
                <a:extLst>
                  <a:ext uri="{FF2B5EF4-FFF2-40B4-BE49-F238E27FC236}">
                    <a16:creationId xmlns:a16="http://schemas.microsoft.com/office/drawing/2014/main" id="{1DCF8128-7E5B-3749-916E-F3D6506A0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3" name="Rectangle 963">
              <a:extLst>
                <a:ext uri="{FF2B5EF4-FFF2-40B4-BE49-F238E27FC236}">
                  <a16:creationId xmlns:a16="http://schemas.microsoft.com/office/drawing/2014/main" id="{C56FF00F-1A4E-F449-902D-4AE714B9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4" name="Rectangle 964">
              <a:extLst>
                <a:ext uri="{FF2B5EF4-FFF2-40B4-BE49-F238E27FC236}">
                  <a16:creationId xmlns:a16="http://schemas.microsoft.com/office/drawing/2014/main" id="{62C83B26-71F4-5342-BEB3-321344091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35" name="Group 965">
              <a:extLst>
                <a:ext uri="{FF2B5EF4-FFF2-40B4-BE49-F238E27FC236}">
                  <a16:creationId xmlns:a16="http://schemas.microsoft.com/office/drawing/2014/main" id="{CE265763-8900-624C-AF24-B2E5D56A6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51" name="AutoShape 966">
                <a:extLst>
                  <a:ext uri="{FF2B5EF4-FFF2-40B4-BE49-F238E27FC236}">
                    <a16:creationId xmlns:a16="http://schemas.microsoft.com/office/drawing/2014/main" id="{ABEC4C86-7C8B-4943-B487-4DB39318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2" name="AutoShape 967">
                <a:extLst>
                  <a:ext uri="{FF2B5EF4-FFF2-40B4-BE49-F238E27FC236}">
                    <a16:creationId xmlns:a16="http://schemas.microsoft.com/office/drawing/2014/main" id="{78EB5B7C-20E1-ED4D-8C0D-850A79CB24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6" name="Freeform 968">
              <a:extLst>
                <a:ext uri="{FF2B5EF4-FFF2-40B4-BE49-F238E27FC236}">
                  <a16:creationId xmlns:a16="http://schemas.microsoft.com/office/drawing/2014/main" id="{368674BE-3325-A94B-81BB-778F18DEB9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37" name="Group 969">
              <a:extLst>
                <a:ext uri="{FF2B5EF4-FFF2-40B4-BE49-F238E27FC236}">
                  <a16:creationId xmlns:a16="http://schemas.microsoft.com/office/drawing/2014/main" id="{6FED7E22-4916-EF46-A0A7-B64DF9E881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9" name="AutoShape 970">
                <a:extLst>
                  <a:ext uri="{FF2B5EF4-FFF2-40B4-BE49-F238E27FC236}">
                    <a16:creationId xmlns:a16="http://schemas.microsoft.com/office/drawing/2014/main" id="{74CDCA80-D418-3148-BC55-51E4899D4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50" name="AutoShape 971">
                <a:extLst>
                  <a:ext uri="{FF2B5EF4-FFF2-40B4-BE49-F238E27FC236}">
                    <a16:creationId xmlns:a16="http://schemas.microsoft.com/office/drawing/2014/main" id="{8FD3C783-4FA4-AC40-AB3B-3866A93D6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38" name="Rectangle 972">
              <a:extLst>
                <a:ext uri="{FF2B5EF4-FFF2-40B4-BE49-F238E27FC236}">
                  <a16:creationId xmlns:a16="http://schemas.microsoft.com/office/drawing/2014/main" id="{E9DD616E-C632-3C45-855B-E4577EADD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9" name="Freeform 973">
              <a:extLst>
                <a:ext uri="{FF2B5EF4-FFF2-40B4-BE49-F238E27FC236}">
                  <a16:creationId xmlns:a16="http://schemas.microsoft.com/office/drawing/2014/main" id="{0CE1791D-2F0D-1349-ACF7-5365E4B5DE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0" name="Freeform 974">
              <a:extLst>
                <a:ext uri="{FF2B5EF4-FFF2-40B4-BE49-F238E27FC236}">
                  <a16:creationId xmlns:a16="http://schemas.microsoft.com/office/drawing/2014/main" id="{E3A13E73-03B9-F54D-B31C-A6E48AFF9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1" name="Oval 975">
              <a:extLst>
                <a:ext uri="{FF2B5EF4-FFF2-40B4-BE49-F238E27FC236}">
                  <a16:creationId xmlns:a16="http://schemas.microsoft.com/office/drawing/2014/main" id="{2A75A4F5-615F-EB46-89FC-38E2211C4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2" name="Freeform 976">
              <a:extLst>
                <a:ext uri="{FF2B5EF4-FFF2-40B4-BE49-F238E27FC236}">
                  <a16:creationId xmlns:a16="http://schemas.microsoft.com/office/drawing/2014/main" id="{A6EB25B5-85F4-894D-BBC4-0185118E6A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3" name="AutoShape 977">
              <a:extLst>
                <a:ext uri="{FF2B5EF4-FFF2-40B4-BE49-F238E27FC236}">
                  <a16:creationId xmlns:a16="http://schemas.microsoft.com/office/drawing/2014/main" id="{4CA2AC83-5323-2B4B-88F2-AAA45AFB2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4" name="AutoShape 978">
              <a:extLst>
                <a:ext uri="{FF2B5EF4-FFF2-40B4-BE49-F238E27FC236}">
                  <a16:creationId xmlns:a16="http://schemas.microsoft.com/office/drawing/2014/main" id="{0025D972-B3E1-8E43-801B-4E3E67EB1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5" name="Oval 979">
              <a:extLst>
                <a:ext uri="{FF2B5EF4-FFF2-40B4-BE49-F238E27FC236}">
                  <a16:creationId xmlns:a16="http://schemas.microsoft.com/office/drawing/2014/main" id="{545EC445-5888-3741-B9F1-47936A12B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6" name="Oval 980">
              <a:extLst>
                <a:ext uri="{FF2B5EF4-FFF2-40B4-BE49-F238E27FC236}">
                  <a16:creationId xmlns:a16="http://schemas.microsoft.com/office/drawing/2014/main" id="{9B82F04E-BCFC-FB44-9636-45214AACC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7" name="Oval 981">
              <a:extLst>
                <a:ext uri="{FF2B5EF4-FFF2-40B4-BE49-F238E27FC236}">
                  <a16:creationId xmlns:a16="http://schemas.microsoft.com/office/drawing/2014/main" id="{BB87FE73-AC88-5F4C-84A7-A1E5F1A79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48" name="Rectangle 982">
              <a:extLst>
                <a:ext uri="{FF2B5EF4-FFF2-40B4-BE49-F238E27FC236}">
                  <a16:creationId xmlns:a16="http://schemas.microsoft.com/office/drawing/2014/main" id="{78337DB0-E31B-0644-9C8C-86EA28051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57" name="Group 456">
            <a:extLst>
              <a:ext uri="{FF2B5EF4-FFF2-40B4-BE49-F238E27FC236}">
                <a16:creationId xmlns:a16="http://schemas.microsoft.com/office/drawing/2014/main" id="{BC230DA3-959C-4247-950A-6A5F64F4E6AE}"/>
              </a:ext>
            </a:extLst>
          </p:cNvPr>
          <p:cNvGrpSpPr/>
          <p:nvPr/>
        </p:nvGrpSpPr>
        <p:grpSpPr>
          <a:xfrm>
            <a:off x="9172528" y="3469930"/>
            <a:ext cx="367224" cy="240304"/>
            <a:chOff x="7493876" y="2774731"/>
            <a:chExt cx="1481958" cy="894622"/>
          </a:xfrm>
        </p:grpSpPr>
        <p:sp>
          <p:nvSpPr>
            <p:cNvPr id="458" name="Freeform 457">
              <a:extLst>
                <a:ext uri="{FF2B5EF4-FFF2-40B4-BE49-F238E27FC236}">
                  <a16:creationId xmlns:a16="http://schemas.microsoft.com/office/drawing/2014/main" id="{5293AB70-A538-324C-8957-2E62A591F1B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59" name="Oval 458">
              <a:extLst>
                <a:ext uri="{FF2B5EF4-FFF2-40B4-BE49-F238E27FC236}">
                  <a16:creationId xmlns:a16="http://schemas.microsoft.com/office/drawing/2014/main" id="{A2B20364-B820-F04C-85BC-3C2F7389269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25A775AF-4F8C-A140-9E95-86BE6310501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BF2FA154-0942-5C47-A936-59C962F3DA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FBAC50C9-1200-0648-A3C6-5F763C5A4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Freeform 462">
                <a:extLst>
                  <a:ext uri="{FF2B5EF4-FFF2-40B4-BE49-F238E27FC236}">
                    <a16:creationId xmlns:a16="http://schemas.microsoft.com/office/drawing/2014/main" id="{41DD7A34-E22A-2B4D-A867-B0F63420CD9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14349D26-2DED-D04F-BD82-82B9BDEAF0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7E19BC35-E82D-1F47-A1DB-336D2DD326C1}"/>
              </a:ext>
            </a:extLst>
          </p:cNvPr>
          <p:cNvGrpSpPr/>
          <p:nvPr/>
        </p:nvGrpSpPr>
        <p:grpSpPr>
          <a:xfrm>
            <a:off x="9675294" y="3513069"/>
            <a:ext cx="367224" cy="240304"/>
            <a:chOff x="7493876" y="2774731"/>
            <a:chExt cx="1481958" cy="894622"/>
          </a:xfrm>
        </p:grpSpPr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BD2EC79B-E277-0C43-A0CC-99D0A637041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67" name="Oval 466">
              <a:extLst>
                <a:ext uri="{FF2B5EF4-FFF2-40B4-BE49-F238E27FC236}">
                  <a16:creationId xmlns:a16="http://schemas.microsoft.com/office/drawing/2014/main" id="{FB4676E3-85E4-494D-9C63-7C042801A69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77F513B8-ECD9-B043-8F16-8229B9F5F43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52250DF6-38FD-864F-A2FE-5424D2FC490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B115E90-C5FE-AE4D-BDDA-FFFA2E95056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1" name="Freeform 470">
                <a:extLst>
                  <a:ext uri="{FF2B5EF4-FFF2-40B4-BE49-F238E27FC236}">
                    <a16:creationId xmlns:a16="http://schemas.microsoft.com/office/drawing/2014/main" id="{58A14C43-AAD0-3641-9524-580D47A433C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2" name="Freeform 471">
                <a:extLst>
                  <a:ext uri="{FF2B5EF4-FFF2-40B4-BE49-F238E27FC236}">
                    <a16:creationId xmlns:a16="http://schemas.microsoft.com/office/drawing/2014/main" id="{0C9C824B-99FE-6D4F-9E2B-EC968FE82FB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0D3E3902-FB2D-6F40-94C2-2AED35903987}"/>
              </a:ext>
            </a:extLst>
          </p:cNvPr>
          <p:cNvGrpSpPr/>
          <p:nvPr/>
        </p:nvGrpSpPr>
        <p:grpSpPr>
          <a:xfrm>
            <a:off x="8123810" y="3479300"/>
            <a:ext cx="354986" cy="175668"/>
            <a:chOff x="7493876" y="2774731"/>
            <a:chExt cx="1481958" cy="894622"/>
          </a:xfrm>
        </p:grpSpPr>
        <p:sp>
          <p:nvSpPr>
            <p:cNvPr id="474" name="Freeform 473">
              <a:extLst>
                <a:ext uri="{FF2B5EF4-FFF2-40B4-BE49-F238E27FC236}">
                  <a16:creationId xmlns:a16="http://schemas.microsoft.com/office/drawing/2014/main" id="{0A61814A-2DB0-7740-8962-D1A3BDCF744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4B39CE62-10C5-A448-9200-E6A96348EBC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FA86DD34-5A0D-CC49-9673-90D9CA095BE5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B5DC9C2D-C53B-D14F-9821-A2B4B31E510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F0A6232A-7531-B14B-B3D0-36AAC40935A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9" name="Freeform 478">
                <a:extLst>
                  <a:ext uri="{FF2B5EF4-FFF2-40B4-BE49-F238E27FC236}">
                    <a16:creationId xmlns:a16="http://schemas.microsoft.com/office/drawing/2014/main" id="{76F848CC-CD88-5F45-8746-CADC806243F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0" name="Freeform 479">
                <a:extLst>
                  <a:ext uri="{FF2B5EF4-FFF2-40B4-BE49-F238E27FC236}">
                    <a16:creationId xmlns:a16="http://schemas.microsoft.com/office/drawing/2014/main" id="{261EE902-8A90-624B-B8EA-E140D2583A5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66AC3898-C0FB-C142-963C-4A2806F3925C}"/>
              </a:ext>
            </a:extLst>
          </p:cNvPr>
          <p:cNvGrpSpPr/>
          <p:nvPr/>
        </p:nvGrpSpPr>
        <p:grpSpPr>
          <a:xfrm>
            <a:off x="9321633" y="4288992"/>
            <a:ext cx="393760" cy="218578"/>
            <a:chOff x="7493876" y="2774731"/>
            <a:chExt cx="1481958" cy="894622"/>
          </a:xfrm>
        </p:grpSpPr>
        <p:sp>
          <p:nvSpPr>
            <p:cNvPr id="482" name="Freeform 481">
              <a:extLst>
                <a:ext uri="{FF2B5EF4-FFF2-40B4-BE49-F238E27FC236}">
                  <a16:creationId xmlns:a16="http://schemas.microsoft.com/office/drawing/2014/main" id="{42D1DCFE-D255-4446-8EAC-474AB67857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C26498FD-F97E-6F46-BEA7-F956A37F2D6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4B199B5D-B0F2-F94C-AAFD-545329FAA35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0A984816-55BC-1943-8DD5-DBCE6EF51AB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8B1D42DB-E8C1-B749-80E2-583CD1B0E4B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7" name="Freeform 486">
                <a:extLst>
                  <a:ext uri="{FF2B5EF4-FFF2-40B4-BE49-F238E27FC236}">
                    <a16:creationId xmlns:a16="http://schemas.microsoft.com/office/drawing/2014/main" id="{CB8F94FA-C42F-BD4D-AA00-66857F0E454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8" name="Freeform 487">
                <a:extLst>
                  <a:ext uri="{FF2B5EF4-FFF2-40B4-BE49-F238E27FC236}">
                    <a16:creationId xmlns:a16="http://schemas.microsoft.com/office/drawing/2014/main" id="{FAB6ECD2-0C1A-1046-85EC-5E3375620D1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E25896D-D1F7-2A4E-8C08-BF5F88840367}"/>
              </a:ext>
            </a:extLst>
          </p:cNvPr>
          <p:cNvGrpSpPr/>
          <p:nvPr/>
        </p:nvGrpSpPr>
        <p:grpSpPr>
          <a:xfrm>
            <a:off x="7848738" y="2976754"/>
            <a:ext cx="3007624" cy="1690703"/>
            <a:chOff x="7774998" y="3463448"/>
            <a:chExt cx="3007624" cy="1690703"/>
          </a:xfrm>
        </p:grpSpPr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1B61A7BB-F744-994C-90B5-288246058DE4}"/>
                </a:ext>
              </a:extLst>
            </p:cNvPr>
            <p:cNvGrpSpPr/>
            <p:nvPr/>
          </p:nvGrpSpPr>
          <p:grpSpPr>
            <a:xfrm>
              <a:off x="7774998" y="4090572"/>
              <a:ext cx="571917" cy="577694"/>
              <a:chOff x="7774998" y="4090572"/>
              <a:chExt cx="571917" cy="577694"/>
            </a:xfrm>
          </p:grpSpPr>
          <p:sp>
            <p:nvSpPr>
              <p:cNvPr id="523" name="Freeform 917">
                <a:extLst>
                  <a:ext uri="{FF2B5EF4-FFF2-40B4-BE49-F238E27FC236}">
                    <a16:creationId xmlns:a16="http://schemas.microsoft.com/office/drawing/2014/main" id="{67AE9544-ABCE-9C49-A73B-B92D479DC854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7818844" y="4090572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FD9ADAD3-8D40-514D-8DB2-D40B73122CB1}"/>
                  </a:ext>
                </a:extLst>
              </p:cNvPr>
              <p:cNvGrpSpPr/>
              <p:nvPr/>
            </p:nvGrpSpPr>
            <p:grpSpPr>
              <a:xfrm>
                <a:off x="7774998" y="4206600"/>
                <a:ext cx="571917" cy="461666"/>
                <a:chOff x="9980560" y="726571"/>
                <a:chExt cx="659732" cy="461666"/>
              </a:xfrm>
            </p:grpSpPr>
            <p:sp>
              <p:nvSpPr>
                <p:cNvPr id="525" name="Rectangle 228">
                  <a:extLst>
                    <a:ext uri="{FF2B5EF4-FFF2-40B4-BE49-F238E27FC236}">
                      <a16:creationId xmlns:a16="http://schemas.microsoft.com/office/drawing/2014/main" id="{453FD1E4-24AF-0A42-B4B1-544CBE8B93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229">
                  <a:extLst>
                    <a:ext uri="{FF2B5EF4-FFF2-40B4-BE49-F238E27FC236}">
                      <a16:creationId xmlns:a16="http://schemas.microsoft.com/office/drawing/2014/main" id="{ACF4D48D-7AFA-394B-A044-64C00BD313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Text Box 230">
                  <a:extLst>
                    <a:ext uri="{FF2B5EF4-FFF2-40B4-BE49-F238E27FC236}">
                      <a16:creationId xmlns:a16="http://schemas.microsoft.com/office/drawing/2014/main" id="{F350703C-00E6-D544-8995-7B4A30E7AD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A4E7F05F-DB39-B246-BA17-A367DF40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987D26AB-AF4C-4B49-8766-91AAC5C32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7ACA2B35-418A-C24A-BBBD-95671C866478}"/>
                </a:ext>
              </a:extLst>
            </p:cNvPr>
            <p:cNvGrpSpPr/>
            <p:nvPr/>
          </p:nvGrpSpPr>
          <p:grpSpPr>
            <a:xfrm>
              <a:off x="8692628" y="3463448"/>
              <a:ext cx="571917" cy="574365"/>
              <a:chOff x="8692628" y="3463448"/>
              <a:chExt cx="571917" cy="574365"/>
            </a:xfrm>
          </p:grpSpPr>
          <p:sp>
            <p:nvSpPr>
              <p:cNvPr id="516" name="Freeform 917">
                <a:extLst>
                  <a:ext uri="{FF2B5EF4-FFF2-40B4-BE49-F238E27FC236}">
                    <a16:creationId xmlns:a16="http://schemas.microsoft.com/office/drawing/2014/main" id="{1B39E48E-11D1-2A49-BEB2-4A3DE3E52E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8735937" y="3883244"/>
                <a:ext cx="487903" cy="154569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45" h="10000">
                    <a:moveTo>
                      <a:pt x="3097" y="10000"/>
                    </a:moveTo>
                    <a:lnTo>
                      <a:pt x="689" y="7620"/>
                    </a:lnTo>
                    <a:cubicBezTo>
                      <a:pt x="459" y="5080"/>
                      <a:pt x="230" y="2540"/>
                      <a:pt x="0" y="0"/>
                    </a:cubicBezTo>
                    <a:lnTo>
                      <a:pt x="14245" y="633"/>
                    </a:lnTo>
                    <a:lnTo>
                      <a:pt x="3097" y="1000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7" name="Group 516">
                <a:extLst>
                  <a:ext uri="{FF2B5EF4-FFF2-40B4-BE49-F238E27FC236}">
                    <a16:creationId xmlns:a16="http://schemas.microsoft.com/office/drawing/2014/main" id="{F43CF6AB-41BF-A04B-8264-3F204E68E6FB}"/>
                  </a:ext>
                </a:extLst>
              </p:cNvPr>
              <p:cNvGrpSpPr/>
              <p:nvPr/>
            </p:nvGrpSpPr>
            <p:grpSpPr>
              <a:xfrm>
                <a:off x="8692628" y="3463448"/>
                <a:ext cx="571917" cy="461666"/>
                <a:chOff x="9980560" y="726571"/>
                <a:chExt cx="659732" cy="461666"/>
              </a:xfrm>
            </p:grpSpPr>
            <p:sp>
              <p:nvSpPr>
                <p:cNvPr id="518" name="Rectangle 228">
                  <a:extLst>
                    <a:ext uri="{FF2B5EF4-FFF2-40B4-BE49-F238E27FC236}">
                      <a16:creationId xmlns:a16="http://schemas.microsoft.com/office/drawing/2014/main" id="{DCF5B501-314A-3D4C-90A1-E45107AEFB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Rectangle 229">
                  <a:extLst>
                    <a:ext uri="{FF2B5EF4-FFF2-40B4-BE49-F238E27FC236}">
                      <a16:creationId xmlns:a16="http://schemas.microsoft.com/office/drawing/2014/main" id="{8A760FE8-2AF8-D047-B448-6D14997CB6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Text Box 230">
                  <a:extLst>
                    <a:ext uri="{FF2B5EF4-FFF2-40B4-BE49-F238E27FC236}">
                      <a16:creationId xmlns:a16="http://schemas.microsoft.com/office/drawing/2014/main" id="{81AD7D48-5DBF-B140-BBAC-EF36A1DCA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10225287-A970-334C-96E6-BB42F39A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585D3D77-62B9-C346-9D1A-8A3555BAAD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99C7DE0F-016E-FE40-A619-F6309459B199}"/>
                </a:ext>
              </a:extLst>
            </p:cNvPr>
            <p:cNvGrpSpPr/>
            <p:nvPr/>
          </p:nvGrpSpPr>
          <p:grpSpPr>
            <a:xfrm>
              <a:off x="9846130" y="3502221"/>
              <a:ext cx="571917" cy="607211"/>
              <a:chOff x="9846130" y="3502221"/>
              <a:chExt cx="571917" cy="607211"/>
            </a:xfrm>
          </p:grpSpPr>
          <p:sp>
            <p:nvSpPr>
              <p:cNvPr id="509" name="Freeform 917">
                <a:extLst>
                  <a:ext uri="{FF2B5EF4-FFF2-40B4-BE49-F238E27FC236}">
                    <a16:creationId xmlns:a16="http://schemas.microsoft.com/office/drawing/2014/main" id="{F61365F4-AF8A-7946-BAE2-C24405A00F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4716" y="3925785"/>
                <a:ext cx="466702" cy="183647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2676">
                    <a:moveTo>
                      <a:pt x="1334" y="12676"/>
                    </a:moveTo>
                    <a:lnTo>
                      <a:pt x="51" y="7461"/>
                    </a:ln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1334" y="12676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10" name="Group 509">
                <a:extLst>
                  <a:ext uri="{FF2B5EF4-FFF2-40B4-BE49-F238E27FC236}">
                    <a16:creationId xmlns:a16="http://schemas.microsoft.com/office/drawing/2014/main" id="{B9D23B02-A16D-054E-9F56-ACE4882F9465}"/>
                  </a:ext>
                </a:extLst>
              </p:cNvPr>
              <p:cNvGrpSpPr/>
              <p:nvPr/>
            </p:nvGrpSpPr>
            <p:grpSpPr>
              <a:xfrm>
                <a:off x="9846130" y="3502221"/>
                <a:ext cx="571917" cy="461666"/>
                <a:chOff x="9980560" y="726571"/>
                <a:chExt cx="659732" cy="461666"/>
              </a:xfrm>
            </p:grpSpPr>
            <p:sp>
              <p:nvSpPr>
                <p:cNvPr id="511" name="Rectangle 228">
                  <a:extLst>
                    <a:ext uri="{FF2B5EF4-FFF2-40B4-BE49-F238E27FC236}">
                      <a16:creationId xmlns:a16="http://schemas.microsoft.com/office/drawing/2014/main" id="{D8196C66-5ACD-F440-9D67-38ED9AB1D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229">
                  <a:extLst>
                    <a:ext uri="{FF2B5EF4-FFF2-40B4-BE49-F238E27FC236}">
                      <a16:creationId xmlns:a16="http://schemas.microsoft.com/office/drawing/2014/main" id="{E2A04A91-A7A2-844E-A202-E5174F201E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Text Box 230">
                  <a:extLst>
                    <a:ext uri="{FF2B5EF4-FFF2-40B4-BE49-F238E27FC236}">
                      <a16:creationId xmlns:a16="http://schemas.microsoft.com/office/drawing/2014/main" id="{C660DE0E-7128-8A4E-8A4B-C829B6CB2B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18B24C5B-DDAD-664C-B7C8-511BEF3C88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5" name="Straight Connector 514">
                  <a:extLst>
                    <a:ext uri="{FF2B5EF4-FFF2-40B4-BE49-F238E27FC236}">
                      <a16:creationId xmlns:a16="http://schemas.microsoft.com/office/drawing/2014/main" id="{D26F734D-CDBF-C940-BA08-558A6C9FC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38FD6327-86A9-CE4D-9578-2AAEA1D9BB04}"/>
                </a:ext>
              </a:extLst>
            </p:cNvPr>
            <p:cNvGrpSpPr/>
            <p:nvPr/>
          </p:nvGrpSpPr>
          <p:grpSpPr>
            <a:xfrm>
              <a:off x="9554792" y="4299763"/>
              <a:ext cx="571917" cy="630904"/>
              <a:chOff x="9554792" y="4299763"/>
              <a:chExt cx="571917" cy="630904"/>
            </a:xfrm>
          </p:grpSpPr>
          <p:sp>
            <p:nvSpPr>
              <p:cNvPr id="502" name="Freeform 917">
                <a:extLst>
                  <a:ext uri="{FF2B5EF4-FFF2-40B4-BE49-F238E27FC236}">
                    <a16:creationId xmlns:a16="http://schemas.microsoft.com/office/drawing/2014/main" id="{1189185D-1F7C-B94E-B532-3E812D995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98301" y="4724405"/>
                <a:ext cx="466702" cy="20626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4237">
                    <a:moveTo>
                      <a:pt x="434" y="14237"/>
                    </a:moveTo>
                    <a:cubicBezTo>
                      <a:pt x="306" y="11978"/>
                      <a:pt x="179" y="9720"/>
                      <a:pt x="51" y="7461"/>
                    </a:cubicBezTo>
                    <a:cubicBezTo>
                      <a:pt x="-117" y="4751"/>
                      <a:pt x="199" y="2710"/>
                      <a:pt x="30" y="0"/>
                    </a:cubicBezTo>
                    <a:lnTo>
                      <a:pt x="10000" y="6"/>
                    </a:lnTo>
                    <a:lnTo>
                      <a:pt x="434" y="14237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503" name="Group 502">
                <a:extLst>
                  <a:ext uri="{FF2B5EF4-FFF2-40B4-BE49-F238E27FC236}">
                    <a16:creationId xmlns:a16="http://schemas.microsoft.com/office/drawing/2014/main" id="{B4CB1129-B032-C24F-981D-F17E21FDF808}"/>
                  </a:ext>
                </a:extLst>
              </p:cNvPr>
              <p:cNvGrpSpPr/>
              <p:nvPr/>
            </p:nvGrpSpPr>
            <p:grpSpPr>
              <a:xfrm>
                <a:off x="9554792" y="4299763"/>
                <a:ext cx="571917" cy="461666"/>
                <a:chOff x="9980560" y="726571"/>
                <a:chExt cx="659732" cy="461666"/>
              </a:xfrm>
            </p:grpSpPr>
            <p:sp>
              <p:nvSpPr>
                <p:cNvPr id="504" name="Rectangle 228">
                  <a:extLst>
                    <a:ext uri="{FF2B5EF4-FFF2-40B4-BE49-F238E27FC236}">
                      <a16:creationId xmlns:a16="http://schemas.microsoft.com/office/drawing/2014/main" id="{CCE0CE6B-4616-484D-A2D2-97A95D223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Rectangle 229">
                  <a:extLst>
                    <a:ext uri="{FF2B5EF4-FFF2-40B4-BE49-F238E27FC236}">
                      <a16:creationId xmlns:a16="http://schemas.microsoft.com/office/drawing/2014/main" id="{D26DD102-7516-7941-AD70-9B37EC2BD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Text Box 230">
                  <a:extLst>
                    <a:ext uri="{FF2B5EF4-FFF2-40B4-BE49-F238E27FC236}">
                      <a16:creationId xmlns:a16="http://schemas.microsoft.com/office/drawing/2014/main" id="{1F958F41-1C91-3742-8E5E-D63C7ABC69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65CAD0DA-ECB6-FF46-8BF8-7B4132226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C7CD87E0-C83F-0F48-9FE9-45EF45C8B5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4" name="Group 493">
              <a:extLst>
                <a:ext uri="{FF2B5EF4-FFF2-40B4-BE49-F238E27FC236}">
                  <a16:creationId xmlns:a16="http://schemas.microsoft.com/office/drawing/2014/main" id="{017CCCDD-4C17-AD45-9653-B55DDD72AFD2}"/>
                </a:ext>
              </a:extLst>
            </p:cNvPr>
            <p:cNvGrpSpPr/>
            <p:nvPr/>
          </p:nvGrpSpPr>
          <p:grpSpPr>
            <a:xfrm>
              <a:off x="10153753" y="4577638"/>
              <a:ext cx="628869" cy="576513"/>
              <a:chOff x="10153753" y="4577638"/>
              <a:chExt cx="628869" cy="576513"/>
            </a:xfrm>
          </p:grpSpPr>
          <p:sp>
            <p:nvSpPr>
              <p:cNvPr id="495" name="Freeform 917">
                <a:extLst>
                  <a:ext uri="{FF2B5EF4-FFF2-40B4-BE49-F238E27FC236}">
                    <a16:creationId xmlns:a16="http://schemas.microsoft.com/office/drawing/2014/main" id="{97591357-9173-9047-99D7-EEF6AA2E9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3753" y="5002899"/>
                <a:ext cx="590332" cy="151252"/>
              </a:xfrm>
              <a:custGeom>
                <a:avLst/>
                <a:gdLst>
                  <a:gd name="T0" fmla="*/ 0 w 192"/>
                  <a:gd name="T1" fmla="*/ 594 h 594"/>
                  <a:gd name="T2" fmla="*/ 192 w 192"/>
                  <a:gd name="T3" fmla="*/ 0 h 594"/>
                  <a:gd name="T4" fmla="*/ 192 w 192"/>
                  <a:gd name="T5" fmla="*/ 515 h 594"/>
                  <a:gd name="T6" fmla="*/ 0 w 192"/>
                  <a:gd name="T7" fmla="*/ 594 h 59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92"/>
                  <a:gd name="T13" fmla="*/ 0 h 594"/>
                  <a:gd name="T14" fmla="*/ 192 w 192"/>
                  <a:gd name="T15" fmla="*/ 594 h 594"/>
                  <a:gd name="connsiteX0" fmla="*/ 0 w 10140"/>
                  <a:gd name="connsiteY0" fmla="*/ 9728 h 9728"/>
                  <a:gd name="connsiteX1" fmla="*/ 10140 w 10140"/>
                  <a:gd name="connsiteY1" fmla="*/ 0 h 9728"/>
                  <a:gd name="connsiteX2" fmla="*/ 10140 w 10140"/>
                  <a:gd name="connsiteY2" fmla="*/ 8670 h 9728"/>
                  <a:gd name="connsiteX3" fmla="*/ 0 w 10140"/>
                  <a:gd name="connsiteY3" fmla="*/ 9728 h 9728"/>
                  <a:gd name="connsiteX0" fmla="*/ 319 w 10319"/>
                  <a:gd name="connsiteY0" fmla="*/ 10000 h 10000"/>
                  <a:gd name="connsiteX1" fmla="*/ 0 w 10319"/>
                  <a:gd name="connsiteY1" fmla="*/ 9878 h 10000"/>
                  <a:gd name="connsiteX2" fmla="*/ 10319 w 10319"/>
                  <a:gd name="connsiteY2" fmla="*/ 0 h 10000"/>
                  <a:gd name="connsiteX3" fmla="*/ 10319 w 10319"/>
                  <a:gd name="connsiteY3" fmla="*/ 8912 h 10000"/>
                  <a:gd name="connsiteX4" fmla="*/ 319 w 10319"/>
                  <a:gd name="connsiteY4" fmla="*/ 10000 h 10000"/>
                  <a:gd name="connsiteX0" fmla="*/ 2669 w 10319"/>
                  <a:gd name="connsiteY0" fmla="*/ 10279 h 10279"/>
                  <a:gd name="connsiteX1" fmla="*/ 0 w 10319"/>
                  <a:gd name="connsiteY1" fmla="*/ 9878 h 10279"/>
                  <a:gd name="connsiteX2" fmla="*/ 10319 w 10319"/>
                  <a:gd name="connsiteY2" fmla="*/ 0 h 10279"/>
                  <a:gd name="connsiteX3" fmla="*/ 10319 w 10319"/>
                  <a:gd name="connsiteY3" fmla="*/ 8912 h 10279"/>
                  <a:gd name="connsiteX4" fmla="*/ 2669 w 10319"/>
                  <a:gd name="connsiteY4" fmla="*/ 10279 h 10279"/>
                  <a:gd name="connsiteX0" fmla="*/ 3432 w 11082"/>
                  <a:gd name="connsiteY0" fmla="*/ 1685 h 1685"/>
                  <a:gd name="connsiteX1" fmla="*/ 763 w 11082"/>
                  <a:gd name="connsiteY1" fmla="*/ 1284 h 1685"/>
                  <a:gd name="connsiteX2" fmla="*/ 0 w 11082"/>
                  <a:gd name="connsiteY2" fmla="*/ 0 h 1685"/>
                  <a:gd name="connsiteX3" fmla="*/ 11082 w 11082"/>
                  <a:gd name="connsiteY3" fmla="*/ 318 h 1685"/>
                  <a:gd name="connsiteX4" fmla="*/ 3432 w 11082"/>
                  <a:gd name="connsiteY4" fmla="*/ 1685 h 1685"/>
                  <a:gd name="connsiteX0" fmla="*/ 3097 w 14245"/>
                  <a:gd name="connsiteY0" fmla="*/ 10000 h 10000"/>
                  <a:gd name="connsiteX1" fmla="*/ 689 w 14245"/>
                  <a:gd name="connsiteY1" fmla="*/ 7620 h 10000"/>
                  <a:gd name="connsiteX2" fmla="*/ 0 w 14245"/>
                  <a:gd name="connsiteY2" fmla="*/ 0 h 10000"/>
                  <a:gd name="connsiteX3" fmla="*/ 14245 w 14245"/>
                  <a:gd name="connsiteY3" fmla="*/ 633 h 10000"/>
                  <a:gd name="connsiteX4" fmla="*/ 3097 w 14245"/>
                  <a:gd name="connsiteY4" fmla="*/ 10000 h 10000"/>
                  <a:gd name="connsiteX0" fmla="*/ 2478 w 13626"/>
                  <a:gd name="connsiteY0" fmla="*/ 9373 h 9373"/>
                  <a:gd name="connsiteX1" fmla="*/ 70 w 13626"/>
                  <a:gd name="connsiteY1" fmla="*/ 6993 h 9373"/>
                  <a:gd name="connsiteX2" fmla="*/ 41 w 13626"/>
                  <a:gd name="connsiteY2" fmla="*/ 0 h 9373"/>
                  <a:gd name="connsiteX3" fmla="*/ 13626 w 13626"/>
                  <a:gd name="connsiteY3" fmla="*/ 6 h 9373"/>
                  <a:gd name="connsiteX4" fmla="*/ 2478 w 13626"/>
                  <a:gd name="connsiteY4" fmla="*/ 9373 h 9373"/>
                  <a:gd name="connsiteX0" fmla="*/ 1334 w 10000"/>
                  <a:gd name="connsiteY0" fmla="*/ 12676 h 12676"/>
                  <a:gd name="connsiteX1" fmla="*/ 51 w 10000"/>
                  <a:gd name="connsiteY1" fmla="*/ 7461 h 12676"/>
                  <a:gd name="connsiteX2" fmla="*/ 30 w 10000"/>
                  <a:gd name="connsiteY2" fmla="*/ 0 h 12676"/>
                  <a:gd name="connsiteX3" fmla="*/ 10000 w 10000"/>
                  <a:gd name="connsiteY3" fmla="*/ 6 h 12676"/>
                  <a:gd name="connsiteX4" fmla="*/ 1334 w 10000"/>
                  <a:gd name="connsiteY4" fmla="*/ 12676 h 12676"/>
                  <a:gd name="connsiteX0" fmla="*/ 434 w 10000"/>
                  <a:gd name="connsiteY0" fmla="*/ 14237 h 14237"/>
                  <a:gd name="connsiteX1" fmla="*/ 51 w 10000"/>
                  <a:gd name="connsiteY1" fmla="*/ 7461 h 14237"/>
                  <a:gd name="connsiteX2" fmla="*/ 30 w 10000"/>
                  <a:gd name="connsiteY2" fmla="*/ 0 h 14237"/>
                  <a:gd name="connsiteX3" fmla="*/ 10000 w 10000"/>
                  <a:gd name="connsiteY3" fmla="*/ 6 h 14237"/>
                  <a:gd name="connsiteX4" fmla="*/ 434 w 10000"/>
                  <a:gd name="connsiteY4" fmla="*/ 14237 h 14237"/>
                  <a:gd name="connsiteX0" fmla="*/ 434 w 12908"/>
                  <a:gd name="connsiteY0" fmla="*/ 14237 h 14237"/>
                  <a:gd name="connsiteX1" fmla="*/ 51 w 12908"/>
                  <a:gd name="connsiteY1" fmla="*/ 7461 h 14237"/>
                  <a:gd name="connsiteX2" fmla="*/ 30 w 12908"/>
                  <a:gd name="connsiteY2" fmla="*/ 0 h 14237"/>
                  <a:gd name="connsiteX3" fmla="*/ 12908 w 12908"/>
                  <a:gd name="connsiteY3" fmla="*/ 3797 h 14237"/>
                  <a:gd name="connsiteX4" fmla="*/ 434 w 12908"/>
                  <a:gd name="connsiteY4" fmla="*/ 14237 h 14237"/>
                  <a:gd name="connsiteX0" fmla="*/ 391 w 12865"/>
                  <a:gd name="connsiteY0" fmla="*/ 10892 h 10892"/>
                  <a:gd name="connsiteX1" fmla="*/ 8 w 12865"/>
                  <a:gd name="connsiteY1" fmla="*/ 4116 h 10892"/>
                  <a:gd name="connsiteX2" fmla="*/ 2479 w 12865"/>
                  <a:gd name="connsiteY2" fmla="*/ 0 h 10892"/>
                  <a:gd name="connsiteX3" fmla="*/ 12865 w 12865"/>
                  <a:gd name="connsiteY3" fmla="*/ 452 h 10892"/>
                  <a:gd name="connsiteX4" fmla="*/ 391 w 12865"/>
                  <a:gd name="connsiteY4" fmla="*/ 10892 h 10892"/>
                  <a:gd name="connsiteX0" fmla="*/ 183 w 12657"/>
                  <a:gd name="connsiteY0" fmla="*/ 10892 h 10892"/>
                  <a:gd name="connsiteX1" fmla="*/ 8 w 12657"/>
                  <a:gd name="connsiteY1" fmla="*/ 7238 h 10892"/>
                  <a:gd name="connsiteX2" fmla="*/ 2271 w 12657"/>
                  <a:gd name="connsiteY2" fmla="*/ 0 h 10892"/>
                  <a:gd name="connsiteX3" fmla="*/ 12657 w 12657"/>
                  <a:gd name="connsiteY3" fmla="*/ 452 h 10892"/>
                  <a:gd name="connsiteX4" fmla="*/ 183 w 12657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892 h 10892"/>
                  <a:gd name="connsiteX1" fmla="*/ 0 w 12649"/>
                  <a:gd name="connsiteY1" fmla="*/ 7238 h 10892"/>
                  <a:gd name="connsiteX2" fmla="*/ 2263 w 12649"/>
                  <a:gd name="connsiteY2" fmla="*/ 0 h 10892"/>
                  <a:gd name="connsiteX3" fmla="*/ 12649 w 12649"/>
                  <a:gd name="connsiteY3" fmla="*/ 452 h 10892"/>
                  <a:gd name="connsiteX4" fmla="*/ 175 w 12649"/>
                  <a:gd name="connsiteY4" fmla="*/ 10892 h 10892"/>
                  <a:gd name="connsiteX0" fmla="*/ 175 w 12649"/>
                  <a:gd name="connsiteY0" fmla="*/ 10440 h 10440"/>
                  <a:gd name="connsiteX1" fmla="*/ 0 w 12649"/>
                  <a:gd name="connsiteY1" fmla="*/ 6786 h 10440"/>
                  <a:gd name="connsiteX2" fmla="*/ 2263 w 12649"/>
                  <a:gd name="connsiteY2" fmla="*/ 217 h 10440"/>
                  <a:gd name="connsiteX3" fmla="*/ 12649 w 12649"/>
                  <a:gd name="connsiteY3" fmla="*/ 0 h 10440"/>
                  <a:gd name="connsiteX4" fmla="*/ 175 w 12649"/>
                  <a:gd name="connsiteY4" fmla="*/ 10440 h 10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9" h="10440">
                    <a:moveTo>
                      <a:pt x="175" y="10440"/>
                    </a:moveTo>
                    <a:cubicBezTo>
                      <a:pt x="47" y="8181"/>
                      <a:pt x="128" y="9045"/>
                      <a:pt x="0" y="6786"/>
                    </a:cubicBezTo>
                    <a:cubicBezTo>
                      <a:pt x="1563" y="2515"/>
                      <a:pt x="1463" y="3373"/>
                      <a:pt x="2263" y="217"/>
                    </a:cubicBezTo>
                    <a:lnTo>
                      <a:pt x="12649" y="0"/>
                    </a:lnTo>
                    <a:lnTo>
                      <a:pt x="175" y="10440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99000">
                    <a:schemeClr val="bg1">
                      <a:lumMod val="75000"/>
                    </a:schemeClr>
                  </a:gs>
                </a:gsLst>
                <a:lin ang="0" scaled="1"/>
              </a:gra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496" name="Group 495">
                <a:extLst>
                  <a:ext uri="{FF2B5EF4-FFF2-40B4-BE49-F238E27FC236}">
                    <a16:creationId xmlns:a16="http://schemas.microsoft.com/office/drawing/2014/main" id="{8B40CC4E-61E1-7147-B950-B5A9495E9B83}"/>
                  </a:ext>
                </a:extLst>
              </p:cNvPr>
              <p:cNvGrpSpPr/>
              <p:nvPr/>
            </p:nvGrpSpPr>
            <p:grpSpPr>
              <a:xfrm>
                <a:off x="10210705" y="4577638"/>
                <a:ext cx="571917" cy="461666"/>
                <a:chOff x="9980560" y="726571"/>
                <a:chExt cx="659732" cy="461666"/>
              </a:xfrm>
            </p:grpSpPr>
            <p:sp>
              <p:nvSpPr>
                <p:cNvPr id="497" name="Rectangle 228">
                  <a:extLst>
                    <a:ext uri="{FF2B5EF4-FFF2-40B4-BE49-F238E27FC236}">
                      <a16:creationId xmlns:a16="http://schemas.microsoft.com/office/drawing/2014/main" id="{D2D44BCA-E28A-FA41-AF35-848ECEF070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0996" y="761446"/>
                  <a:ext cx="559422" cy="38903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50800" dist="381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Rectangle 229">
                  <a:extLst>
                    <a:ext uri="{FF2B5EF4-FFF2-40B4-BE49-F238E27FC236}">
                      <a16:creationId xmlns:a16="http://schemas.microsoft.com/office/drawing/2014/main" id="{D389761B-E426-DB42-85C3-D511639FC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41638" y="769755"/>
                  <a:ext cx="559977" cy="130804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9" name="Text Box 230">
                  <a:extLst>
                    <a:ext uri="{FF2B5EF4-FFF2-40B4-BE49-F238E27FC236}">
                      <a16:creationId xmlns:a16="http://schemas.microsoft.com/office/drawing/2014/main" id="{3DB5EBC6-C337-BB4C-B251-28D5B838E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980560" y="726571"/>
                  <a:ext cx="659732" cy="4616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8479EDDB-D000-FE4F-B1BE-1440681E3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895309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4B266B2A-3BB6-1B4F-AFEF-AAB669208B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8335" y="1018248"/>
                  <a:ext cx="55813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0E5911E9-912E-A74C-9314-F819FE0F68F9}"/>
              </a:ext>
            </a:extLst>
          </p:cNvPr>
          <p:cNvGrpSpPr/>
          <p:nvPr/>
        </p:nvGrpSpPr>
        <p:grpSpPr>
          <a:xfrm>
            <a:off x="9857298" y="4503289"/>
            <a:ext cx="393760" cy="218578"/>
            <a:chOff x="7493876" y="2774731"/>
            <a:chExt cx="1481958" cy="894622"/>
          </a:xfrm>
        </p:grpSpPr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07075C2-B6C5-9040-B4CF-2B70E9105E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E1345A0C-4A4C-F641-BBD0-7933F8056C0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533" name="Group 532">
              <a:extLst>
                <a:ext uri="{FF2B5EF4-FFF2-40B4-BE49-F238E27FC236}">
                  <a16:creationId xmlns:a16="http://schemas.microsoft.com/office/drawing/2014/main" id="{31C7191D-3480-654D-965C-3B4C97B7A4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EE001FF1-F9D3-0947-96F9-2AF2D9DFCA0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5E8ED17-9799-6442-8FBA-D34F88BCECB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F65478EB-2F48-3744-B46F-1455A255339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7" name="Freeform 536">
                <a:extLst>
                  <a:ext uri="{FF2B5EF4-FFF2-40B4-BE49-F238E27FC236}">
                    <a16:creationId xmlns:a16="http://schemas.microsoft.com/office/drawing/2014/main" id="{1EEBD73D-ED6E-D444-91D9-C7EA735BBFE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538" name="Freeform 537">
            <a:extLst>
              <a:ext uri="{FF2B5EF4-FFF2-40B4-BE49-F238E27FC236}">
                <a16:creationId xmlns:a16="http://schemas.microsoft.com/office/drawing/2014/main" id="{431F7FF5-7027-894E-929D-18B244822EFA}"/>
              </a:ext>
            </a:extLst>
          </p:cNvPr>
          <p:cNvSpPr/>
          <p:nvPr/>
        </p:nvSpPr>
        <p:spPr>
          <a:xfrm>
            <a:off x="7362436" y="2627566"/>
            <a:ext cx="3064097" cy="2683755"/>
          </a:xfrm>
          <a:custGeom>
            <a:avLst/>
            <a:gdLst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3913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621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998374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650434 w 2769704"/>
              <a:gd name="connsiteY5" fmla="*/ 2001078 h 2637182"/>
              <a:gd name="connsiteX6" fmla="*/ 2769704 w 2769704"/>
              <a:gd name="connsiteY6" fmla="*/ 2637182 h 2637182"/>
              <a:gd name="connsiteX0" fmla="*/ 0 w 2769704"/>
              <a:gd name="connsiteY0" fmla="*/ 0 h 2637182"/>
              <a:gd name="connsiteX1" fmla="*/ 980661 w 2769704"/>
              <a:gd name="connsiteY1" fmla="*/ 1007165 h 2637182"/>
              <a:gd name="connsiteX2" fmla="*/ 2014330 w 2769704"/>
              <a:gd name="connsiteY2" fmla="*/ 1011756 h 2637182"/>
              <a:gd name="connsiteX3" fmla="*/ 2478156 w 2769704"/>
              <a:gd name="connsiteY3" fmla="*/ 1007165 h 2637182"/>
              <a:gd name="connsiteX4" fmla="*/ 2054087 w 2769704"/>
              <a:gd name="connsiteY4" fmla="*/ 1709530 h 2637182"/>
              <a:gd name="connsiteX5" fmla="*/ 2753026 w 2769704"/>
              <a:gd name="connsiteY5" fmla="*/ 2050143 h 2637182"/>
              <a:gd name="connsiteX6" fmla="*/ 2769704 w 2769704"/>
              <a:gd name="connsiteY6" fmla="*/ 2637182 h 2637182"/>
              <a:gd name="connsiteX0" fmla="*/ 0 w 2753026"/>
              <a:gd name="connsiteY0" fmla="*/ 0 h 2628261"/>
              <a:gd name="connsiteX1" fmla="*/ 980661 w 2753026"/>
              <a:gd name="connsiteY1" fmla="*/ 1007165 h 2628261"/>
              <a:gd name="connsiteX2" fmla="*/ 2014330 w 2753026"/>
              <a:gd name="connsiteY2" fmla="*/ 1011756 h 2628261"/>
              <a:gd name="connsiteX3" fmla="*/ 2478156 w 2753026"/>
              <a:gd name="connsiteY3" fmla="*/ 1007165 h 2628261"/>
              <a:gd name="connsiteX4" fmla="*/ 2054087 w 2753026"/>
              <a:gd name="connsiteY4" fmla="*/ 1709530 h 2628261"/>
              <a:gd name="connsiteX5" fmla="*/ 2753026 w 2753026"/>
              <a:gd name="connsiteY5" fmla="*/ 2050143 h 2628261"/>
              <a:gd name="connsiteX6" fmla="*/ 2742942 w 2753026"/>
              <a:gd name="connsiteY6" fmla="*/ 2628261 h 2628261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4 w 2760784"/>
              <a:gd name="connsiteY6" fmla="*/ 2820062 h 2820062"/>
              <a:gd name="connsiteX0" fmla="*/ 0 w 2760784"/>
              <a:gd name="connsiteY0" fmla="*/ 0 h 2820062"/>
              <a:gd name="connsiteX1" fmla="*/ 980661 w 2760784"/>
              <a:gd name="connsiteY1" fmla="*/ 1007165 h 2820062"/>
              <a:gd name="connsiteX2" fmla="*/ 2014330 w 2760784"/>
              <a:gd name="connsiteY2" fmla="*/ 1011756 h 2820062"/>
              <a:gd name="connsiteX3" fmla="*/ 2478156 w 2760784"/>
              <a:gd name="connsiteY3" fmla="*/ 1007165 h 2820062"/>
              <a:gd name="connsiteX4" fmla="*/ 2054087 w 2760784"/>
              <a:gd name="connsiteY4" fmla="*/ 1709530 h 2820062"/>
              <a:gd name="connsiteX5" fmla="*/ 2753026 w 2760784"/>
              <a:gd name="connsiteY5" fmla="*/ 2050143 h 2820062"/>
              <a:gd name="connsiteX6" fmla="*/ 2760783 w 2760784"/>
              <a:gd name="connsiteY6" fmla="*/ 2639768 h 2820062"/>
              <a:gd name="connsiteX7" fmla="*/ 2760784 w 2760784"/>
              <a:gd name="connsiteY7" fmla="*/ 2820062 h 2820062"/>
              <a:gd name="connsiteX0" fmla="*/ 0 w 3188991"/>
              <a:gd name="connsiteY0" fmla="*/ 0 h 2681787"/>
              <a:gd name="connsiteX1" fmla="*/ 980661 w 3188991"/>
              <a:gd name="connsiteY1" fmla="*/ 1007165 h 2681787"/>
              <a:gd name="connsiteX2" fmla="*/ 2014330 w 3188991"/>
              <a:gd name="connsiteY2" fmla="*/ 1011756 h 2681787"/>
              <a:gd name="connsiteX3" fmla="*/ 2478156 w 3188991"/>
              <a:gd name="connsiteY3" fmla="*/ 1007165 h 2681787"/>
              <a:gd name="connsiteX4" fmla="*/ 2054087 w 3188991"/>
              <a:gd name="connsiteY4" fmla="*/ 1709530 h 2681787"/>
              <a:gd name="connsiteX5" fmla="*/ 2753026 w 3188991"/>
              <a:gd name="connsiteY5" fmla="*/ 2050143 h 2681787"/>
              <a:gd name="connsiteX6" fmla="*/ 2760783 w 3188991"/>
              <a:gd name="connsiteY6" fmla="*/ 2639768 h 2681787"/>
              <a:gd name="connsiteX7" fmla="*/ 3188991 w 3188991"/>
              <a:gd name="connsiteY7" fmla="*/ 2681787 h 2681787"/>
              <a:gd name="connsiteX0" fmla="*/ 0 w 3188991"/>
              <a:gd name="connsiteY0" fmla="*/ 0 h 2691285"/>
              <a:gd name="connsiteX1" fmla="*/ 980661 w 3188991"/>
              <a:gd name="connsiteY1" fmla="*/ 1007165 h 2691285"/>
              <a:gd name="connsiteX2" fmla="*/ 2014330 w 3188991"/>
              <a:gd name="connsiteY2" fmla="*/ 1011756 h 2691285"/>
              <a:gd name="connsiteX3" fmla="*/ 2478156 w 3188991"/>
              <a:gd name="connsiteY3" fmla="*/ 1007165 h 2691285"/>
              <a:gd name="connsiteX4" fmla="*/ 2054087 w 3188991"/>
              <a:gd name="connsiteY4" fmla="*/ 1709530 h 2691285"/>
              <a:gd name="connsiteX5" fmla="*/ 2753026 w 3188991"/>
              <a:gd name="connsiteY5" fmla="*/ 2050143 h 2691285"/>
              <a:gd name="connsiteX6" fmla="*/ 2760783 w 3188991"/>
              <a:gd name="connsiteY6" fmla="*/ 2639768 h 2691285"/>
              <a:gd name="connsiteX7" fmla="*/ 3188991 w 3188991"/>
              <a:gd name="connsiteY7" fmla="*/ 2681787 h 2691285"/>
              <a:gd name="connsiteX0" fmla="*/ 0 w 3188991"/>
              <a:gd name="connsiteY0" fmla="*/ 0 h 2700394"/>
              <a:gd name="connsiteX1" fmla="*/ 980661 w 3188991"/>
              <a:gd name="connsiteY1" fmla="*/ 1007165 h 2700394"/>
              <a:gd name="connsiteX2" fmla="*/ 2014330 w 3188991"/>
              <a:gd name="connsiteY2" fmla="*/ 1011756 h 2700394"/>
              <a:gd name="connsiteX3" fmla="*/ 2478156 w 3188991"/>
              <a:gd name="connsiteY3" fmla="*/ 1007165 h 2700394"/>
              <a:gd name="connsiteX4" fmla="*/ 2054087 w 3188991"/>
              <a:gd name="connsiteY4" fmla="*/ 1709530 h 2700394"/>
              <a:gd name="connsiteX5" fmla="*/ 2753026 w 3188991"/>
              <a:gd name="connsiteY5" fmla="*/ 2050143 h 2700394"/>
              <a:gd name="connsiteX6" fmla="*/ 2765243 w 3188991"/>
              <a:gd name="connsiteY6" fmla="*/ 2662071 h 2700394"/>
              <a:gd name="connsiteX7" fmla="*/ 3188991 w 3188991"/>
              <a:gd name="connsiteY7" fmla="*/ 2681787 h 2700394"/>
              <a:gd name="connsiteX0" fmla="*/ 0 w 3188991"/>
              <a:gd name="connsiteY0" fmla="*/ 0 h 2686921"/>
              <a:gd name="connsiteX1" fmla="*/ 980661 w 3188991"/>
              <a:gd name="connsiteY1" fmla="*/ 1007165 h 2686921"/>
              <a:gd name="connsiteX2" fmla="*/ 2014330 w 3188991"/>
              <a:gd name="connsiteY2" fmla="*/ 1011756 h 2686921"/>
              <a:gd name="connsiteX3" fmla="*/ 2478156 w 3188991"/>
              <a:gd name="connsiteY3" fmla="*/ 1007165 h 2686921"/>
              <a:gd name="connsiteX4" fmla="*/ 2054087 w 3188991"/>
              <a:gd name="connsiteY4" fmla="*/ 1709530 h 2686921"/>
              <a:gd name="connsiteX5" fmla="*/ 2753026 w 3188991"/>
              <a:gd name="connsiteY5" fmla="*/ 2050143 h 2686921"/>
              <a:gd name="connsiteX6" fmla="*/ 2765243 w 3188991"/>
              <a:gd name="connsiteY6" fmla="*/ 2662071 h 2686921"/>
              <a:gd name="connsiteX7" fmla="*/ 3188991 w 3188991"/>
              <a:gd name="connsiteY7" fmla="*/ 2681787 h 2686921"/>
              <a:gd name="connsiteX0" fmla="*/ 0 w 3188991"/>
              <a:gd name="connsiteY0" fmla="*/ 0 h 2689619"/>
              <a:gd name="connsiteX1" fmla="*/ 980661 w 3188991"/>
              <a:gd name="connsiteY1" fmla="*/ 1007165 h 2689619"/>
              <a:gd name="connsiteX2" fmla="*/ 2014330 w 3188991"/>
              <a:gd name="connsiteY2" fmla="*/ 1011756 h 2689619"/>
              <a:gd name="connsiteX3" fmla="*/ 2478156 w 3188991"/>
              <a:gd name="connsiteY3" fmla="*/ 1007165 h 2689619"/>
              <a:gd name="connsiteX4" fmla="*/ 2054087 w 3188991"/>
              <a:gd name="connsiteY4" fmla="*/ 1709530 h 2689619"/>
              <a:gd name="connsiteX5" fmla="*/ 2753026 w 3188991"/>
              <a:gd name="connsiteY5" fmla="*/ 2050143 h 2689619"/>
              <a:gd name="connsiteX6" fmla="*/ 2769703 w 3188991"/>
              <a:gd name="connsiteY6" fmla="*/ 2675452 h 2689619"/>
              <a:gd name="connsiteX7" fmla="*/ 3188991 w 3188991"/>
              <a:gd name="connsiteY7" fmla="*/ 2681787 h 2689619"/>
              <a:gd name="connsiteX0" fmla="*/ 0 w 3188991"/>
              <a:gd name="connsiteY0" fmla="*/ 0 h 2681967"/>
              <a:gd name="connsiteX1" fmla="*/ 980661 w 3188991"/>
              <a:gd name="connsiteY1" fmla="*/ 1007165 h 2681967"/>
              <a:gd name="connsiteX2" fmla="*/ 2014330 w 3188991"/>
              <a:gd name="connsiteY2" fmla="*/ 1011756 h 2681967"/>
              <a:gd name="connsiteX3" fmla="*/ 2478156 w 3188991"/>
              <a:gd name="connsiteY3" fmla="*/ 1007165 h 2681967"/>
              <a:gd name="connsiteX4" fmla="*/ 2054087 w 3188991"/>
              <a:gd name="connsiteY4" fmla="*/ 1709530 h 2681967"/>
              <a:gd name="connsiteX5" fmla="*/ 2753026 w 3188991"/>
              <a:gd name="connsiteY5" fmla="*/ 2050143 h 2681967"/>
              <a:gd name="connsiteX6" fmla="*/ 2769703 w 3188991"/>
              <a:gd name="connsiteY6" fmla="*/ 2675452 h 2681967"/>
              <a:gd name="connsiteX7" fmla="*/ 3188991 w 3188991"/>
              <a:gd name="connsiteY7" fmla="*/ 2681787 h 2681967"/>
              <a:gd name="connsiteX0" fmla="*/ 0 w 3188991"/>
              <a:gd name="connsiteY0" fmla="*/ 0 h 2687647"/>
              <a:gd name="connsiteX1" fmla="*/ 980661 w 3188991"/>
              <a:gd name="connsiteY1" fmla="*/ 1007165 h 2687647"/>
              <a:gd name="connsiteX2" fmla="*/ 2014330 w 3188991"/>
              <a:gd name="connsiteY2" fmla="*/ 1011756 h 2687647"/>
              <a:gd name="connsiteX3" fmla="*/ 2478156 w 3188991"/>
              <a:gd name="connsiteY3" fmla="*/ 1007165 h 2687647"/>
              <a:gd name="connsiteX4" fmla="*/ 2054087 w 3188991"/>
              <a:gd name="connsiteY4" fmla="*/ 1709530 h 2687647"/>
              <a:gd name="connsiteX5" fmla="*/ 2753026 w 3188991"/>
              <a:gd name="connsiteY5" fmla="*/ 2050143 h 2687647"/>
              <a:gd name="connsiteX6" fmla="*/ 2769703 w 3188991"/>
              <a:gd name="connsiteY6" fmla="*/ 2675452 h 2687647"/>
              <a:gd name="connsiteX7" fmla="*/ 3188991 w 3188991"/>
              <a:gd name="connsiteY7" fmla="*/ 2681787 h 2687647"/>
              <a:gd name="connsiteX0" fmla="*/ 0 w 3064097"/>
              <a:gd name="connsiteY0" fmla="*/ 0 h 2687647"/>
              <a:gd name="connsiteX1" fmla="*/ 980661 w 3064097"/>
              <a:gd name="connsiteY1" fmla="*/ 1007165 h 2687647"/>
              <a:gd name="connsiteX2" fmla="*/ 2014330 w 3064097"/>
              <a:gd name="connsiteY2" fmla="*/ 1011756 h 2687647"/>
              <a:gd name="connsiteX3" fmla="*/ 2478156 w 3064097"/>
              <a:gd name="connsiteY3" fmla="*/ 1007165 h 2687647"/>
              <a:gd name="connsiteX4" fmla="*/ 2054087 w 3064097"/>
              <a:gd name="connsiteY4" fmla="*/ 1709530 h 2687647"/>
              <a:gd name="connsiteX5" fmla="*/ 2753026 w 3064097"/>
              <a:gd name="connsiteY5" fmla="*/ 2050143 h 2687647"/>
              <a:gd name="connsiteX6" fmla="*/ 2769703 w 3064097"/>
              <a:gd name="connsiteY6" fmla="*/ 2675452 h 2687647"/>
              <a:gd name="connsiteX7" fmla="*/ 3064097 w 3064097"/>
              <a:gd name="connsiteY7" fmla="*/ 2681787 h 2687647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  <a:gd name="connsiteX0" fmla="*/ 0 w 3064097"/>
              <a:gd name="connsiteY0" fmla="*/ 0 h 2683755"/>
              <a:gd name="connsiteX1" fmla="*/ 980661 w 3064097"/>
              <a:gd name="connsiteY1" fmla="*/ 1007165 h 2683755"/>
              <a:gd name="connsiteX2" fmla="*/ 2014330 w 3064097"/>
              <a:gd name="connsiteY2" fmla="*/ 1011756 h 2683755"/>
              <a:gd name="connsiteX3" fmla="*/ 2478156 w 3064097"/>
              <a:gd name="connsiteY3" fmla="*/ 1007165 h 2683755"/>
              <a:gd name="connsiteX4" fmla="*/ 2054087 w 3064097"/>
              <a:gd name="connsiteY4" fmla="*/ 1709530 h 2683755"/>
              <a:gd name="connsiteX5" fmla="*/ 2753026 w 3064097"/>
              <a:gd name="connsiteY5" fmla="*/ 2050143 h 2683755"/>
              <a:gd name="connsiteX6" fmla="*/ 2769703 w 3064097"/>
              <a:gd name="connsiteY6" fmla="*/ 2675452 h 2683755"/>
              <a:gd name="connsiteX7" fmla="*/ 3064097 w 3064097"/>
              <a:gd name="connsiteY7" fmla="*/ 2681787 h 2683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4097" h="2683755">
                <a:moveTo>
                  <a:pt x="0" y="0"/>
                </a:moveTo>
                <a:lnTo>
                  <a:pt x="980661" y="1007165"/>
                </a:lnTo>
                <a:lnTo>
                  <a:pt x="2014330" y="1011756"/>
                </a:lnTo>
                <a:lnTo>
                  <a:pt x="2478156" y="1007165"/>
                </a:lnTo>
                <a:lnTo>
                  <a:pt x="2054087" y="1709530"/>
                </a:lnTo>
                <a:lnTo>
                  <a:pt x="2753026" y="2050143"/>
                </a:lnTo>
                <a:lnTo>
                  <a:pt x="2769703" y="2675452"/>
                </a:lnTo>
                <a:cubicBezTo>
                  <a:pt x="2903519" y="2686485"/>
                  <a:pt x="2930284" y="2684136"/>
                  <a:pt x="3064097" y="2681787"/>
                </a:cubicBezTo>
              </a:path>
            </a:pathLst>
          </a:custGeom>
          <a:noFill/>
          <a:ln w="3175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439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A1129F-3DCF-3A44-9CC7-AFE5C958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873636" cy="894622"/>
          </a:xfrm>
        </p:spPr>
        <p:txBody>
          <a:bodyPr>
            <a:noAutofit/>
          </a:bodyPr>
          <a:lstStyle/>
          <a:p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Inter-AS routing:  a role in intradomain forwarding</a:t>
            </a:r>
            <a:endParaRPr lang="en-US" sz="4000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03F4-351A-E44F-97D7-AD719958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3" name="Freeform 3">
            <a:extLst>
              <a:ext uri="{FF2B5EF4-FFF2-40B4-BE49-F238E27FC236}">
                <a16:creationId xmlns:a16="http://schemas.microsoft.com/office/drawing/2014/main" id="{E9C365D2-5973-C342-80CF-5D128AC2921C}"/>
              </a:ext>
            </a:extLst>
          </p:cNvPr>
          <p:cNvSpPr>
            <a:spLocks/>
          </p:cNvSpPr>
          <p:nvPr/>
        </p:nvSpPr>
        <p:spPr bwMode="auto">
          <a:xfrm>
            <a:off x="5446783" y="4100650"/>
            <a:ext cx="2351995" cy="1511508"/>
          </a:xfrm>
          <a:custGeom>
            <a:avLst/>
            <a:gdLst>
              <a:gd name="T0" fmla="*/ 1063 w 1162"/>
              <a:gd name="T1" fmla="*/ 49351 h 543"/>
              <a:gd name="T2" fmla="*/ 6960 w 1162"/>
              <a:gd name="T3" fmla="*/ 4162 h 543"/>
              <a:gd name="T4" fmla="*/ 17785 w 1162"/>
              <a:gd name="T5" fmla="*/ 23973 h 543"/>
              <a:gd name="T6" fmla="*/ 21649 w 1162"/>
              <a:gd name="T7" fmla="*/ 72662 h 543"/>
              <a:gd name="T8" fmla="*/ 19828 w 1162"/>
              <a:gd name="T9" fmla="*/ 137161 h 543"/>
              <a:gd name="T10" fmla="*/ 11083 w 1162"/>
              <a:gd name="T11" fmla="*/ 164591 h 543"/>
              <a:gd name="T12" fmla="*/ 1657 w 1162"/>
              <a:gd name="T13" fmla="*/ 133650 h 543"/>
              <a:gd name="T14" fmla="*/ 1063 w 1162"/>
              <a:gd name="T15" fmla="*/ 49351 h 5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2"/>
              <a:gd name="T25" fmla="*/ 0 h 543"/>
              <a:gd name="T26" fmla="*/ 1162 w 1162"/>
              <a:gd name="T27" fmla="*/ 543 h 5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2" h="543">
                <a:moveTo>
                  <a:pt x="56" y="162"/>
                </a:moveTo>
                <a:cubicBezTo>
                  <a:pt x="115" y="100"/>
                  <a:pt x="221" y="28"/>
                  <a:pt x="368" y="14"/>
                </a:cubicBezTo>
                <a:cubicBezTo>
                  <a:pt x="515" y="0"/>
                  <a:pt x="811" y="42"/>
                  <a:pt x="940" y="79"/>
                </a:cubicBezTo>
                <a:cubicBezTo>
                  <a:pt x="1069" y="116"/>
                  <a:pt x="1126" y="177"/>
                  <a:pt x="1144" y="239"/>
                </a:cubicBezTo>
                <a:cubicBezTo>
                  <a:pt x="1162" y="301"/>
                  <a:pt x="1141" y="401"/>
                  <a:pt x="1048" y="451"/>
                </a:cubicBezTo>
                <a:cubicBezTo>
                  <a:pt x="955" y="501"/>
                  <a:pt x="746" y="543"/>
                  <a:pt x="586" y="541"/>
                </a:cubicBezTo>
                <a:cubicBezTo>
                  <a:pt x="426" y="539"/>
                  <a:pt x="176" y="502"/>
                  <a:pt x="88" y="439"/>
                </a:cubicBezTo>
                <a:cubicBezTo>
                  <a:pt x="0" y="376"/>
                  <a:pt x="63" y="220"/>
                  <a:pt x="56" y="162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4">
            <a:extLst>
              <a:ext uri="{FF2B5EF4-FFF2-40B4-BE49-F238E27FC236}">
                <a16:creationId xmlns:a16="http://schemas.microsoft.com/office/drawing/2014/main" id="{4090092D-F797-484C-B1D2-AD83E59BF3EE}"/>
              </a:ext>
            </a:extLst>
          </p:cNvPr>
          <p:cNvSpPr>
            <a:spLocks/>
          </p:cNvSpPr>
          <p:nvPr/>
        </p:nvSpPr>
        <p:spPr bwMode="auto">
          <a:xfrm>
            <a:off x="1620228" y="3847012"/>
            <a:ext cx="1832250" cy="1498236"/>
          </a:xfrm>
          <a:custGeom>
            <a:avLst/>
            <a:gdLst>
              <a:gd name="T0" fmla="*/ 134 w 1198"/>
              <a:gd name="T1" fmla="*/ 270558 h 451"/>
              <a:gd name="T2" fmla="*/ 273 w 1198"/>
              <a:gd name="T3" fmla="*/ 132828 h 451"/>
              <a:gd name="T4" fmla="*/ 679 w 1198"/>
              <a:gd name="T5" fmla="*/ 73044 h 451"/>
              <a:gd name="T6" fmla="*/ 1501 w 1198"/>
              <a:gd name="T7" fmla="*/ 37135 h 451"/>
              <a:gd name="T8" fmla="*/ 1796 w 1198"/>
              <a:gd name="T9" fmla="*/ 294460 h 451"/>
              <a:gd name="T10" fmla="*/ 1350 w 1198"/>
              <a:gd name="T11" fmla="*/ 616944 h 451"/>
              <a:gd name="T12" fmla="*/ 466 w 1198"/>
              <a:gd name="T13" fmla="*/ 634874 h 451"/>
              <a:gd name="T14" fmla="*/ 54 w 1198"/>
              <a:gd name="T15" fmla="*/ 503524 h 451"/>
              <a:gd name="T16" fmla="*/ 134 w 1198"/>
              <a:gd name="T17" fmla="*/ 270558 h 4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98"/>
              <a:gd name="T28" fmla="*/ 0 h 451"/>
              <a:gd name="T29" fmla="*/ 1198 w 1198"/>
              <a:gd name="T30" fmla="*/ 451 h 451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98" h="451">
                <a:moveTo>
                  <a:pt x="88" y="181"/>
                </a:moveTo>
                <a:cubicBezTo>
                  <a:pt x="159" y="143"/>
                  <a:pt x="120" y="111"/>
                  <a:pt x="180" y="89"/>
                </a:cubicBezTo>
                <a:cubicBezTo>
                  <a:pt x="240" y="67"/>
                  <a:pt x="313" y="60"/>
                  <a:pt x="448" y="49"/>
                </a:cubicBezTo>
                <a:cubicBezTo>
                  <a:pt x="583" y="38"/>
                  <a:pt x="866" y="0"/>
                  <a:pt x="988" y="25"/>
                </a:cubicBezTo>
                <a:cubicBezTo>
                  <a:pt x="1110" y="50"/>
                  <a:pt x="1198" y="132"/>
                  <a:pt x="1181" y="197"/>
                </a:cubicBezTo>
                <a:cubicBezTo>
                  <a:pt x="1164" y="262"/>
                  <a:pt x="1034" y="375"/>
                  <a:pt x="889" y="413"/>
                </a:cubicBezTo>
                <a:cubicBezTo>
                  <a:pt x="744" y="451"/>
                  <a:pt x="449" y="438"/>
                  <a:pt x="307" y="425"/>
                </a:cubicBezTo>
                <a:cubicBezTo>
                  <a:pt x="165" y="412"/>
                  <a:pt x="72" y="378"/>
                  <a:pt x="36" y="337"/>
                </a:cubicBezTo>
                <a:cubicBezTo>
                  <a:pt x="0" y="296"/>
                  <a:pt x="77" y="213"/>
                  <a:pt x="88" y="181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5">
            <a:extLst>
              <a:ext uri="{FF2B5EF4-FFF2-40B4-BE49-F238E27FC236}">
                <a16:creationId xmlns:a16="http://schemas.microsoft.com/office/drawing/2014/main" id="{D3A2AF50-CEA9-924C-8C29-0549AF5748DF}"/>
              </a:ext>
            </a:extLst>
          </p:cNvPr>
          <p:cNvSpPr>
            <a:spLocks/>
          </p:cNvSpPr>
          <p:nvPr/>
        </p:nvSpPr>
        <p:spPr bwMode="auto">
          <a:xfrm>
            <a:off x="2802795" y="4927925"/>
            <a:ext cx="2930139" cy="1167917"/>
          </a:xfrm>
          <a:custGeom>
            <a:avLst/>
            <a:gdLst>
              <a:gd name="T0" fmla="*/ 1319 w 1583"/>
              <a:gd name="T1" fmla="*/ 862 h 682"/>
              <a:gd name="T2" fmla="*/ 3445 w 1583"/>
              <a:gd name="T3" fmla="*/ 285 h 682"/>
              <a:gd name="T4" fmla="*/ 6645 w 1583"/>
              <a:gd name="T5" fmla="*/ 77 h 682"/>
              <a:gd name="T6" fmla="*/ 9794 w 1583"/>
              <a:gd name="T7" fmla="*/ 744 h 682"/>
              <a:gd name="T8" fmla="*/ 13238 w 1583"/>
              <a:gd name="T9" fmla="*/ 1642 h 682"/>
              <a:gd name="T10" fmla="*/ 10773 w 1583"/>
              <a:gd name="T11" fmla="*/ 2476 h 682"/>
              <a:gd name="T12" fmla="*/ 5844 w 1583"/>
              <a:gd name="T13" fmla="*/ 2523 h 682"/>
              <a:gd name="T14" fmla="*/ 751 w 1583"/>
              <a:gd name="T15" fmla="*/ 2291 h 682"/>
              <a:gd name="T16" fmla="*/ 1319 w 1583"/>
              <a:gd name="T17" fmla="*/ 862 h 6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583"/>
              <a:gd name="T28" fmla="*/ 0 h 682"/>
              <a:gd name="T29" fmla="*/ 1583 w 1583"/>
              <a:gd name="T30" fmla="*/ 682 h 6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583" h="682">
                <a:moveTo>
                  <a:pt x="155" y="224"/>
                </a:moveTo>
                <a:cubicBezTo>
                  <a:pt x="208" y="137"/>
                  <a:pt x="302" y="108"/>
                  <a:pt x="407" y="74"/>
                </a:cubicBezTo>
                <a:cubicBezTo>
                  <a:pt x="512" y="40"/>
                  <a:pt x="660" y="0"/>
                  <a:pt x="785" y="20"/>
                </a:cubicBezTo>
                <a:cubicBezTo>
                  <a:pt x="910" y="40"/>
                  <a:pt x="1027" y="126"/>
                  <a:pt x="1157" y="194"/>
                </a:cubicBezTo>
                <a:cubicBezTo>
                  <a:pt x="1287" y="262"/>
                  <a:pt x="1545" y="353"/>
                  <a:pt x="1564" y="428"/>
                </a:cubicBezTo>
                <a:cubicBezTo>
                  <a:pt x="1583" y="503"/>
                  <a:pt x="1417" y="606"/>
                  <a:pt x="1272" y="644"/>
                </a:cubicBezTo>
                <a:cubicBezTo>
                  <a:pt x="1127" y="682"/>
                  <a:pt x="887" y="664"/>
                  <a:pt x="690" y="656"/>
                </a:cubicBezTo>
                <a:cubicBezTo>
                  <a:pt x="493" y="648"/>
                  <a:pt x="178" y="668"/>
                  <a:pt x="89" y="596"/>
                </a:cubicBezTo>
                <a:cubicBezTo>
                  <a:pt x="0" y="524"/>
                  <a:pt x="102" y="311"/>
                  <a:pt x="155" y="2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Oval 6">
            <a:extLst>
              <a:ext uri="{FF2B5EF4-FFF2-40B4-BE49-F238E27FC236}">
                <a16:creationId xmlns:a16="http://schemas.microsoft.com/office/drawing/2014/main" id="{D886B232-293A-5347-8A9F-D005603A3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2645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48D605CF-ABE3-1B4F-A232-D527090F9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1278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6E612E8D-CA6C-F94A-8F5F-7BEED5AE7E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8245" y="4916128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Rectangle 9">
            <a:extLst>
              <a:ext uri="{FF2B5EF4-FFF2-40B4-BE49-F238E27FC236}">
                <a16:creationId xmlns:a16="http://schemas.microsoft.com/office/drawing/2014/main" id="{0E2B504C-B9E0-FC47-9368-53C623397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278" y="4916128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Oval 10">
            <a:extLst>
              <a:ext uri="{FF2B5EF4-FFF2-40B4-BE49-F238E27FC236}">
                <a16:creationId xmlns:a16="http://schemas.microsoft.com/office/drawing/2014/main" id="{9EFBE396-B625-0344-8E23-5BBAD57A0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898" y="4829124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F0DBD69C-A5DB-DC4A-AE43-093463BEF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914" y="4848294"/>
            <a:ext cx="205854" cy="18285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2" name="Text Box 12">
            <a:extLst>
              <a:ext uri="{FF2B5EF4-FFF2-40B4-BE49-F238E27FC236}">
                <a16:creationId xmlns:a16="http://schemas.microsoft.com/office/drawing/2014/main" id="{9C707F26-D218-B941-ACA7-2537E8CEE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358" y="4752442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3b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3" name="Oval 13">
            <a:extLst>
              <a:ext uri="{FF2B5EF4-FFF2-40B4-BE49-F238E27FC236}">
                <a16:creationId xmlns:a16="http://schemas.microsoft.com/office/drawing/2014/main" id="{F5CAF371-FE17-244E-B591-ECED8083E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20083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4" name="Line 14">
            <a:extLst>
              <a:ext uri="{FF2B5EF4-FFF2-40B4-BE49-F238E27FC236}">
                <a16:creationId xmlns:a16="http://schemas.microsoft.com/office/drawing/2014/main" id="{21854A4C-DB2D-E340-B5A9-97C52C8C10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9509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5" name="Line 15">
            <a:extLst>
              <a:ext uri="{FF2B5EF4-FFF2-40B4-BE49-F238E27FC236}">
                <a16:creationId xmlns:a16="http://schemas.microsoft.com/office/drawing/2014/main" id="{E1CB0695-60DD-C243-A589-4B84D9A97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76" y="5809761"/>
            <a:ext cx="0" cy="76681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6" name="Rectangle 16">
            <a:extLst>
              <a:ext uri="{FF2B5EF4-FFF2-40B4-BE49-F238E27FC236}">
                <a16:creationId xmlns:a16="http://schemas.microsoft.com/office/drawing/2014/main" id="{5BD440AE-D73F-7F45-9AA6-838A5A161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09" y="5809761"/>
            <a:ext cx="452588" cy="75207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7" name="Oval 17">
            <a:extLst>
              <a:ext uri="{FF2B5EF4-FFF2-40B4-BE49-F238E27FC236}">
                <a16:creationId xmlns:a16="http://schemas.microsoft.com/office/drawing/2014/main" id="{E5795699-8636-AB42-9278-8D9E1A42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129" y="5722757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8" name="Group 18">
            <a:extLst>
              <a:ext uri="{FF2B5EF4-FFF2-40B4-BE49-F238E27FC236}">
                <a16:creationId xmlns:a16="http://schemas.microsoft.com/office/drawing/2014/main" id="{6B8409BD-7477-6747-91EB-78CFC8F8BA47}"/>
              </a:ext>
            </a:extLst>
          </p:cNvPr>
          <p:cNvGrpSpPr>
            <a:grpSpLocks/>
          </p:cNvGrpSpPr>
          <p:nvPr/>
        </p:nvGrpSpPr>
        <p:grpSpPr bwMode="auto">
          <a:xfrm>
            <a:off x="3778049" y="5637228"/>
            <a:ext cx="468647" cy="396679"/>
            <a:chOff x="2897" y="2425"/>
            <a:chExt cx="323" cy="269"/>
          </a:xfrm>
        </p:grpSpPr>
        <p:sp>
          <p:nvSpPr>
            <p:cNvPr id="251" name="Rectangle 19">
              <a:extLst>
                <a:ext uri="{FF2B5EF4-FFF2-40B4-BE49-F238E27FC236}">
                  <a16:creationId xmlns:a16="http://schemas.microsoft.com/office/drawing/2014/main" id="{7D7609E8-756E-1B41-AE93-5463D8AF7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2" name="Text Box 20">
              <a:extLst>
                <a:ext uri="{FF2B5EF4-FFF2-40B4-BE49-F238E27FC236}">
                  <a16:creationId xmlns:a16="http://schemas.microsoft.com/office/drawing/2014/main" id="{7B4233D3-81BD-B448-80FE-0C01096615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7" y="2425"/>
              <a:ext cx="3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1d</a:t>
              </a:r>
            </a:p>
          </p:txBody>
        </p:sp>
      </p:grpSp>
      <p:sp>
        <p:nvSpPr>
          <p:cNvPr id="149" name="Oval 21">
            <a:extLst>
              <a:ext uri="{FF2B5EF4-FFF2-40B4-BE49-F238E27FC236}">
                <a16:creationId xmlns:a16="http://schemas.microsoft.com/office/drawing/2014/main" id="{7AA5B5C8-99AF-D744-91DD-4758CEDCA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31797"/>
            <a:ext cx="456967" cy="122395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Line 22">
            <a:extLst>
              <a:ext uri="{FF2B5EF4-FFF2-40B4-BE49-F238E27FC236}">
                <a16:creationId xmlns:a16="http://schemas.microsoft.com/office/drawing/2014/main" id="{3F1A6000-25C3-6A47-897A-6B2052E8215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0315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Line 23">
            <a:extLst>
              <a:ext uri="{FF2B5EF4-FFF2-40B4-BE49-F238E27FC236}">
                <a16:creationId xmlns:a16="http://schemas.microsoft.com/office/drawing/2014/main" id="{2C6C2593-75EB-9041-B98E-049BD334D4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282" y="47214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Rectangle 24">
            <a:extLst>
              <a:ext uri="{FF2B5EF4-FFF2-40B4-BE49-F238E27FC236}">
                <a16:creationId xmlns:a16="http://schemas.microsoft.com/office/drawing/2014/main" id="{503F2144-C006-BA4A-A54C-154D6C9AB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0315" y="4721475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Oval 25">
            <a:extLst>
              <a:ext uri="{FF2B5EF4-FFF2-40B4-BE49-F238E27FC236}">
                <a16:creationId xmlns:a16="http://schemas.microsoft.com/office/drawing/2014/main" id="{D492E009-7760-4343-874C-AD3B41835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935" y="4634471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Rectangle 26">
            <a:extLst>
              <a:ext uri="{FF2B5EF4-FFF2-40B4-BE49-F238E27FC236}">
                <a16:creationId xmlns:a16="http://schemas.microsoft.com/office/drawing/2014/main" id="{F8BDB031-7C07-264D-B086-6DC72DC78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2952" y="4653641"/>
            <a:ext cx="207314" cy="162211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27">
            <a:extLst>
              <a:ext uri="{FF2B5EF4-FFF2-40B4-BE49-F238E27FC236}">
                <a16:creationId xmlns:a16="http://schemas.microsoft.com/office/drawing/2014/main" id="{B087AFAB-7C65-874C-8F8F-3012C9060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855" y="4556315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Oval 28">
            <a:extLst>
              <a:ext uri="{FF2B5EF4-FFF2-40B4-BE49-F238E27FC236}">
                <a16:creationId xmlns:a16="http://schemas.microsoft.com/office/drawing/2014/main" id="{87CEC350-ADF1-E24F-A235-1A9B645EF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36125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Line 29">
            <a:extLst>
              <a:ext uri="{FF2B5EF4-FFF2-40B4-BE49-F238E27FC236}">
                <a16:creationId xmlns:a16="http://schemas.microsoft.com/office/drawing/2014/main" id="{5782FBF4-093E-9947-AAA6-533CA371CD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6950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8" name="Line 30">
            <a:extLst>
              <a:ext uri="{FF2B5EF4-FFF2-40B4-BE49-F238E27FC236}">
                <a16:creationId xmlns:a16="http://schemas.microsoft.com/office/drawing/2014/main" id="{FA0971A2-9137-1943-A6F3-BD3716BCCB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3917" y="5227277"/>
            <a:ext cx="0" cy="7520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9" name="Rectangle 31">
            <a:extLst>
              <a:ext uri="{FF2B5EF4-FFF2-40B4-BE49-F238E27FC236}">
                <a16:creationId xmlns:a16="http://schemas.microsoft.com/office/drawing/2014/main" id="{FBE8FDDA-4B2E-BE4C-95BF-58522277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6950" y="5227277"/>
            <a:ext cx="452588" cy="7078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0" name="Oval 32">
            <a:extLst>
              <a:ext uri="{FF2B5EF4-FFF2-40B4-BE49-F238E27FC236}">
                <a16:creationId xmlns:a16="http://schemas.microsoft.com/office/drawing/2014/main" id="{6DE39B5B-BD23-3044-9274-CFE1A3DFE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2570" y="5138799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61" name="Group 33">
            <a:extLst>
              <a:ext uri="{FF2B5EF4-FFF2-40B4-BE49-F238E27FC236}">
                <a16:creationId xmlns:a16="http://schemas.microsoft.com/office/drawing/2014/main" id="{D6CD68FD-658B-EA4A-AFA2-F4EE9AE43DCA}"/>
              </a:ext>
            </a:extLst>
          </p:cNvPr>
          <p:cNvGrpSpPr>
            <a:grpSpLocks/>
          </p:cNvGrpSpPr>
          <p:nvPr/>
        </p:nvGrpSpPr>
        <p:grpSpPr bwMode="auto">
          <a:xfrm>
            <a:off x="3729870" y="5053269"/>
            <a:ext cx="452588" cy="398153"/>
            <a:chOff x="2899" y="2425"/>
            <a:chExt cx="319" cy="270"/>
          </a:xfrm>
        </p:grpSpPr>
        <p:sp>
          <p:nvSpPr>
            <p:cNvPr id="249" name="Rectangle 34">
              <a:extLst>
                <a:ext uri="{FF2B5EF4-FFF2-40B4-BE49-F238E27FC236}">
                  <a16:creationId xmlns:a16="http://schemas.microsoft.com/office/drawing/2014/main" id="{C85F8938-221C-6441-94A5-77506E21C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Text Box 35">
              <a:extLst>
                <a:ext uri="{FF2B5EF4-FFF2-40B4-BE49-F238E27FC236}">
                  <a16:creationId xmlns:a16="http://schemas.microsoft.com/office/drawing/2014/main" id="{430475AC-A5D0-EF4C-9180-A3E96828AD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9" y="2425"/>
              <a:ext cx="319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1c</a:t>
              </a:r>
            </a:p>
          </p:txBody>
        </p:sp>
      </p:grpSp>
      <p:sp>
        <p:nvSpPr>
          <p:cNvPr id="162" name="Line 36">
            <a:extLst>
              <a:ext uri="{FF2B5EF4-FFF2-40B4-BE49-F238E27FC236}">
                <a16:creationId xmlns:a16="http://schemas.microsoft.com/office/drawing/2014/main" id="{AF16B8FF-7450-3B46-865A-EC0F92A90E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71418"/>
            <a:ext cx="449668" cy="14451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3" name="Line 37">
            <a:extLst>
              <a:ext uri="{FF2B5EF4-FFF2-40B4-BE49-F238E27FC236}">
                <a16:creationId xmlns:a16="http://schemas.microsoft.com/office/drawing/2014/main" id="{B705DAC1-A436-FC47-B3A5-64086AE020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0605" y="4846819"/>
            <a:ext cx="132856" cy="17105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4" name="Line 38">
            <a:extLst>
              <a:ext uri="{FF2B5EF4-FFF2-40B4-BE49-F238E27FC236}">
                <a16:creationId xmlns:a16="http://schemas.microsoft.com/office/drawing/2014/main" id="{B646BCF5-2213-9142-8477-66C7DFEE38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301" y="4781935"/>
            <a:ext cx="166435" cy="11207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5" name="Freeform 39">
            <a:extLst>
              <a:ext uri="{FF2B5EF4-FFF2-40B4-BE49-F238E27FC236}">
                <a16:creationId xmlns:a16="http://schemas.microsoft.com/office/drawing/2014/main" id="{1A359E4A-1EBE-234F-9DE9-E4FB43E18A2D}"/>
              </a:ext>
            </a:extLst>
          </p:cNvPr>
          <p:cNvSpPr>
            <a:spLocks/>
          </p:cNvSpPr>
          <p:nvPr/>
        </p:nvSpPr>
        <p:spPr bwMode="auto">
          <a:xfrm>
            <a:off x="4233556" y="5716858"/>
            <a:ext cx="385429" cy="120921"/>
          </a:xfrm>
          <a:custGeom>
            <a:avLst/>
            <a:gdLst>
              <a:gd name="T0" fmla="*/ 0 w 264"/>
              <a:gd name="T1" fmla="*/ 82 h 82"/>
              <a:gd name="T2" fmla="*/ 264 w 264"/>
              <a:gd name="T3" fmla="*/ 0 h 82"/>
              <a:gd name="T4" fmla="*/ 0 60000 65536"/>
              <a:gd name="T5" fmla="*/ 0 60000 65536"/>
              <a:gd name="T6" fmla="*/ 0 w 264"/>
              <a:gd name="T7" fmla="*/ 0 h 82"/>
              <a:gd name="T8" fmla="*/ 264 w 2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64" h="82">
                <a:moveTo>
                  <a:pt x="0" y="82"/>
                </a:moveTo>
                <a:lnTo>
                  <a:pt x="26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6" name="Freeform 40">
            <a:extLst>
              <a:ext uri="{FF2B5EF4-FFF2-40B4-BE49-F238E27FC236}">
                <a16:creationId xmlns:a16="http://schemas.microsoft.com/office/drawing/2014/main" id="{097126F1-D995-444D-8642-03F5F5E0DBAA}"/>
              </a:ext>
            </a:extLst>
          </p:cNvPr>
          <p:cNvSpPr>
            <a:spLocks/>
          </p:cNvSpPr>
          <p:nvPr/>
        </p:nvSpPr>
        <p:spPr bwMode="auto">
          <a:xfrm>
            <a:off x="3561975" y="5663771"/>
            <a:ext cx="221914" cy="174008"/>
          </a:xfrm>
          <a:custGeom>
            <a:avLst/>
            <a:gdLst>
              <a:gd name="T0" fmla="*/ 0 w 152"/>
              <a:gd name="T1" fmla="*/ 0 h 118"/>
              <a:gd name="T2" fmla="*/ 152 w 152"/>
              <a:gd name="T3" fmla="*/ 118 h 118"/>
              <a:gd name="T4" fmla="*/ 0 60000 65536"/>
              <a:gd name="T5" fmla="*/ 0 60000 65536"/>
              <a:gd name="T6" fmla="*/ 0 w 152"/>
              <a:gd name="T7" fmla="*/ 0 h 118"/>
              <a:gd name="T8" fmla="*/ 152 w 152"/>
              <a:gd name="T9" fmla="*/ 118 h 11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2" h="118">
                <a:moveTo>
                  <a:pt x="0" y="0"/>
                </a:moveTo>
                <a:lnTo>
                  <a:pt x="152" y="11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7" name="Freeform 41">
            <a:extLst>
              <a:ext uri="{FF2B5EF4-FFF2-40B4-BE49-F238E27FC236}">
                <a16:creationId xmlns:a16="http://schemas.microsoft.com/office/drawing/2014/main" id="{8FA74CA7-BEE7-3E46-BAFF-EC2177B4B95C}"/>
              </a:ext>
            </a:extLst>
          </p:cNvPr>
          <p:cNvSpPr>
            <a:spLocks/>
          </p:cNvSpPr>
          <p:nvPr/>
        </p:nvSpPr>
        <p:spPr bwMode="auto">
          <a:xfrm>
            <a:off x="3743010" y="5560546"/>
            <a:ext cx="823417" cy="120921"/>
          </a:xfrm>
          <a:custGeom>
            <a:avLst/>
            <a:gdLst>
              <a:gd name="T0" fmla="*/ 0 w 564"/>
              <a:gd name="T1" fmla="*/ 0 h 82"/>
              <a:gd name="T2" fmla="*/ 564 w 564"/>
              <a:gd name="T3" fmla="*/ 82 h 82"/>
              <a:gd name="T4" fmla="*/ 0 60000 65536"/>
              <a:gd name="T5" fmla="*/ 0 60000 65536"/>
              <a:gd name="T6" fmla="*/ 0 w 564"/>
              <a:gd name="T7" fmla="*/ 0 h 82"/>
              <a:gd name="T8" fmla="*/ 564 w 564"/>
              <a:gd name="T9" fmla="*/ 82 h 8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564" h="82">
                <a:moveTo>
                  <a:pt x="0" y="0"/>
                </a:moveTo>
                <a:lnTo>
                  <a:pt x="564" y="82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8" name="Freeform 42">
            <a:extLst>
              <a:ext uri="{FF2B5EF4-FFF2-40B4-BE49-F238E27FC236}">
                <a16:creationId xmlns:a16="http://schemas.microsoft.com/office/drawing/2014/main" id="{A5B0DFEC-B8A9-C34F-94A0-A4E2936DD8A8}"/>
              </a:ext>
            </a:extLst>
          </p:cNvPr>
          <p:cNvSpPr>
            <a:spLocks/>
          </p:cNvSpPr>
          <p:nvPr/>
        </p:nvSpPr>
        <p:spPr bwMode="auto">
          <a:xfrm>
            <a:off x="3652492" y="5321654"/>
            <a:ext cx="110957" cy="138616"/>
          </a:xfrm>
          <a:custGeom>
            <a:avLst/>
            <a:gdLst>
              <a:gd name="T0" fmla="*/ 0 w 76"/>
              <a:gd name="T1" fmla="*/ 94 h 94"/>
              <a:gd name="T2" fmla="*/ 76 w 76"/>
              <a:gd name="T3" fmla="*/ 0 h 94"/>
              <a:gd name="T4" fmla="*/ 0 60000 65536"/>
              <a:gd name="T5" fmla="*/ 0 60000 65536"/>
              <a:gd name="T6" fmla="*/ 0 w 76"/>
              <a:gd name="T7" fmla="*/ 0 h 94"/>
              <a:gd name="T8" fmla="*/ 76 w 76"/>
              <a:gd name="T9" fmla="*/ 94 h 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6" h="94">
                <a:moveTo>
                  <a:pt x="0" y="94"/>
                </a:moveTo>
                <a:lnTo>
                  <a:pt x="76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69" name="Freeform 43">
            <a:extLst>
              <a:ext uri="{FF2B5EF4-FFF2-40B4-BE49-F238E27FC236}">
                <a16:creationId xmlns:a16="http://schemas.microsoft.com/office/drawing/2014/main" id="{698BCEC3-16FB-314C-831F-6D55ED13B108}"/>
              </a:ext>
            </a:extLst>
          </p:cNvPr>
          <p:cNvSpPr>
            <a:spLocks/>
          </p:cNvSpPr>
          <p:nvPr/>
        </p:nvSpPr>
        <p:spPr bwMode="auto">
          <a:xfrm>
            <a:off x="2446565" y="4767189"/>
            <a:ext cx="367910" cy="168109"/>
          </a:xfrm>
          <a:custGeom>
            <a:avLst/>
            <a:gdLst>
              <a:gd name="T0" fmla="*/ 0 w 252"/>
              <a:gd name="T1" fmla="*/ 114 h 114"/>
              <a:gd name="T2" fmla="*/ 252 w 252"/>
              <a:gd name="T3" fmla="*/ 0 h 114"/>
              <a:gd name="T4" fmla="*/ 0 60000 65536"/>
              <a:gd name="T5" fmla="*/ 0 60000 65536"/>
              <a:gd name="T6" fmla="*/ 0 w 252"/>
              <a:gd name="T7" fmla="*/ 0 h 114"/>
              <a:gd name="T8" fmla="*/ 252 w 252"/>
              <a:gd name="T9" fmla="*/ 114 h 1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2" h="114">
                <a:moveTo>
                  <a:pt x="0" y="114"/>
                </a:moveTo>
                <a:lnTo>
                  <a:pt x="252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Freeform 44">
            <a:extLst>
              <a:ext uri="{FF2B5EF4-FFF2-40B4-BE49-F238E27FC236}">
                <a16:creationId xmlns:a16="http://schemas.microsoft.com/office/drawing/2014/main" id="{8CB7EA9B-46A2-DA43-BD84-E5E548E767A3}"/>
              </a:ext>
            </a:extLst>
          </p:cNvPr>
          <p:cNvSpPr>
            <a:spLocks/>
          </p:cNvSpPr>
          <p:nvPr/>
        </p:nvSpPr>
        <p:spPr bwMode="auto">
          <a:xfrm>
            <a:off x="3083108" y="4855667"/>
            <a:ext cx="648222" cy="380458"/>
          </a:xfrm>
          <a:custGeom>
            <a:avLst/>
            <a:gdLst>
              <a:gd name="T0" fmla="*/ 0 w 444"/>
              <a:gd name="T1" fmla="*/ 0 h 258"/>
              <a:gd name="T2" fmla="*/ 444 w 444"/>
              <a:gd name="T3" fmla="*/ 258 h 258"/>
              <a:gd name="T4" fmla="*/ 0 60000 65536"/>
              <a:gd name="T5" fmla="*/ 0 60000 65536"/>
              <a:gd name="T6" fmla="*/ 0 w 444"/>
              <a:gd name="T7" fmla="*/ 0 h 258"/>
              <a:gd name="T8" fmla="*/ 444 w 444"/>
              <a:gd name="T9" fmla="*/ 258 h 2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44" h="258">
                <a:moveTo>
                  <a:pt x="0" y="0"/>
                </a:moveTo>
                <a:lnTo>
                  <a:pt x="444" y="258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1" name="Freeform 45">
            <a:extLst>
              <a:ext uri="{FF2B5EF4-FFF2-40B4-BE49-F238E27FC236}">
                <a16:creationId xmlns:a16="http://schemas.microsoft.com/office/drawing/2014/main" id="{7D4FB268-A169-0F4B-9C84-1ACD0524121A}"/>
              </a:ext>
            </a:extLst>
          </p:cNvPr>
          <p:cNvSpPr>
            <a:spLocks/>
          </p:cNvSpPr>
          <p:nvPr/>
        </p:nvSpPr>
        <p:spPr bwMode="auto">
          <a:xfrm>
            <a:off x="5016095" y="5029675"/>
            <a:ext cx="954814" cy="619350"/>
          </a:xfrm>
          <a:custGeom>
            <a:avLst/>
            <a:gdLst>
              <a:gd name="T0" fmla="*/ 0 w 654"/>
              <a:gd name="T1" fmla="*/ 420 h 420"/>
              <a:gd name="T2" fmla="*/ 654 w 654"/>
              <a:gd name="T3" fmla="*/ 0 h 420"/>
              <a:gd name="T4" fmla="*/ 0 60000 65536"/>
              <a:gd name="T5" fmla="*/ 0 60000 65536"/>
              <a:gd name="T6" fmla="*/ 0 w 654"/>
              <a:gd name="T7" fmla="*/ 0 h 420"/>
              <a:gd name="T8" fmla="*/ 654 w 654"/>
              <a:gd name="T9" fmla="*/ 420 h 42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54" h="420">
                <a:moveTo>
                  <a:pt x="0" y="420"/>
                </a:moveTo>
                <a:lnTo>
                  <a:pt x="654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2" name="Oval 46">
            <a:extLst>
              <a:ext uri="{FF2B5EF4-FFF2-40B4-BE49-F238E27FC236}">
                <a16:creationId xmlns:a16="http://schemas.microsoft.com/office/drawing/2014/main" id="{77EAE8E4-EF1C-944D-B5DF-947BBACAF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36773"/>
            <a:ext cx="456967" cy="12092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3" name="Line 47">
            <a:extLst>
              <a:ext uri="{FF2B5EF4-FFF2-40B4-BE49-F238E27FC236}">
                <a16:creationId xmlns:a16="http://schemas.microsoft.com/office/drawing/2014/main" id="{7605033D-73A1-924E-99FE-EDD6125246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0611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4" name="Line 48">
            <a:extLst>
              <a:ext uri="{FF2B5EF4-FFF2-40B4-BE49-F238E27FC236}">
                <a16:creationId xmlns:a16="http://schemas.microsoft.com/office/drawing/2014/main" id="{DBC0B4AB-D0E3-C74F-9785-E25E20C24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47578" y="4924975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5" name="Rectangle 49">
            <a:extLst>
              <a:ext uri="{FF2B5EF4-FFF2-40B4-BE49-F238E27FC236}">
                <a16:creationId xmlns:a16="http://schemas.microsoft.com/office/drawing/2014/main" id="{592A5C53-BD83-384A-9C2D-08CEEB785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611" y="4924975"/>
            <a:ext cx="452588" cy="73732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6" name="Oval 50">
            <a:extLst>
              <a:ext uri="{FF2B5EF4-FFF2-40B4-BE49-F238E27FC236}">
                <a16:creationId xmlns:a16="http://schemas.microsoft.com/office/drawing/2014/main" id="{5D02A58E-4F5A-EC40-B29A-0D5700D1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231" y="4837972"/>
            <a:ext cx="456967" cy="140091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7" name="Rectangle 51">
            <a:extLst>
              <a:ext uri="{FF2B5EF4-FFF2-40B4-BE49-F238E27FC236}">
                <a16:creationId xmlns:a16="http://schemas.microsoft.com/office/drawing/2014/main" id="{A8B4ED51-5EBD-7A42-A070-7C85A13A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47" y="4857142"/>
            <a:ext cx="205854" cy="17990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8" name="Text Box 52">
            <a:extLst>
              <a:ext uri="{FF2B5EF4-FFF2-40B4-BE49-F238E27FC236}">
                <a16:creationId xmlns:a16="http://schemas.microsoft.com/office/drawing/2014/main" id="{6864AE40-C653-554F-B5F5-7FCE89051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7691" y="4761290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9" name="Text Box 53">
            <a:extLst>
              <a:ext uri="{FF2B5EF4-FFF2-40B4-BE49-F238E27FC236}">
                <a16:creationId xmlns:a16="http://schemas.microsoft.com/office/drawing/2014/main" id="{9674ED05-1E44-A445-B61A-D179B0370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0470" y="5215261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AS3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0" name="Text Box 54">
            <a:extLst>
              <a:ext uri="{FF2B5EF4-FFF2-40B4-BE49-F238E27FC236}">
                <a16:creationId xmlns:a16="http://schemas.microsoft.com/office/drawing/2014/main" id="{005A3212-FAC4-D446-8E0A-533A16EC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5452" y="5839068"/>
            <a:ext cx="665742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1" name="Text Box 55">
            <a:extLst>
              <a:ext uri="{FF2B5EF4-FFF2-40B4-BE49-F238E27FC236}">
                <a16:creationId xmlns:a16="http://schemas.microsoft.com/office/drawing/2014/main" id="{7DE50C34-9B18-1849-8D31-CE3E7E2F0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511" y="5463035"/>
            <a:ext cx="616103" cy="368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AS2</a:t>
            </a:r>
          </a:p>
        </p:txBody>
      </p:sp>
      <p:sp>
        <p:nvSpPr>
          <p:cNvPr id="182" name="Oval 56">
            <a:extLst>
              <a:ext uri="{FF2B5EF4-FFF2-40B4-BE49-F238E27FC236}">
                <a16:creationId xmlns:a16="http://schemas.microsoft.com/office/drawing/2014/main" id="{4CAC6F24-F619-7E4B-9E0A-AF6FB0EC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45800"/>
            <a:ext cx="456967" cy="11944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3" name="Line 57">
            <a:extLst>
              <a:ext uri="{FF2B5EF4-FFF2-40B4-BE49-F238E27FC236}">
                <a16:creationId xmlns:a16="http://schemas.microsoft.com/office/drawing/2014/main" id="{37706C00-5AFA-4E4F-AEE2-E86CBA64F5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0202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4" name="Line 58">
            <a:extLst>
              <a:ext uri="{FF2B5EF4-FFF2-40B4-BE49-F238E27FC236}">
                <a16:creationId xmlns:a16="http://schemas.microsoft.com/office/drawing/2014/main" id="{F53BFE68-5413-9042-B5B8-E870B9DF0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8630" y="5535477"/>
            <a:ext cx="0" cy="7373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5" name="Rectangle 59">
            <a:extLst>
              <a:ext uri="{FF2B5EF4-FFF2-40B4-BE49-F238E27FC236}">
                <a16:creationId xmlns:a16="http://schemas.microsoft.com/office/drawing/2014/main" id="{E66B86FC-0EE6-A646-BA10-BADF35B0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0202" y="5535477"/>
            <a:ext cx="452588" cy="6930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6" name="Oval 60">
            <a:extLst>
              <a:ext uri="{FF2B5EF4-FFF2-40B4-BE49-F238E27FC236}">
                <a16:creationId xmlns:a16="http://schemas.microsoft.com/office/drawing/2014/main" id="{E2C4F48E-C2B7-F040-A479-AD3AA9552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822" y="5455847"/>
            <a:ext cx="456967" cy="141566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7" name="Rectangle 61">
            <a:extLst>
              <a:ext uri="{FF2B5EF4-FFF2-40B4-BE49-F238E27FC236}">
                <a16:creationId xmlns:a16="http://schemas.microsoft.com/office/drawing/2014/main" id="{782B4D58-3187-1646-B67F-4472AD6DF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919" y="5494187"/>
            <a:ext cx="207314" cy="141566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8" name="Text Box 62">
            <a:extLst>
              <a:ext uri="{FF2B5EF4-FFF2-40B4-BE49-F238E27FC236}">
                <a16:creationId xmlns:a16="http://schemas.microsoft.com/office/drawing/2014/main" id="{CEC455E8-C4B8-6444-936D-9F9CEE323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202" y="5367368"/>
            <a:ext cx="467187" cy="396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89" name="Group 63">
            <a:extLst>
              <a:ext uri="{FF2B5EF4-FFF2-40B4-BE49-F238E27FC236}">
                <a16:creationId xmlns:a16="http://schemas.microsoft.com/office/drawing/2014/main" id="{8B168416-DE6F-9546-A33D-5DC186D755BF}"/>
              </a:ext>
            </a:extLst>
          </p:cNvPr>
          <p:cNvGrpSpPr>
            <a:grpSpLocks/>
          </p:cNvGrpSpPr>
          <p:nvPr/>
        </p:nvGrpSpPr>
        <p:grpSpPr bwMode="auto">
          <a:xfrm>
            <a:off x="6394297" y="4593181"/>
            <a:ext cx="461347" cy="396679"/>
            <a:chOff x="4320" y="1936"/>
            <a:chExt cx="316" cy="269"/>
          </a:xfrm>
        </p:grpSpPr>
        <p:sp>
          <p:nvSpPr>
            <p:cNvPr id="242" name="Oval 64">
              <a:extLst>
                <a:ext uri="{FF2B5EF4-FFF2-40B4-BE49-F238E27FC236}">
                  <a16:creationId xmlns:a16="http://schemas.microsoft.com/office/drawing/2014/main" id="{17477FF4-6D5F-744F-A7C6-65D539FF2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54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3" name="Line 65">
              <a:extLst>
                <a:ext uri="{FF2B5EF4-FFF2-40B4-BE49-F238E27FC236}">
                  <a16:creationId xmlns:a16="http://schemas.microsoft.com/office/drawing/2014/main" id="{7681775B-D11F-204C-B161-6FEDD6387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3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4" name="Line 66">
              <a:extLst>
                <a:ext uri="{FF2B5EF4-FFF2-40B4-BE49-F238E27FC236}">
                  <a16:creationId xmlns:a16="http://schemas.microsoft.com/office/drawing/2014/main" id="{C9C1462B-D75D-9043-BD36-C8666A0E3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6" y="2047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5" name="Rectangle 67">
              <a:extLst>
                <a:ext uri="{FF2B5EF4-FFF2-40B4-BE49-F238E27FC236}">
                  <a16:creationId xmlns:a16="http://schemas.microsoft.com/office/drawing/2014/main" id="{D2A31C20-F821-2245-A13A-E48BBF035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047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Oval 68">
              <a:extLst>
                <a:ext uri="{FF2B5EF4-FFF2-40B4-BE49-F238E27FC236}">
                  <a16:creationId xmlns:a16="http://schemas.microsoft.com/office/drawing/2014/main" id="{E3B56467-2A6B-814A-A9D2-32B39DA9E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98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Rectangle 69">
              <a:extLst>
                <a:ext uri="{FF2B5EF4-FFF2-40B4-BE49-F238E27FC236}">
                  <a16:creationId xmlns:a16="http://schemas.microsoft.com/office/drawing/2014/main" id="{4CCA8E7D-2AA0-DB42-8739-0E698AF3E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7" y="2001"/>
              <a:ext cx="141" cy="11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8" name="Text Box 70">
              <a:extLst>
                <a:ext uri="{FF2B5EF4-FFF2-40B4-BE49-F238E27FC236}">
                  <a16:creationId xmlns:a16="http://schemas.microsoft.com/office/drawing/2014/main" id="{B0E12A9A-8AC6-2C4B-B109-A569883BDF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5" y="1936"/>
              <a:ext cx="3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2c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71">
            <a:extLst>
              <a:ext uri="{FF2B5EF4-FFF2-40B4-BE49-F238E27FC236}">
                <a16:creationId xmlns:a16="http://schemas.microsoft.com/office/drawing/2014/main" id="{21E7E3D0-5FA0-9646-84AD-FC33AA41FD3A}"/>
              </a:ext>
            </a:extLst>
          </p:cNvPr>
          <p:cNvGrpSpPr>
            <a:grpSpLocks/>
          </p:cNvGrpSpPr>
          <p:nvPr/>
        </p:nvGrpSpPr>
        <p:grpSpPr bwMode="auto">
          <a:xfrm>
            <a:off x="6797246" y="4920552"/>
            <a:ext cx="468647" cy="396679"/>
            <a:chOff x="4596" y="2158"/>
            <a:chExt cx="321" cy="269"/>
          </a:xfrm>
        </p:grpSpPr>
        <p:sp>
          <p:nvSpPr>
            <p:cNvPr id="235" name="Oval 72">
              <a:extLst>
                <a:ext uri="{FF2B5EF4-FFF2-40B4-BE49-F238E27FC236}">
                  <a16:creationId xmlns:a16="http://schemas.microsoft.com/office/drawing/2014/main" id="{5608D056-551C-0B44-A60B-A3E90AFB7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76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6" name="Line 73">
              <a:extLst>
                <a:ext uri="{FF2B5EF4-FFF2-40B4-BE49-F238E27FC236}">
                  <a16:creationId xmlns:a16="http://schemas.microsoft.com/office/drawing/2014/main" id="{FA977711-B8B6-4247-BDAB-A3001746C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9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7" name="Line 74">
              <a:extLst>
                <a:ext uri="{FF2B5EF4-FFF2-40B4-BE49-F238E27FC236}">
                  <a16:creationId xmlns:a16="http://schemas.microsoft.com/office/drawing/2014/main" id="{6CA75CE1-2E8D-0F48-8641-8C18C90BD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0" y="2269"/>
              <a:ext cx="0" cy="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8" name="Rectangle 75">
              <a:extLst>
                <a:ext uri="{FF2B5EF4-FFF2-40B4-BE49-F238E27FC236}">
                  <a16:creationId xmlns:a16="http://schemas.microsoft.com/office/drawing/2014/main" id="{4ED73E8C-48F2-3A4F-B322-2CCB3CBA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69"/>
              <a:ext cx="310" cy="5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9" name="Oval 76">
              <a:extLst>
                <a:ext uri="{FF2B5EF4-FFF2-40B4-BE49-F238E27FC236}">
                  <a16:creationId xmlns:a16="http://schemas.microsoft.com/office/drawing/2014/main" id="{6345CAD2-BEAC-0E49-9C80-9EB68603F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2208"/>
              <a:ext cx="313" cy="97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0" name="Rectangle 77">
              <a:extLst>
                <a:ext uri="{FF2B5EF4-FFF2-40B4-BE49-F238E27FC236}">
                  <a16:creationId xmlns:a16="http://schemas.microsoft.com/office/drawing/2014/main" id="{E1F2376F-3613-4042-A35F-DEE5F89C6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3" y="2221"/>
              <a:ext cx="141" cy="11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1" name="Text Box 78">
              <a:extLst>
                <a:ext uri="{FF2B5EF4-FFF2-40B4-BE49-F238E27FC236}">
                  <a16:creationId xmlns:a16="http://schemas.microsoft.com/office/drawing/2014/main" id="{7C2657A7-4F00-3C45-AD0D-9FB7A649B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158"/>
              <a:ext cx="31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2b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1" name="Group 79">
            <a:extLst>
              <a:ext uri="{FF2B5EF4-FFF2-40B4-BE49-F238E27FC236}">
                <a16:creationId xmlns:a16="http://schemas.microsoft.com/office/drawing/2014/main" id="{46AC6AA7-B51A-F140-B460-7AA4784A8771}"/>
              </a:ext>
            </a:extLst>
          </p:cNvPr>
          <p:cNvGrpSpPr>
            <a:grpSpLocks/>
          </p:cNvGrpSpPr>
          <p:nvPr/>
        </p:nvGrpSpPr>
        <p:grpSpPr bwMode="auto">
          <a:xfrm>
            <a:off x="4562047" y="5466169"/>
            <a:ext cx="468647" cy="396679"/>
            <a:chOff x="2015" y="1976"/>
            <a:chExt cx="321" cy="269"/>
          </a:xfrm>
        </p:grpSpPr>
        <p:sp>
          <p:nvSpPr>
            <p:cNvPr id="227" name="Oval 80">
              <a:extLst>
                <a:ext uri="{FF2B5EF4-FFF2-40B4-BE49-F238E27FC236}">
                  <a16:creationId xmlns:a16="http://schemas.microsoft.com/office/drawing/2014/main" id="{F0AF513D-168E-BC43-A87F-98530A7A7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1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1">
              <a:extLst>
                <a:ext uri="{FF2B5EF4-FFF2-40B4-BE49-F238E27FC236}">
                  <a16:creationId xmlns:a16="http://schemas.microsoft.com/office/drawing/2014/main" id="{98E003C3-39B5-AD4E-B694-FF067F96F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2">
              <a:extLst>
                <a:ext uri="{FF2B5EF4-FFF2-40B4-BE49-F238E27FC236}">
                  <a16:creationId xmlns:a16="http://schemas.microsoft.com/office/drawing/2014/main" id="{FD35A7A2-366B-1C41-BFC6-E12754C80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0" y="2097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Rectangle 83">
              <a:extLst>
                <a:ext uri="{FF2B5EF4-FFF2-40B4-BE49-F238E27FC236}">
                  <a16:creationId xmlns:a16="http://schemas.microsoft.com/office/drawing/2014/main" id="{5442F6D1-04E0-A44F-8910-B76948571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7"/>
              <a:ext cx="310" cy="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Oval 84">
              <a:extLst>
                <a:ext uri="{FF2B5EF4-FFF2-40B4-BE49-F238E27FC236}">
                  <a16:creationId xmlns:a16="http://schemas.microsoft.com/office/drawing/2014/main" id="{7CE682FE-3948-5143-B692-07DEF21A9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6"/>
              <a:ext cx="313" cy="95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32" name="Group 85">
              <a:extLst>
                <a:ext uri="{FF2B5EF4-FFF2-40B4-BE49-F238E27FC236}">
                  <a16:creationId xmlns:a16="http://schemas.microsoft.com/office/drawing/2014/main" id="{ACD8E934-A29C-E940-B27E-262F5DE7D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5" y="1976"/>
              <a:ext cx="321" cy="269"/>
              <a:chOff x="2894" y="2425"/>
              <a:chExt cx="328" cy="269"/>
            </a:xfrm>
          </p:grpSpPr>
          <p:sp>
            <p:nvSpPr>
              <p:cNvPr id="233" name="Rectangle 86">
                <a:extLst>
                  <a:ext uri="{FF2B5EF4-FFF2-40B4-BE49-F238E27FC236}">
                    <a16:creationId xmlns:a16="http://schemas.microsoft.com/office/drawing/2014/main" id="{6556355B-9BE3-D746-A820-E89A58911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Text Box 87">
                <a:extLst>
                  <a:ext uri="{FF2B5EF4-FFF2-40B4-BE49-F238E27FC236}">
                    <a16:creationId xmlns:a16="http://schemas.microsoft.com/office/drawing/2014/main" id="{87A983D3-02A0-4A4B-A676-14BB88EA31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4" y="2425"/>
                <a:ext cx="3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9" name="Group 99">
            <a:extLst>
              <a:ext uri="{FF2B5EF4-FFF2-40B4-BE49-F238E27FC236}">
                <a16:creationId xmlns:a16="http://schemas.microsoft.com/office/drawing/2014/main" id="{4C6CCD3C-47D1-7847-84AE-9A444B7FD9F9}"/>
              </a:ext>
            </a:extLst>
          </p:cNvPr>
          <p:cNvGrpSpPr>
            <a:grpSpLocks/>
          </p:cNvGrpSpPr>
          <p:nvPr/>
        </p:nvGrpSpPr>
        <p:grpSpPr bwMode="auto">
          <a:xfrm>
            <a:off x="2231951" y="4354289"/>
            <a:ext cx="461347" cy="396679"/>
            <a:chOff x="2016" y="1976"/>
            <a:chExt cx="316" cy="269"/>
          </a:xfrm>
        </p:grpSpPr>
        <p:sp>
          <p:nvSpPr>
            <p:cNvPr id="215" name="Oval 100">
              <a:extLst>
                <a:ext uri="{FF2B5EF4-FFF2-40B4-BE49-F238E27FC236}">
                  <a16:creationId xmlns:a16="http://schemas.microsoft.com/office/drawing/2014/main" id="{9CFFD192-2352-574C-A1F6-73C76446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02"/>
              <a:ext cx="313" cy="81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6" name="Line 101">
              <a:extLst>
                <a:ext uri="{FF2B5EF4-FFF2-40B4-BE49-F238E27FC236}">
                  <a16:creationId xmlns:a16="http://schemas.microsoft.com/office/drawing/2014/main" id="{AA179453-C4E3-E244-B9A9-11831D8261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7" name="Line 102">
              <a:extLst>
                <a:ext uri="{FF2B5EF4-FFF2-40B4-BE49-F238E27FC236}">
                  <a16:creationId xmlns:a16="http://schemas.microsoft.com/office/drawing/2014/main" id="{1CE386C9-63A7-F044-A083-5284BFD154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2" y="2095"/>
              <a:ext cx="0" cy="5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8" name="Rectangle 103">
              <a:extLst>
                <a:ext uri="{FF2B5EF4-FFF2-40B4-BE49-F238E27FC236}">
                  <a16:creationId xmlns:a16="http://schemas.microsoft.com/office/drawing/2014/main" id="{50227DAD-D708-784A-BD13-83429F1C2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095"/>
              <a:ext cx="310" cy="50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Oval 104">
              <a:extLst>
                <a:ext uri="{FF2B5EF4-FFF2-40B4-BE49-F238E27FC236}">
                  <a16:creationId xmlns:a16="http://schemas.microsoft.com/office/drawing/2014/main" id="{6DA156B1-5FE9-414A-BB48-46A4A52B9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037"/>
              <a:ext cx="313" cy="94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0" name="Group 105">
              <a:extLst>
                <a:ext uri="{FF2B5EF4-FFF2-40B4-BE49-F238E27FC236}">
                  <a16:creationId xmlns:a16="http://schemas.microsoft.com/office/drawing/2014/main" id="{80512439-7B6B-C54B-82D0-66D0AB25D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0" y="1976"/>
              <a:ext cx="308" cy="269"/>
              <a:chOff x="2899" y="2425"/>
              <a:chExt cx="315" cy="269"/>
            </a:xfrm>
          </p:grpSpPr>
          <p:sp>
            <p:nvSpPr>
              <p:cNvPr id="221" name="Rectangle 106">
                <a:extLst>
                  <a:ext uri="{FF2B5EF4-FFF2-40B4-BE49-F238E27FC236}">
                    <a16:creationId xmlns:a16="http://schemas.microsoft.com/office/drawing/2014/main" id="{91098A50-7FC0-CB4E-9B97-2D7AE96D0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0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Text Box 107">
                <a:extLst>
                  <a:ext uri="{FF2B5EF4-FFF2-40B4-BE49-F238E27FC236}">
                    <a16:creationId xmlns:a16="http://schemas.microsoft.com/office/drawing/2014/main" id="{FBCF2ABD-1064-2947-85B9-C0D4E2616D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9" y="2425"/>
                <a:ext cx="315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3c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00" name="Line 108">
            <a:extLst>
              <a:ext uri="{FF2B5EF4-FFF2-40B4-BE49-F238E27FC236}">
                <a16:creationId xmlns:a16="http://schemas.microsoft.com/office/drawing/2014/main" id="{47A25237-349D-A842-8706-F347B24345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90" y="4669862"/>
            <a:ext cx="90518" cy="15926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1" name="Line 109">
            <a:extLst>
              <a:ext uri="{FF2B5EF4-FFF2-40B4-BE49-F238E27FC236}">
                <a16:creationId xmlns:a16="http://schemas.microsoft.com/office/drawing/2014/main" id="{6A3F47BD-80C7-0747-85CB-F22F1B792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8783" y="4737696"/>
            <a:ext cx="211694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2" name="Line 110">
            <a:extLst>
              <a:ext uri="{FF2B5EF4-FFF2-40B4-BE49-F238E27FC236}">
                <a16:creationId xmlns:a16="http://schemas.microsoft.com/office/drawing/2014/main" id="{6CB9126B-13F6-7D4E-B1DD-C7EB25541B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7302" y="4214198"/>
            <a:ext cx="198555" cy="2241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3" name="Line 111">
            <a:extLst>
              <a:ext uri="{FF2B5EF4-FFF2-40B4-BE49-F238E27FC236}">
                <a16:creationId xmlns:a16="http://schemas.microsoft.com/office/drawing/2014/main" id="{22C33C4C-9469-EC40-8CEF-2C586DEC6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9974" y="4200926"/>
            <a:ext cx="175195" cy="26248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4" name="Line 112">
            <a:extLst>
              <a:ext uri="{FF2B5EF4-FFF2-40B4-BE49-F238E27FC236}">
                <a16:creationId xmlns:a16="http://schemas.microsoft.com/office/drawing/2014/main" id="{4C48EF93-B210-4F4B-9854-165045A32F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3547" y="4338068"/>
            <a:ext cx="102197" cy="30377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7" name="Line 115">
            <a:extLst>
              <a:ext uri="{FF2B5EF4-FFF2-40B4-BE49-F238E27FC236}">
                <a16:creationId xmlns:a16="http://schemas.microsoft.com/office/drawing/2014/main" id="{257DE23D-92D6-6B48-8933-BB087A4B7F3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56338" y="4388206"/>
            <a:ext cx="185415" cy="2978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8" name="Line 116">
            <a:extLst>
              <a:ext uri="{FF2B5EF4-FFF2-40B4-BE49-F238E27FC236}">
                <a16:creationId xmlns:a16="http://schemas.microsoft.com/office/drawing/2014/main" id="{3008FEDF-B989-AD47-B8DC-811C63A78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0830" y="4538619"/>
            <a:ext cx="198555" cy="27280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09" name="Line 117">
            <a:extLst>
              <a:ext uri="{FF2B5EF4-FFF2-40B4-BE49-F238E27FC236}">
                <a16:creationId xmlns:a16="http://schemas.microsoft.com/office/drawing/2014/main" id="{7072AB1C-E687-5F42-AD97-F842F241CC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41506" y="5637228"/>
            <a:ext cx="197095" cy="172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0" name="Line 118">
            <a:extLst>
              <a:ext uri="{FF2B5EF4-FFF2-40B4-BE49-F238E27FC236}">
                <a16:creationId xmlns:a16="http://schemas.microsoft.com/office/drawing/2014/main" id="{368439BD-38EC-0F4F-AB79-71712E1AE0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1868" y="5488289"/>
            <a:ext cx="185415" cy="1179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1" name="Line 119">
            <a:extLst>
              <a:ext uri="{FF2B5EF4-FFF2-40B4-BE49-F238E27FC236}">
                <a16:creationId xmlns:a16="http://schemas.microsoft.com/office/drawing/2014/main" id="{05F4047A-FA71-B345-8F4D-7557CE9C31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87517" y="5887917"/>
            <a:ext cx="309511" cy="22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2" name="Line 120">
            <a:extLst>
              <a:ext uri="{FF2B5EF4-FFF2-40B4-BE49-F238E27FC236}">
                <a16:creationId xmlns:a16="http://schemas.microsoft.com/office/drawing/2014/main" id="{00691E04-3135-5045-8A22-A3445401A5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2677" y="5212531"/>
            <a:ext cx="334331" cy="14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3" name="Line 121">
            <a:extLst>
              <a:ext uri="{FF2B5EF4-FFF2-40B4-BE49-F238E27FC236}">
                <a16:creationId xmlns:a16="http://schemas.microsoft.com/office/drawing/2014/main" id="{C2D8B9BD-B900-B448-8B0A-9B6A048DB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879" y="5762572"/>
            <a:ext cx="173735" cy="16221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14" name="Line 122">
            <a:extLst>
              <a:ext uri="{FF2B5EF4-FFF2-40B4-BE49-F238E27FC236}">
                <a16:creationId xmlns:a16="http://schemas.microsoft.com/office/drawing/2014/main" id="{EA45D5A9-0BF3-874E-B10C-996FD8308B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6178" y="5324603"/>
            <a:ext cx="211694" cy="1105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92" name="Freeform 113">
            <a:extLst>
              <a:ext uri="{FF2B5EF4-FFF2-40B4-BE49-F238E27FC236}">
                <a16:creationId xmlns:a16="http://schemas.microsoft.com/office/drawing/2014/main" id="{DE260962-6C23-A34F-81F9-3BDEB6DE3340}"/>
              </a:ext>
            </a:extLst>
          </p:cNvPr>
          <p:cNvSpPr>
            <a:spLocks/>
          </p:cNvSpPr>
          <p:nvPr/>
        </p:nvSpPr>
        <p:spPr bwMode="auto">
          <a:xfrm flipH="1">
            <a:off x="642829" y="460918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3" name="Text Box 114">
            <a:extLst>
              <a:ext uri="{FF2B5EF4-FFF2-40B4-BE49-F238E27FC236}">
                <a16:creationId xmlns:a16="http://schemas.microsoft.com/office/drawing/2014/main" id="{A4A13EDE-492A-BE49-A65F-4D86BD672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79" y="5393411"/>
            <a:ext cx="893763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194" name="Line 115">
            <a:extLst>
              <a:ext uri="{FF2B5EF4-FFF2-40B4-BE49-F238E27FC236}">
                <a16:creationId xmlns:a16="http://schemas.microsoft.com/office/drawing/2014/main" id="{C8C2397B-C8B2-224A-BCB5-A3C329D27E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079" y="4955261"/>
            <a:ext cx="468313" cy="26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95" name="Freeform 5">
            <a:extLst>
              <a:ext uri="{FF2B5EF4-FFF2-40B4-BE49-F238E27FC236}">
                <a16:creationId xmlns:a16="http://schemas.microsoft.com/office/drawing/2014/main" id="{8885E14F-4041-E249-995C-43DC3D2D8B1C}"/>
              </a:ext>
            </a:extLst>
          </p:cNvPr>
          <p:cNvSpPr>
            <a:spLocks/>
          </p:cNvSpPr>
          <p:nvPr/>
        </p:nvSpPr>
        <p:spPr bwMode="auto">
          <a:xfrm>
            <a:off x="8053714" y="3961226"/>
            <a:ext cx="1171575" cy="1758950"/>
          </a:xfrm>
          <a:custGeom>
            <a:avLst/>
            <a:gdLst>
              <a:gd name="T0" fmla="*/ 2147483647 w 738"/>
              <a:gd name="T1" fmla="*/ 2147483647 h 1108"/>
              <a:gd name="T2" fmla="*/ 2147483647 w 738"/>
              <a:gd name="T3" fmla="*/ 2147483647 h 1108"/>
              <a:gd name="T4" fmla="*/ 2147483647 w 738"/>
              <a:gd name="T5" fmla="*/ 2147483647 h 1108"/>
              <a:gd name="T6" fmla="*/ 2147483647 w 738"/>
              <a:gd name="T7" fmla="*/ 2147483647 h 1108"/>
              <a:gd name="T8" fmla="*/ 2147483647 w 738"/>
              <a:gd name="T9" fmla="*/ 2147483647 h 1108"/>
              <a:gd name="T10" fmla="*/ 2147483647 w 738"/>
              <a:gd name="T11" fmla="*/ 2147483647 h 1108"/>
              <a:gd name="T12" fmla="*/ 2147483647 w 738"/>
              <a:gd name="T13" fmla="*/ 2147483647 h 1108"/>
              <a:gd name="T14" fmla="*/ 2147483647 w 738"/>
              <a:gd name="T15" fmla="*/ 2147483647 h 11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8"/>
              <a:gd name="T25" fmla="*/ 0 h 1108"/>
              <a:gd name="T26" fmla="*/ 738 w 738"/>
              <a:gd name="T27" fmla="*/ 1108 h 110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8" h="1108">
                <a:moveTo>
                  <a:pt x="32" y="394"/>
                </a:moveTo>
                <a:cubicBezTo>
                  <a:pt x="66" y="301"/>
                  <a:pt x="108" y="228"/>
                  <a:pt x="213" y="172"/>
                </a:cubicBezTo>
                <a:cubicBezTo>
                  <a:pt x="318" y="116"/>
                  <a:pt x="588" y="0"/>
                  <a:pt x="663" y="56"/>
                </a:cubicBezTo>
                <a:cubicBezTo>
                  <a:pt x="738" y="112"/>
                  <a:pt x="659" y="346"/>
                  <a:pt x="661" y="509"/>
                </a:cubicBezTo>
                <a:cubicBezTo>
                  <a:pt x="663" y="672"/>
                  <a:pt x="731" y="956"/>
                  <a:pt x="677" y="1032"/>
                </a:cubicBezTo>
                <a:cubicBezTo>
                  <a:pt x="623" y="1108"/>
                  <a:pt x="442" y="999"/>
                  <a:pt x="338" y="962"/>
                </a:cubicBezTo>
                <a:cubicBezTo>
                  <a:pt x="234" y="925"/>
                  <a:pt x="102" y="904"/>
                  <a:pt x="51" y="809"/>
                </a:cubicBezTo>
                <a:cubicBezTo>
                  <a:pt x="0" y="715"/>
                  <a:pt x="36" y="481"/>
                  <a:pt x="32" y="394"/>
                </a:cubicBezTo>
                <a:close/>
              </a:path>
            </a:pathLst>
          </a:custGeom>
          <a:gradFill rotWithShape="1">
            <a:gsLst>
              <a:gs pos="0">
                <a:srgbClr val="9CE0FA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6" name="Line 92">
            <a:extLst>
              <a:ext uri="{FF2B5EF4-FFF2-40B4-BE49-F238E27FC236}">
                <a16:creationId xmlns:a16="http://schemas.microsoft.com/office/drawing/2014/main" id="{F329414D-E5C4-DA4F-A3DD-7175FB210C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8694" y="4790989"/>
            <a:ext cx="131827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</a:t>
            </a:r>
          </a:p>
        </p:txBody>
      </p:sp>
      <p:sp>
        <p:nvSpPr>
          <p:cNvPr id="197" name="Line 93">
            <a:extLst>
              <a:ext uri="{FF2B5EF4-FFF2-40B4-BE49-F238E27FC236}">
                <a16:creationId xmlns:a16="http://schemas.microsoft.com/office/drawing/2014/main" id="{BFA90A4C-DC4C-B649-B9F1-BBC4626B94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290584" y="5105814"/>
            <a:ext cx="133984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r>
              <a:rPr lang="en-US" dirty="0"/>
              <a:t>                </a:t>
            </a:r>
          </a:p>
        </p:txBody>
      </p:sp>
      <p:sp>
        <p:nvSpPr>
          <p:cNvPr id="198" name="Text Box 112">
            <a:extLst>
              <a:ext uri="{FF2B5EF4-FFF2-40B4-BE49-F238E27FC236}">
                <a16:creationId xmlns:a16="http://schemas.microsoft.com/office/drawing/2014/main" id="{840A7965-8696-C241-A087-39B4E408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127" y="4558126"/>
            <a:ext cx="893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 dirty="0"/>
              <a:t>other</a:t>
            </a:r>
          </a:p>
          <a:p>
            <a:r>
              <a:rPr lang="en-US" sz="1400" dirty="0"/>
              <a:t>networks</a:t>
            </a:r>
          </a:p>
        </p:txBody>
      </p:sp>
      <p:sp>
        <p:nvSpPr>
          <p:cNvPr id="223" name="Rectangle 3">
            <a:extLst>
              <a:ext uri="{FF2B5EF4-FFF2-40B4-BE49-F238E27FC236}">
                <a16:creationId xmlns:a16="http://schemas.microsoft.com/office/drawing/2014/main" id="{C4812894-1377-0F41-8D66-2DB2C98C7B52}"/>
              </a:ext>
            </a:extLst>
          </p:cNvPr>
          <p:cNvSpPr txBox="1">
            <a:spLocks noChangeArrowheads="1"/>
          </p:cNvSpPr>
          <p:nvPr/>
        </p:nvSpPr>
        <p:spPr>
          <a:xfrm>
            <a:off x="657073" y="1558642"/>
            <a:ext cx="5004692" cy="7212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dirty="0"/>
              <a:t>suppose router in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 receives datagram destined outside of AS</a:t>
            </a:r>
            <a:r>
              <a:rPr lang="en-US" sz="2400" dirty="0">
                <a:latin typeface="Arial"/>
                <a:cs typeface="Arial"/>
              </a:rPr>
              <a:t>1</a:t>
            </a:r>
            <a:r>
              <a:rPr lang="en-US" sz="2400" dirty="0"/>
              <a:t>: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C7CFEE-647F-FD4B-8F1F-D357C9361183}"/>
              </a:ext>
            </a:extLst>
          </p:cNvPr>
          <p:cNvSpPr/>
          <p:nvPr/>
        </p:nvSpPr>
        <p:spPr>
          <a:xfrm>
            <a:off x="6108525" y="1488552"/>
            <a:ext cx="549057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charset="0"/>
              <a:buNone/>
              <a:defRPr/>
            </a:pPr>
            <a:r>
              <a:rPr lang="en-US" sz="2800" dirty="0">
                <a:solidFill>
                  <a:srgbClr val="CC0000"/>
                </a:solidFill>
              </a:rPr>
              <a:t>AS</a:t>
            </a:r>
            <a:r>
              <a:rPr lang="en-US" sz="2800" dirty="0">
                <a:solidFill>
                  <a:srgbClr val="CC0000"/>
                </a:solidFill>
                <a:cs typeface="Arial"/>
              </a:rPr>
              <a:t>1</a:t>
            </a:r>
            <a:r>
              <a:rPr lang="en-US" sz="2800" dirty="0">
                <a:solidFill>
                  <a:srgbClr val="CC0000"/>
                </a:solidFill>
              </a:rPr>
              <a:t> inter-domain routing must: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learn which destinations reachable through AS2, which through AS3</a:t>
            </a:r>
          </a:p>
          <a:p>
            <a:pPr marL="457200" indent="-333375">
              <a:buFont typeface="ZapfDingbats" charset="0"/>
              <a:buAutoNum type="arabicPeriod"/>
              <a:defRPr/>
            </a:pPr>
            <a:r>
              <a:rPr lang="en-US" sz="2400" dirty="0"/>
              <a:t>propagate this reachability info to all routers in AS</a:t>
            </a:r>
            <a:r>
              <a:rPr lang="en-US" sz="2400" dirty="0">
                <a:cs typeface="Arial"/>
              </a:rPr>
              <a:t>1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AF74606-0A42-EC43-8837-07801EF753FD}"/>
              </a:ext>
            </a:extLst>
          </p:cNvPr>
          <p:cNvGrpSpPr/>
          <p:nvPr/>
        </p:nvGrpSpPr>
        <p:grpSpPr>
          <a:xfrm>
            <a:off x="2670048" y="5701792"/>
            <a:ext cx="763742" cy="443198"/>
            <a:chOff x="2670048" y="5701792"/>
            <a:chExt cx="763742" cy="443198"/>
          </a:xfrm>
        </p:grpSpPr>
        <p:sp>
          <p:nvSpPr>
            <p:cNvPr id="124" name="Right Arrow 123">
              <a:extLst>
                <a:ext uri="{FF2B5EF4-FFF2-40B4-BE49-F238E27FC236}">
                  <a16:creationId xmlns:a16="http://schemas.microsoft.com/office/drawing/2014/main" id="{28ACB7EC-F781-384A-AD08-E17B83DAE67A}"/>
                </a:ext>
              </a:extLst>
            </p:cNvPr>
            <p:cNvSpPr/>
            <p:nvPr/>
          </p:nvSpPr>
          <p:spPr>
            <a:xfrm rot="19174881">
              <a:off x="2896614" y="5786744"/>
              <a:ext cx="537176" cy="202520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5000">
                  <a:schemeClr val="accent1">
                    <a:lumMod val="20000"/>
                    <a:lumOff val="80000"/>
                  </a:schemeClr>
                </a:gs>
                <a:gs pos="68000">
                  <a:schemeClr val="accent1">
                    <a:lumMod val="45000"/>
                    <a:lumOff val="55000"/>
                  </a:schemeClr>
                </a:gs>
                <a:gs pos="100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0" name="Group 201">
              <a:extLst>
                <a:ext uri="{FF2B5EF4-FFF2-40B4-BE49-F238E27FC236}">
                  <a16:creationId xmlns:a16="http://schemas.microsoft.com/office/drawing/2014/main" id="{E20C8ADF-2589-C646-B6EA-D4B0EBC7A0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0048" y="5701792"/>
              <a:ext cx="245122" cy="443198"/>
              <a:chOff x="375561" y="297711"/>
              <a:chExt cx="1252683" cy="2138362"/>
            </a:xfrm>
          </p:grpSpPr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7DDF526C-1102-2F48-8FE7-A7023586C9F7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D87569FE-AD98-464C-82C6-8AF331C6E022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1DD79E3A-D063-E04C-BF26-4BCE30BD1540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sp>
        <p:nvSpPr>
          <p:cNvPr id="126" name="Rectangle 3">
            <a:extLst>
              <a:ext uri="{FF2B5EF4-FFF2-40B4-BE49-F238E27FC236}">
                <a16:creationId xmlns:a16="http://schemas.microsoft.com/office/drawing/2014/main" id="{2805B67C-421E-F747-ADEA-BA4F2FA77522}"/>
              </a:ext>
            </a:extLst>
          </p:cNvPr>
          <p:cNvSpPr txBox="1">
            <a:spLocks noChangeArrowheads="1"/>
          </p:cNvSpPr>
          <p:nvPr/>
        </p:nvSpPr>
        <p:spPr>
          <a:xfrm>
            <a:off x="602209" y="2259682"/>
            <a:ext cx="5004692" cy="1998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/>
              <a:t>router should forward packet to gateway router in AS1, but which one?</a:t>
            </a:r>
          </a:p>
          <a:p>
            <a:pPr lvl="1">
              <a:defRPr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1C63B2F-6BBA-B44E-97F7-4159A78FD0F4}"/>
              </a:ext>
            </a:extLst>
          </p:cNvPr>
          <p:cNvGrpSpPr/>
          <p:nvPr/>
        </p:nvGrpSpPr>
        <p:grpSpPr>
          <a:xfrm>
            <a:off x="528828" y="2261616"/>
            <a:ext cx="3400044" cy="3791712"/>
            <a:chOff x="528828" y="2261616"/>
            <a:chExt cx="3400044" cy="3791712"/>
          </a:xfrm>
        </p:grpSpPr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0AD2C625-9B0A-A742-966B-89B7C34CA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1528" y="5205984"/>
              <a:ext cx="847344" cy="847344"/>
            </a:xfrm>
            <a:prstGeom prst="rect">
              <a:avLst/>
            </a:prstGeom>
          </p:spPr>
        </p:pic>
        <p:pic>
          <p:nvPicPr>
            <p:cNvPr id="129" name="Picture 128" descr="A close up of a sign&#10;&#10;Description automatically generated">
              <a:extLst>
                <a:ext uri="{FF2B5EF4-FFF2-40B4-BE49-F238E27FC236}">
                  <a16:creationId xmlns:a16="http://schemas.microsoft.com/office/drawing/2014/main" id="{9F88A575-F276-AF48-A7CD-00AEA286A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8828" y="2261616"/>
              <a:ext cx="847344" cy="847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73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07B360-8633-344E-8C84-B4DA39DA2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3" y="1478604"/>
            <a:ext cx="12111318" cy="5000017"/>
          </a:xfrm>
        </p:spPr>
        <p:txBody>
          <a:bodyPr>
            <a:normAutofit fontScale="92500" lnSpcReduction="20000"/>
          </a:bodyPr>
          <a:lstStyle/>
          <a:p>
            <a:pPr marL="285750" lvl="0" indent="-28575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CC0000"/>
                </a:solidFill>
                <a:ea typeface="ＭＳ Ｐゴシック" charset="0"/>
              </a:rPr>
              <a:t>BGP (Border Gateway Protocol):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</a:t>
            </a:r>
            <a:r>
              <a:rPr lang="en-US" i="1" kern="0" dirty="0">
                <a:solidFill>
                  <a:srgbClr val="000000"/>
                </a:solidFill>
                <a:ea typeface="ＭＳ Ｐゴシック" charset="0"/>
              </a:rPr>
              <a:t>the</a:t>
            </a: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 de facto inter-domain routing protocol</a:t>
            </a:r>
          </a:p>
          <a:p>
            <a:pPr marL="800100" lvl="1" indent="-27781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altLang="ja-JP" kern="0" dirty="0">
                <a:solidFill>
                  <a:srgbClr val="000000"/>
                </a:solidFill>
                <a:ea typeface="ＭＳ Ｐゴシック" charset="0"/>
              </a:rPr>
              <a:t>“glue that holds the Internet together”</a:t>
            </a:r>
          </a:p>
          <a:p>
            <a:pPr marL="800100" lvl="1" indent="-277813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endParaRPr lang="en-US" altLang="ja-JP" kern="0" dirty="0">
              <a:solidFill>
                <a:srgbClr val="000000"/>
              </a:solidFill>
              <a:ea typeface="ＭＳ Ｐゴシック" charset="0"/>
            </a:endParaRPr>
          </a:p>
          <a:p>
            <a:pPr marL="28575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allows subnet to advertise its existence, and the destinations it can reach, to rest of Internet: </a:t>
            </a:r>
            <a:r>
              <a:rPr lang="en-US" i="1" kern="0" dirty="0">
                <a:solidFill>
                  <a:srgbClr val="000099"/>
                </a:solidFill>
                <a:ea typeface="ＭＳ Ｐゴシック" charset="0"/>
              </a:rPr>
              <a:t>“</a:t>
            </a:r>
            <a:r>
              <a:rPr lang="en-US" altLang="ja-JP" i="1" kern="0" dirty="0">
                <a:solidFill>
                  <a:srgbClr val="000099"/>
                </a:solidFill>
                <a:ea typeface="ＭＳ Ｐゴシック" charset="0"/>
              </a:rPr>
              <a:t>I am here, here is who I can reach, and how”</a:t>
            </a:r>
          </a:p>
          <a:p>
            <a:pPr marL="28575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endParaRPr lang="en-US" i="1" kern="0" dirty="0">
              <a:solidFill>
                <a:srgbClr val="000099"/>
              </a:solidFill>
              <a:ea typeface="ＭＳ Ｐゴシック" charset="0"/>
            </a:endParaRPr>
          </a:p>
          <a:p>
            <a:pPr marL="285750" lvl="0" indent="-285750" eaLnBrk="0" fontAlgn="base" hangingPunct="0">
              <a:lnSpc>
                <a:spcPct val="85000"/>
              </a:lnSpc>
              <a:spcBef>
                <a:spcPts val="12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kern="0" dirty="0">
                <a:solidFill>
                  <a:srgbClr val="000000"/>
                </a:solidFill>
                <a:ea typeface="ＭＳ Ｐゴシック" charset="0"/>
              </a:rPr>
              <a:t>BGP provides each AS a means to: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obtain destination network reachability info </a:t>
            </a:r>
            <a:r>
              <a:rPr lang="en-US" sz="2600" kern="0" dirty="0">
                <a:solidFill>
                  <a:srgbClr val="00B050"/>
                </a:solidFill>
                <a:ea typeface="ＭＳ Ｐゴシック" charset="0"/>
              </a:rPr>
              <a:t>from neighboring ASes </a:t>
            </a: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(</a:t>
            </a:r>
            <a:r>
              <a:rPr lang="en-US" sz="2600" kern="0" dirty="0">
                <a:solidFill>
                  <a:srgbClr val="CC0000"/>
                </a:solidFill>
                <a:ea typeface="ＭＳ Ｐゴシック" charset="0"/>
              </a:rPr>
              <a:t>eBGP)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endParaRPr lang="en-US" sz="2600" kern="0" dirty="0">
              <a:solidFill>
                <a:srgbClr val="CC0000"/>
              </a:solidFill>
              <a:ea typeface="ＭＳ Ｐゴシック" charset="0"/>
            </a:endParaRP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determine </a:t>
            </a:r>
            <a:r>
              <a:rPr lang="en-US" altLang="ja-JP" sz="2600" kern="0" dirty="0">
                <a:solidFill>
                  <a:srgbClr val="000000"/>
                </a:solidFill>
                <a:ea typeface="ＭＳ Ｐゴシック" charset="0"/>
              </a:rPr>
              <a:t>routes to other networks based on reachability information and </a:t>
            </a:r>
            <a:r>
              <a:rPr lang="en-US" altLang="ja-JP" sz="2600" i="1" kern="0" dirty="0">
                <a:solidFill>
                  <a:srgbClr val="00B050"/>
                </a:solidFill>
                <a:ea typeface="ＭＳ Ｐゴシック" charset="0"/>
              </a:rPr>
              <a:t>policy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endParaRPr lang="en-US" altLang="ja-JP" sz="2600" kern="0" dirty="0">
              <a:solidFill>
                <a:srgbClr val="000090"/>
              </a:solidFill>
              <a:ea typeface="ＭＳ Ｐゴシック" charset="0"/>
            </a:endParaRP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000000"/>
                </a:solidFill>
                <a:ea typeface="ＭＳ Ｐゴシック" charset="0"/>
              </a:rPr>
              <a:t>propagate reachability information to all </a:t>
            </a:r>
            <a:r>
              <a:rPr lang="en-US" sz="2600" kern="0" dirty="0">
                <a:solidFill>
                  <a:srgbClr val="00B050"/>
                </a:solidFill>
                <a:ea typeface="ＭＳ Ｐゴシック" charset="0"/>
              </a:rPr>
              <a:t>AS-internal routers </a:t>
            </a: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(iBGP)</a:t>
            </a: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endParaRPr lang="en-US" sz="2600" kern="0" dirty="0">
              <a:solidFill>
                <a:srgbClr val="C00000"/>
              </a:solidFill>
              <a:ea typeface="ＭＳ Ｐゴシック" charset="0"/>
            </a:endParaRPr>
          </a:p>
          <a:p>
            <a:pPr marL="800100" lvl="1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</a:pPr>
            <a:r>
              <a:rPr lang="en-US" sz="2600" kern="0" dirty="0">
                <a:solidFill>
                  <a:srgbClr val="C00000"/>
                </a:solidFill>
                <a:ea typeface="ＭＳ Ｐゴシック" charset="0"/>
              </a:rPr>
              <a:t>advertise</a:t>
            </a:r>
            <a:r>
              <a:rPr lang="en-US" sz="2600" kern="0" dirty="0">
                <a:ea typeface="ＭＳ Ｐゴシック" charset="0"/>
              </a:rPr>
              <a:t> (to </a:t>
            </a:r>
            <a:r>
              <a:rPr lang="en-US" sz="2600" kern="0" dirty="0">
                <a:solidFill>
                  <a:srgbClr val="00B050"/>
                </a:solidFill>
                <a:ea typeface="ＭＳ Ｐゴシック" charset="0"/>
              </a:rPr>
              <a:t>neighboring</a:t>
            </a:r>
            <a:r>
              <a:rPr lang="en-US" sz="2600" kern="0" dirty="0">
                <a:ea typeface="ＭＳ Ｐゴシック" charset="0"/>
              </a:rPr>
              <a:t> networks) destination reachability info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Internet inter-AS routing: BGP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56DAABD1-7A74-8E6C-29F1-4256A3B450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 Control Plane: 5-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2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eBGP, iBGP connections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045E387-B506-8047-913C-C2B6773B0431}"/>
              </a:ext>
            </a:extLst>
          </p:cNvPr>
          <p:cNvGrpSpPr/>
          <p:nvPr/>
        </p:nvGrpSpPr>
        <p:grpSpPr>
          <a:xfrm>
            <a:off x="4773228" y="4365522"/>
            <a:ext cx="3666682" cy="635979"/>
            <a:chOff x="7493868" y="5383138"/>
            <a:chExt cx="3666682" cy="635979"/>
          </a:xfrm>
        </p:grpSpPr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613A62FC-E89C-094E-961C-E49332F5011B}"/>
                </a:ext>
              </a:extLst>
            </p:cNvPr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360BFA8-6BB3-454C-9EF7-9FAB5EB06ABF}"/>
                </a:ext>
              </a:extLst>
            </p:cNvPr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D37E751-A60F-FA42-B692-5A8DF0DCD667}"/>
                </a:ext>
              </a:extLst>
            </p:cNvPr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eBGP connectivity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EB23CB08-2EE3-B849-8D96-F01A2CF0DA65}"/>
                </a:ext>
              </a:extLst>
            </p:cNvPr>
            <p:cNvSpPr txBox="1"/>
            <p:nvPr/>
          </p:nvSpPr>
          <p:spPr>
            <a:xfrm>
              <a:off x="8372607" y="5649785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logical iBGP connectivity</a:t>
              </a:r>
            </a:p>
          </p:txBody>
        </p:sp>
      </p:grpSp>
      <p:sp>
        <p:nvSpPr>
          <p:cNvPr id="238" name="Freeform 2">
            <a:extLst>
              <a:ext uri="{FF2B5EF4-FFF2-40B4-BE49-F238E27FC236}">
                <a16:creationId xmlns:a16="http://schemas.microsoft.com/office/drawing/2014/main" id="{51CB1B55-107C-A346-889E-7EE304D1E8EB}"/>
              </a:ext>
            </a:extLst>
          </p:cNvPr>
          <p:cNvSpPr>
            <a:spLocks/>
          </p:cNvSpPr>
          <p:nvPr/>
        </p:nvSpPr>
        <p:spPr bwMode="auto">
          <a:xfrm>
            <a:off x="2249944" y="2430156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84E8F334-061F-9E43-BAF2-AC286EEB6329}"/>
              </a:ext>
            </a:extLst>
          </p:cNvPr>
          <p:cNvGrpSpPr/>
          <p:nvPr/>
        </p:nvGrpSpPr>
        <p:grpSpPr>
          <a:xfrm>
            <a:off x="3388105" y="2581018"/>
            <a:ext cx="565150" cy="369332"/>
            <a:chOff x="1736090" y="2873352"/>
            <a:chExt cx="565150" cy="369332"/>
          </a:xfrm>
        </p:grpSpPr>
        <p:grpSp>
          <p:nvGrpSpPr>
            <p:cNvPr id="240" name="Group 327">
              <a:extLst>
                <a:ext uri="{FF2B5EF4-FFF2-40B4-BE49-F238E27FC236}">
                  <a16:creationId xmlns:a16="http://schemas.microsoft.com/office/drawing/2014/main" id="{93FC79D2-DD2D-E34C-8415-9E3E2DC002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16F1AA8D-82D0-314D-9BE0-9BA73CF857B9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BD35A700-DEB8-644D-8AD9-1C065D9EB230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5B7106A5-93FE-A74F-B8FB-DB87791D0D92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B4D07BA-3EC9-E541-832A-997C26BA21A9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7C017251-775B-654E-A27E-763EAB2CBD63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8E247EA4-DC1C-9544-94D1-D7C7658A11E2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61CAE6F0-378A-D24F-BDE7-F1CABCFEBC15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7F3C912-5EFD-3B49-8AE7-F529995CF1AA}"/>
                  </a:ext>
                </a:extLst>
              </p:cNvPr>
              <p:cNvCxnSpPr>
                <a:endCxn id="24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4D8DCF2E-50C0-C64A-BAA8-79976293E89B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A72FDF06-6129-7C43-8EC9-73C471E8112F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FA43E18E-D417-7C47-A619-0FE28A8B8CA5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B259DBDB-9956-014D-BBEF-73C087E5D3EA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1b</a:t>
                </a:r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166AD02-34F1-B148-A138-397DD22CD78F}"/>
              </a:ext>
            </a:extLst>
          </p:cNvPr>
          <p:cNvGrpSpPr/>
          <p:nvPr/>
        </p:nvGrpSpPr>
        <p:grpSpPr>
          <a:xfrm>
            <a:off x="3392335" y="3802335"/>
            <a:ext cx="565150" cy="369332"/>
            <a:chOff x="1736090" y="2873352"/>
            <a:chExt cx="565150" cy="369332"/>
          </a:xfrm>
        </p:grpSpPr>
        <p:grpSp>
          <p:nvGrpSpPr>
            <p:cNvPr id="254" name="Group 327">
              <a:extLst>
                <a:ext uri="{FF2B5EF4-FFF2-40B4-BE49-F238E27FC236}">
                  <a16:creationId xmlns:a16="http://schemas.microsoft.com/office/drawing/2014/main" id="{8CFD5D5D-5745-B343-818F-3AEB956B3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9840765D-6736-E446-9A64-3094AD38532D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9" name="Rectangle 258">
                <a:extLst>
                  <a:ext uri="{FF2B5EF4-FFF2-40B4-BE49-F238E27FC236}">
                    <a16:creationId xmlns:a16="http://schemas.microsoft.com/office/drawing/2014/main" id="{4BCA8C87-7C5D-8241-BB8F-A45BFAB0EED4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B6A1E53C-F998-5B4D-8DCB-D4E24DE265DB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2998E975-0604-8C42-A200-728EA983665C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DFC293FD-3B98-BD4F-9733-B4FB7C827FE3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7A168C22-3807-CE4C-9748-1B354756005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EF01B9E1-D216-D44B-81F6-070E87424094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F40C2A8D-42D6-4E4D-85DC-B94005EAD767}"/>
                  </a:ext>
                </a:extLst>
              </p:cNvPr>
              <p:cNvCxnSpPr>
                <a:endCxn id="26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CEE29525-3F05-5143-BA40-8FD0BF735A14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D4DE898-8564-DA43-BD75-4B87C9CBDD9E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B861A1B7-9AA2-9C43-AFFD-C0A65E2CDAD4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F27B8A03-F580-154B-B245-74825ED2BC00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1d</a:t>
                </a:r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34866405-F2B6-1D42-8D10-E50F20EF8896}"/>
              </a:ext>
            </a:extLst>
          </p:cNvPr>
          <p:cNvGrpSpPr/>
          <p:nvPr/>
        </p:nvGrpSpPr>
        <p:grpSpPr>
          <a:xfrm>
            <a:off x="4253821" y="3192738"/>
            <a:ext cx="565150" cy="369332"/>
            <a:chOff x="1736090" y="2873352"/>
            <a:chExt cx="565150" cy="369332"/>
          </a:xfrm>
        </p:grpSpPr>
        <p:grpSp>
          <p:nvGrpSpPr>
            <p:cNvPr id="268" name="Group 327">
              <a:extLst>
                <a:ext uri="{FF2B5EF4-FFF2-40B4-BE49-F238E27FC236}">
                  <a16:creationId xmlns:a16="http://schemas.microsoft.com/office/drawing/2014/main" id="{A31F12A7-EE0E-B549-8A05-181A95001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E6DFCCF5-2F3D-224B-B0E8-1322569E2D54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14887270-5868-8E42-B43F-A826CB88020A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B0F0199B-ABF8-EA49-BC9C-72CE6D02D2D8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5" name="Freeform 274">
                <a:extLst>
                  <a:ext uri="{FF2B5EF4-FFF2-40B4-BE49-F238E27FC236}">
                    <a16:creationId xmlns:a16="http://schemas.microsoft.com/office/drawing/2014/main" id="{847C07A8-BA61-2C48-B6F5-C5159ED44C47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6" name="Freeform 275">
                <a:extLst>
                  <a:ext uri="{FF2B5EF4-FFF2-40B4-BE49-F238E27FC236}">
                    <a16:creationId xmlns:a16="http://schemas.microsoft.com/office/drawing/2014/main" id="{DA791831-0549-E449-AE4D-449917B94207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97A7453C-19D6-9D4B-9FC6-A5934AC05B43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53D4C27F-4176-8049-9B48-C3F5E88281C8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7715A6F6-6CCB-ED46-A743-4286C68C034C}"/>
                  </a:ext>
                </a:extLst>
              </p:cNvPr>
              <p:cNvCxnSpPr>
                <a:endCxn id="27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7F35DEAD-7D06-7E45-B28E-1A2A472A313E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D9D91D9C-FD28-F845-B09E-71AA5E9D7D7E}"/>
                </a:ext>
              </a:extLst>
            </p:cNvPr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A9888F85-3B9B-8B4E-ABCD-B313B2D3CACB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673E3131-DD41-8240-9E7A-FBA837148CBB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1c</a:t>
                </a:r>
              </a:p>
            </p:txBody>
          </p:sp>
        </p:grp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44973892-C260-B347-8746-32A35CC79EDD}"/>
              </a:ext>
            </a:extLst>
          </p:cNvPr>
          <p:cNvGrpSpPr/>
          <p:nvPr/>
        </p:nvGrpSpPr>
        <p:grpSpPr>
          <a:xfrm>
            <a:off x="2485346" y="3186385"/>
            <a:ext cx="565150" cy="369332"/>
            <a:chOff x="1736090" y="2873352"/>
            <a:chExt cx="565150" cy="369332"/>
          </a:xfrm>
        </p:grpSpPr>
        <p:grpSp>
          <p:nvGrpSpPr>
            <p:cNvPr id="282" name="Group 327">
              <a:extLst>
                <a:ext uri="{FF2B5EF4-FFF2-40B4-BE49-F238E27FC236}">
                  <a16:creationId xmlns:a16="http://schemas.microsoft.com/office/drawing/2014/main" id="{AD30559A-3552-E948-B986-C5BF0445F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B37E7D7B-622D-7248-8B75-49ACEF0097F3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0" scaled="1"/>
                <a:tileRect/>
              </a:gra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66B44901-E93E-E744-A70C-39EE8805A253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995D5367-E811-4746-B432-3667E1C6CE47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FFFFFF">
                  <a:lumMod val="75000"/>
                </a:srgbClr>
              </a:solidFill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E2F5BF33-ADF6-E445-BB5E-0BE6E9146241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A632D7A7-7416-C645-82EA-EB951FD3D9E8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513DC94B-28FB-C845-A76C-47551FFBA2CB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A095FCEB-B026-6943-8500-B6278392D511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3333CC">
                  <a:lumMod val="75000"/>
                </a:srgbClr>
              </a:solidFill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BDB27A15-95C3-724D-9520-7EE1A22B0D7C}"/>
                  </a:ext>
                </a:extLst>
              </p:cNvPr>
              <p:cNvCxnSpPr>
                <a:endCxn id="288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96417E75-B7C2-3B47-BC2B-A7AD33243162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 cap="flat" cmpd="sng" algn="ctr">
                <a:solidFill>
                  <a:srgbClr val="000000"/>
                </a:solidFill>
                <a:prstDash val="solid"/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F885392-BCAE-524F-A35F-4907E15760C6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2B157D6D-D524-B54B-9C7B-C21AC16DF87C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rgbClr val="FFFFFF">
                  <a:alpha val="76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169AE526-33AF-BC4A-B73D-D35D9EB675FA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1a</a:t>
                </a:r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27A57CAE-B0D2-CA4C-8570-FE855F92E068}"/>
              </a:ext>
            </a:extLst>
          </p:cNvPr>
          <p:cNvCxnSpPr>
            <a:stCxn id="243" idx="2"/>
            <a:endCxn id="257" idx="0"/>
          </p:cNvCxnSpPr>
          <p:nvPr/>
        </p:nvCxnSpPr>
        <p:spPr bwMode="auto">
          <a:xfrm>
            <a:off x="3643088" y="2950350"/>
            <a:ext cx="4230" cy="851985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D479AC6F-B057-9E48-A9AA-036CA81945B0}"/>
              </a:ext>
            </a:extLst>
          </p:cNvPr>
          <p:cNvCxnSpPr/>
          <p:nvPr/>
        </p:nvCxnSpPr>
        <p:spPr bwMode="auto">
          <a:xfrm>
            <a:off x="3059492" y="3356287"/>
            <a:ext cx="1204913" cy="635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BA206EA1-21CD-BC4B-B385-608907D5FA83}"/>
              </a:ext>
            </a:extLst>
          </p:cNvPr>
          <p:cNvCxnSpPr>
            <a:stCxn id="244" idx="7"/>
          </p:cNvCxnSpPr>
          <p:nvPr/>
        </p:nvCxnSpPr>
        <p:spPr bwMode="auto">
          <a:xfrm>
            <a:off x="3870723" y="2862143"/>
            <a:ext cx="480042" cy="369773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6525475A-0A19-B34B-95BE-54EBE38E0C76}"/>
              </a:ext>
            </a:extLst>
          </p:cNvPr>
          <p:cNvCxnSpPr/>
          <p:nvPr/>
        </p:nvCxnSpPr>
        <p:spPr bwMode="auto">
          <a:xfrm>
            <a:off x="2952088" y="3493970"/>
            <a:ext cx="477927" cy="357071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A5B8999E-BFE6-604D-A950-204DE89A323A}"/>
              </a:ext>
            </a:extLst>
          </p:cNvPr>
          <p:cNvCxnSpPr/>
          <p:nvPr/>
        </p:nvCxnSpPr>
        <p:spPr bwMode="auto">
          <a:xfrm flipH="1">
            <a:off x="3848057" y="3491208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75740F6C-5159-C140-B602-34200789C066}"/>
              </a:ext>
            </a:extLst>
          </p:cNvPr>
          <p:cNvCxnSpPr/>
          <p:nvPr/>
        </p:nvCxnSpPr>
        <p:spPr bwMode="auto">
          <a:xfrm flipH="1">
            <a:off x="2939568" y="2874612"/>
            <a:ext cx="508002" cy="349250"/>
          </a:xfrm>
          <a:prstGeom prst="line">
            <a:avLst/>
          </a:prstGeom>
          <a:solidFill>
            <a:srgbClr val="00CC99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5C99B0AA-49FB-1141-B5E4-D7232CDD5304}"/>
              </a:ext>
            </a:extLst>
          </p:cNvPr>
          <p:cNvGrpSpPr/>
          <p:nvPr/>
        </p:nvGrpSpPr>
        <p:grpSpPr>
          <a:xfrm>
            <a:off x="4858786" y="1645599"/>
            <a:ext cx="2712783" cy="1853712"/>
            <a:chOff x="-2170772" y="2784954"/>
            <a:chExt cx="2712783" cy="1853712"/>
          </a:xfrm>
        </p:grpSpPr>
        <p:sp>
          <p:nvSpPr>
            <p:cNvPr id="302" name="Freeform 2">
              <a:extLst>
                <a:ext uri="{FF2B5EF4-FFF2-40B4-BE49-F238E27FC236}">
                  <a16:creationId xmlns:a16="http://schemas.microsoft.com/office/drawing/2014/main" id="{4351A3A5-5128-274F-BA02-64D327683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5EB4F7B4-C2F9-C744-BCB7-00FC4616248F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04" name="Group 303">
                <a:extLst>
                  <a:ext uri="{FF2B5EF4-FFF2-40B4-BE49-F238E27FC236}">
                    <a16:creationId xmlns:a16="http://schemas.microsoft.com/office/drawing/2014/main" id="{2C001E14-39B1-4E4D-A67A-34C01450E3D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53" name="Group 327">
                  <a:extLst>
                    <a:ext uri="{FF2B5EF4-FFF2-40B4-BE49-F238E27FC236}">
                      <a16:creationId xmlns:a16="http://schemas.microsoft.com/office/drawing/2014/main" id="{39F81896-B728-4542-A517-E7DCF49926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57" name="Oval 356">
                    <a:extLst>
                      <a:ext uri="{FF2B5EF4-FFF2-40B4-BE49-F238E27FC236}">
                        <a16:creationId xmlns:a16="http://schemas.microsoft.com/office/drawing/2014/main" id="{1386EAF9-3398-E046-9002-462E3E8B3B1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8" name="Rectangle 357">
                    <a:extLst>
                      <a:ext uri="{FF2B5EF4-FFF2-40B4-BE49-F238E27FC236}">
                        <a16:creationId xmlns:a16="http://schemas.microsoft.com/office/drawing/2014/main" id="{2A59F36D-A6B3-1845-A26D-825CD3515B2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9" name="Oval 358">
                    <a:extLst>
                      <a:ext uri="{FF2B5EF4-FFF2-40B4-BE49-F238E27FC236}">
                        <a16:creationId xmlns:a16="http://schemas.microsoft.com/office/drawing/2014/main" id="{86DADEB3-A84E-BC49-AE2C-071EBE96019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0" name="Freeform 359">
                    <a:extLst>
                      <a:ext uri="{FF2B5EF4-FFF2-40B4-BE49-F238E27FC236}">
                        <a16:creationId xmlns:a16="http://schemas.microsoft.com/office/drawing/2014/main" id="{20547C29-4534-C844-BFC1-3746F636DD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1" name="Freeform 360">
                    <a:extLst>
                      <a:ext uri="{FF2B5EF4-FFF2-40B4-BE49-F238E27FC236}">
                        <a16:creationId xmlns:a16="http://schemas.microsoft.com/office/drawing/2014/main" id="{DC857207-4025-CA48-BEE4-F6F5A06FE2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2" name="Freeform 361">
                    <a:extLst>
                      <a:ext uri="{FF2B5EF4-FFF2-40B4-BE49-F238E27FC236}">
                        <a16:creationId xmlns:a16="http://schemas.microsoft.com/office/drawing/2014/main" id="{2E005F33-CCAA-AC45-A418-B8356103888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63" name="Freeform 362">
                    <a:extLst>
                      <a:ext uri="{FF2B5EF4-FFF2-40B4-BE49-F238E27FC236}">
                        <a16:creationId xmlns:a16="http://schemas.microsoft.com/office/drawing/2014/main" id="{5771A3B9-1639-FF4E-8198-4AE86F3DB2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64" name="Straight Connector 363">
                    <a:extLst>
                      <a:ext uri="{FF2B5EF4-FFF2-40B4-BE49-F238E27FC236}">
                        <a16:creationId xmlns:a16="http://schemas.microsoft.com/office/drawing/2014/main" id="{9FC39B1A-492A-9541-9DC5-9B7204A27633}"/>
                      </a:ext>
                    </a:extLst>
                  </p:cNvPr>
                  <p:cNvCxnSpPr>
                    <a:endCxn id="35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65" name="Straight Connector 364">
                    <a:extLst>
                      <a:ext uri="{FF2B5EF4-FFF2-40B4-BE49-F238E27FC236}">
                        <a16:creationId xmlns:a16="http://schemas.microsoft.com/office/drawing/2014/main" id="{AADDF059-6DA7-9A46-B4F8-75F0EEDFD75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54" name="Group 353">
                  <a:extLst>
                    <a:ext uri="{FF2B5EF4-FFF2-40B4-BE49-F238E27FC236}">
                      <a16:creationId xmlns:a16="http://schemas.microsoft.com/office/drawing/2014/main" id="{07C92B92-327C-F240-9153-AF0F48DCA8A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55" name="Oval 354">
                    <a:extLst>
                      <a:ext uri="{FF2B5EF4-FFF2-40B4-BE49-F238E27FC236}">
                        <a16:creationId xmlns:a16="http://schemas.microsoft.com/office/drawing/2014/main" id="{BE7C3B54-F5E0-CE4B-A305-3CCBF8E6ED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41042B66-DB3E-B844-A994-D647DF0D0BA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2b</a:t>
                    </a:r>
                  </a:p>
                </p:txBody>
              </p:sp>
            </p:grpSp>
          </p:grp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94521824-A109-FC42-A88C-07A720A09CB8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40" name="Group 327">
                  <a:extLst>
                    <a:ext uri="{FF2B5EF4-FFF2-40B4-BE49-F238E27FC236}">
                      <a16:creationId xmlns:a16="http://schemas.microsoft.com/office/drawing/2014/main" id="{C6BE9DB2-4FEB-B04B-80CA-1A12C6D91B8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4" name="Oval 343">
                    <a:extLst>
                      <a:ext uri="{FF2B5EF4-FFF2-40B4-BE49-F238E27FC236}">
                        <a16:creationId xmlns:a16="http://schemas.microsoft.com/office/drawing/2014/main" id="{9E59D841-331F-334E-8A00-DB7F0434581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5" name="Rectangle 344">
                    <a:extLst>
                      <a:ext uri="{FF2B5EF4-FFF2-40B4-BE49-F238E27FC236}">
                        <a16:creationId xmlns:a16="http://schemas.microsoft.com/office/drawing/2014/main" id="{82362D69-AADA-7046-9626-1B24DD78FC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6" name="Oval 345">
                    <a:extLst>
                      <a:ext uri="{FF2B5EF4-FFF2-40B4-BE49-F238E27FC236}">
                        <a16:creationId xmlns:a16="http://schemas.microsoft.com/office/drawing/2014/main" id="{DA5257A0-113D-2647-BFB9-8F77EB11098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7" name="Freeform 346">
                    <a:extLst>
                      <a:ext uri="{FF2B5EF4-FFF2-40B4-BE49-F238E27FC236}">
                        <a16:creationId xmlns:a16="http://schemas.microsoft.com/office/drawing/2014/main" id="{B46A77BC-D229-D349-966D-8E44ACA3B0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8" name="Freeform 347">
                    <a:extLst>
                      <a:ext uri="{FF2B5EF4-FFF2-40B4-BE49-F238E27FC236}">
                        <a16:creationId xmlns:a16="http://schemas.microsoft.com/office/drawing/2014/main" id="{E2C2490B-931E-5E4F-8DEE-04AF94B8F3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9" name="Freeform 348">
                    <a:extLst>
                      <a:ext uri="{FF2B5EF4-FFF2-40B4-BE49-F238E27FC236}">
                        <a16:creationId xmlns:a16="http://schemas.microsoft.com/office/drawing/2014/main" id="{9015BF3D-C27E-FB42-9273-1B905C933D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50" name="Freeform 349">
                    <a:extLst>
                      <a:ext uri="{FF2B5EF4-FFF2-40B4-BE49-F238E27FC236}">
                        <a16:creationId xmlns:a16="http://schemas.microsoft.com/office/drawing/2014/main" id="{5CCC0015-A70F-704D-9D5D-FFE1446126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51" name="Straight Connector 350">
                    <a:extLst>
                      <a:ext uri="{FF2B5EF4-FFF2-40B4-BE49-F238E27FC236}">
                        <a16:creationId xmlns:a16="http://schemas.microsoft.com/office/drawing/2014/main" id="{F99F2909-0B49-1B4B-918D-2DE20CA844A4}"/>
                      </a:ext>
                    </a:extLst>
                  </p:cNvPr>
                  <p:cNvCxnSpPr>
                    <a:endCxn id="34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52" name="Straight Connector 351">
                    <a:extLst>
                      <a:ext uri="{FF2B5EF4-FFF2-40B4-BE49-F238E27FC236}">
                        <a16:creationId xmlns:a16="http://schemas.microsoft.com/office/drawing/2014/main" id="{F25DF1E2-3B76-3948-85FE-D47D1D99A8E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E7693217-ABC3-924C-9914-3760B556CDF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42" name="Oval 341">
                    <a:extLst>
                      <a:ext uri="{FF2B5EF4-FFF2-40B4-BE49-F238E27FC236}">
                        <a16:creationId xmlns:a16="http://schemas.microsoft.com/office/drawing/2014/main" id="{760C8DF4-9BF3-6449-BF76-C0EEAA998A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3" name="TextBox 342">
                    <a:extLst>
                      <a:ext uri="{FF2B5EF4-FFF2-40B4-BE49-F238E27FC236}">
                        <a16:creationId xmlns:a16="http://schemas.microsoft.com/office/drawing/2014/main" id="{890DC765-6A28-2F4C-97E7-DF12510FF8D1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2d</a:t>
                    </a:r>
                  </a:p>
                </p:txBody>
              </p:sp>
            </p:grpSp>
          </p:grp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66270917-608C-734F-BC55-2C1849361844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27" name="Group 327">
                  <a:extLst>
                    <a:ext uri="{FF2B5EF4-FFF2-40B4-BE49-F238E27FC236}">
                      <a16:creationId xmlns:a16="http://schemas.microsoft.com/office/drawing/2014/main" id="{9A7886E1-08EA-2E4B-837D-DA3595E2A5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31" name="Oval 330">
                    <a:extLst>
                      <a:ext uri="{FF2B5EF4-FFF2-40B4-BE49-F238E27FC236}">
                        <a16:creationId xmlns:a16="http://schemas.microsoft.com/office/drawing/2014/main" id="{532D9B14-44A1-744C-A2D7-BEEC1B4F859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2A2EFB4A-13A5-AF41-8EEE-11C7F8D98C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3" name="Oval 332">
                    <a:extLst>
                      <a:ext uri="{FF2B5EF4-FFF2-40B4-BE49-F238E27FC236}">
                        <a16:creationId xmlns:a16="http://schemas.microsoft.com/office/drawing/2014/main" id="{AF249073-E608-3E47-9680-EB2AB37E81C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4" name="Freeform 333">
                    <a:extLst>
                      <a:ext uri="{FF2B5EF4-FFF2-40B4-BE49-F238E27FC236}">
                        <a16:creationId xmlns:a16="http://schemas.microsoft.com/office/drawing/2014/main" id="{8BB59055-7770-4047-9EE1-EF83E46481C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Freeform 334">
                    <a:extLst>
                      <a:ext uri="{FF2B5EF4-FFF2-40B4-BE49-F238E27FC236}">
                        <a16:creationId xmlns:a16="http://schemas.microsoft.com/office/drawing/2014/main" id="{5A26CD9F-E13C-0C4C-938E-AA65DF8147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6" name="Freeform 335">
                    <a:extLst>
                      <a:ext uri="{FF2B5EF4-FFF2-40B4-BE49-F238E27FC236}">
                        <a16:creationId xmlns:a16="http://schemas.microsoft.com/office/drawing/2014/main" id="{78B4C77F-79CD-3C4E-AF1F-32FB232418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7" name="Freeform 336">
                    <a:extLst>
                      <a:ext uri="{FF2B5EF4-FFF2-40B4-BE49-F238E27FC236}">
                        <a16:creationId xmlns:a16="http://schemas.microsoft.com/office/drawing/2014/main" id="{89696CD5-A4A0-8B4B-80F3-354BD21342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38" name="Straight Connector 337">
                    <a:extLst>
                      <a:ext uri="{FF2B5EF4-FFF2-40B4-BE49-F238E27FC236}">
                        <a16:creationId xmlns:a16="http://schemas.microsoft.com/office/drawing/2014/main" id="{927A1379-7762-8244-94E4-858920C40ACB}"/>
                      </a:ext>
                    </a:extLst>
                  </p:cNvPr>
                  <p:cNvCxnSpPr>
                    <a:endCxn id="3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39" name="Straight Connector 338">
                    <a:extLst>
                      <a:ext uri="{FF2B5EF4-FFF2-40B4-BE49-F238E27FC236}">
                        <a16:creationId xmlns:a16="http://schemas.microsoft.com/office/drawing/2014/main" id="{0B73741F-7FDF-C443-94A9-9A198E98F2F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28" name="Group 327">
                  <a:extLst>
                    <a:ext uri="{FF2B5EF4-FFF2-40B4-BE49-F238E27FC236}">
                      <a16:creationId xmlns:a16="http://schemas.microsoft.com/office/drawing/2014/main" id="{4AFFC910-6AF2-B64C-9C64-F69CE3FB93A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29" name="Oval 328">
                    <a:extLst>
                      <a:ext uri="{FF2B5EF4-FFF2-40B4-BE49-F238E27FC236}">
                        <a16:creationId xmlns:a16="http://schemas.microsoft.com/office/drawing/2014/main" id="{9795B1AE-6991-ED40-8FEC-1206327CE3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0" name="TextBox 329">
                    <a:extLst>
                      <a:ext uri="{FF2B5EF4-FFF2-40B4-BE49-F238E27FC236}">
                        <a16:creationId xmlns:a16="http://schemas.microsoft.com/office/drawing/2014/main" id="{14CB7C98-FD28-644B-95A1-43D21099296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2c</a:t>
                    </a:r>
                  </a:p>
                </p:txBody>
              </p:sp>
            </p:grpSp>
          </p:grp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61F9CF47-C970-3A4C-B169-A7A52C552D23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14" name="Group 327">
                  <a:extLst>
                    <a:ext uri="{FF2B5EF4-FFF2-40B4-BE49-F238E27FC236}">
                      <a16:creationId xmlns:a16="http://schemas.microsoft.com/office/drawing/2014/main" id="{F9DED53C-AD56-274E-BB62-36141AAA23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8" name="Oval 317">
                    <a:extLst>
                      <a:ext uri="{FF2B5EF4-FFF2-40B4-BE49-F238E27FC236}">
                        <a16:creationId xmlns:a16="http://schemas.microsoft.com/office/drawing/2014/main" id="{B8CD06C3-9989-3C4E-8036-F46194FC0CC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9" name="Rectangle 318">
                    <a:extLst>
                      <a:ext uri="{FF2B5EF4-FFF2-40B4-BE49-F238E27FC236}">
                        <a16:creationId xmlns:a16="http://schemas.microsoft.com/office/drawing/2014/main" id="{4F6344DE-C5D9-4A4C-9CB1-075FFAB59B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670ED3B3-66E2-774A-A7A7-CE3A2C76ABC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" name="Freeform 320">
                    <a:extLst>
                      <a:ext uri="{FF2B5EF4-FFF2-40B4-BE49-F238E27FC236}">
                        <a16:creationId xmlns:a16="http://schemas.microsoft.com/office/drawing/2014/main" id="{E7A204A3-9A7F-DC4A-B8B8-0FAEF51963C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2" name="Freeform 321">
                    <a:extLst>
                      <a:ext uri="{FF2B5EF4-FFF2-40B4-BE49-F238E27FC236}">
                        <a16:creationId xmlns:a16="http://schemas.microsoft.com/office/drawing/2014/main" id="{AF9AFEA5-73B4-EF4A-8707-4381B9DFBD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3" name="Freeform 322">
                    <a:extLst>
                      <a:ext uri="{FF2B5EF4-FFF2-40B4-BE49-F238E27FC236}">
                        <a16:creationId xmlns:a16="http://schemas.microsoft.com/office/drawing/2014/main" id="{93181305-93BB-AC4D-A380-CAE9ACFB6B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4" name="Freeform 323">
                    <a:extLst>
                      <a:ext uri="{FF2B5EF4-FFF2-40B4-BE49-F238E27FC236}">
                        <a16:creationId xmlns:a16="http://schemas.microsoft.com/office/drawing/2014/main" id="{D8235E85-E84C-6E40-9DA7-7CA36D31CA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25" name="Straight Connector 324">
                    <a:extLst>
                      <a:ext uri="{FF2B5EF4-FFF2-40B4-BE49-F238E27FC236}">
                        <a16:creationId xmlns:a16="http://schemas.microsoft.com/office/drawing/2014/main" id="{225D6CA1-32FC-2E47-8732-EECB0BA1104A}"/>
                      </a:ext>
                    </a:extLst>
                  </p:cNvPr>
                  <p:cNvCxnSpPr>
                    <a:endCxn id="32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26" name="Straight Connector 325">
                    <a:extLst>
                      <a:ext uri="{FF2B5EF4-FFF2-40B4-BE49-F238E27FC236}">
                        <a16:creationId xmlns:a16="http://schemas.microsoft.com/office/drawing/2014/main" id="{4927E673-C098-944A-9E84-A95844595AE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15" name="Group 314">
                  <a:extLst>
                    <a:ext uri="{FF2B5EF4-FFF2-40B4-BE49-F238E27FC236}">
                      <a16:creationId xmlns:a16="http://schemas.microsoft.com/office/drawing/2014/main" id="{BEECD35D-84C4-3643-97FF-88EC18C4AA5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16" name="Oval 315">
                    <a:extLst>
                      <a:ext uri="{FF2B5EF4-FFF2-40B4-BE49-F238E27FC236}">
                        <a16:creationId xmlns:a16="http://schemas.microsoft.com/office/drawing/2014/main" id="{0CB91643-3AB0-EF44-A66B-3E3CA829D6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4CC82E12-E89A-C344-82C9-B41338A31E4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2a</a:t>
                    </a:r>
                  </a:p>
                </p:txBody>
              </p:sp>
            </p:grpSp>
          </p:grp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F656A253-20CE-264C-9E80-23FEAE2DA887}"/>
                  </a:ext>
                </a:extLst>
              </p:cNvPr>
              <p:cNvCxnSpPr>
                <a:stCxn id="356" idx="2"/>
                <a:endCxn id="343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9BBC00CC-6F0E-554D-ADC7-835539ABF18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D22A485A-5AA4-2040-84E6-0B9E613DC6E6}"/>
                  </a:ext>
                </a:extLst>
              </p:cNvPr>
              <p:cNvCxnSpPr>
                <a:stCxn id="35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E9173DF8-EE99-0449-BD86-9D6544D1795C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2EF8F3EC-E56F-3547-BD73-8F94EC8AE371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9336A5D6-EB76-7640-BE17-A08931A95FC6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4E698C4-668E-A84B-AC9E-22D4308391D6}"/>
              </a:ext>
            </a:extLst>
          </p:cNvPr>
          <p:cNvGrpSpPr/>
          <p:nvPr/>
        </p:nvGrpSpPr>
        <p:grpSpPr>
          <a:xfrm>
            <a:off x="7530080" y="2464278"/>
            <a:ext cx="2712783" cy="1853712"/>
            <a:chOff x="-2170772" y="2784954"/>
            <a:chExt cx="2712783" cy="1853712"/>
          </a:xfrm>
        </p:grpSpPr>
        <p:sp>
          <p:nvSpPr>
            <p:cNvPr id="367" name="Freeform 2">
              <a:extLst>
                <a:ext uri="{FF2B5EF4-FFF2-40B4-BE49-F238E27FC236}">
                  <a16:creationId xmlns:a16="http://schemas.microsoft.com/office/drawing/2014/main" id="{8F50EDD4-41BC-C147-9045-1AC751DFD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CE6E1DFD-0E16-E34D-9119-4A1DD7CF4F56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1E42DBB4-EF2A-1C4C-A0E4-0DF15571B339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18" name="Group 327">
                  <a:extLst>
                    <a:ext uri="{FF2B5EF4-FFF2-40B4-BE49-F238E27FC236}">
                      <a16:creationId xmlns:a16="http://schemas.microsoft.com/office/drawing/2014/main" id="{19D96760-368B-6A48-9D91-159071DDA1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22" name="Oval 421">
                    <a:extLst>
                      <a:ext uri="{FF2B5EF4-FFF2-40B4-BE49-F238E27FC236}">
                        <a16:creationId xmlns:a16="http://schemas.microsoft.com/office/drawing/2014/main" id="{7B9DB84B-120A-064F-90AA-33E8F782B83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3" name="Rectangle 422">
                    <a:extLst>
                      <a:ext uri="{FF2B5EF4-FFF2-40B4-BE49-F238E27FC236}">
                        <a16:creationId xmlns:a16="http://schemas.microsoft.com/office/drawing/2014/main" id="{EB76D9E2-FD35-3C4A-9805-91BD6427990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4" name="Oval 423">
                    <a:extLst>
                      <a:ext uri="{FF2B5EF4-FFF2-40B4-BE49-F238E27FC236}">
                        <a16:creationId xmlns:a16="http://schemas.microsoft.com/office/drawing/2014/main" id="{5577FBB7-F58A-9E4E-A7CE-305D1FCDC7A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5" name="Freeform 424">
                    <a:extLst>
                      <a:ext uri="{FF2B5EF4-FFF2-40B4-BE49-F238E27FC236}">
                        <a16:creationId xmlns:a16="http://schemas.microsoft.com/office/drawing/2014/main" id="{1C1EE56B-F4CB-3648-849A-DE224C58F3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6" name="Freeform 425">
                    <a:extLst>
                      <a:ext uri="{FF2B5EF4-FFF2-40B4-BE49-F238E27FC236}">
                        <a16:creationId xmlns:a16="http://schemas.microsoft.com/office/drawing/2014/main" id="{0110F780-B9FA-F041-B863-73C0CDE9D95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7" name="Freeform 426">
                    <a:extLst>
                      <a:ext uri="{FF2B5EF4-FFF2-40B4-BE49-F238E27FC236}">
                        <a16:creationId xmlns:a16="http://schemas.microsoft.com/office/drawing/2014/main" id="{9F917B5B-289C-9A4A-9D65-33D3388814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8" name="Freeform 427">
                    <a:extLst>
                      <a:ext uri="{FF2B5EF4-FFF2-40B4-BE49-F238E27FC236}">
                        <a16:creationId xmlns:a16="http://schemas.microsoft.com/office/drawing/2014/main" id="{FCD5676C-4293-B04F-BBF1-E83F92FF5D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9" name="Straight Connector 428">
                    <a:extLst>
                      <a:ext uri="{FF2B5EF4-FFF2-40B4-BE49-F238E27FC236}">
                        <a16:creationId xmlns:a16="http://schemas.microsoft.com/office/drawing/2014/main" id="{B3CBECA1-2E96-354A-97C9-2FD64216B13D}"/>
                      </a:ext>
                    </a:extLst>
                  </p:cNvPr>
                  <p:cNvCxnSpPr>
                    <a:endCxn id="42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30" name="Straight Connector 429">
                    <a:extLst>
                      <a:ext uri="{FF2B5EF4-FFF2-40B4-BE49-F238E27FC236}">
                        <a16:creationId xmlns:a16="http://schemas.microsoft.com/office/drawing/2014/main" id="{935CF34B-5A5D-6145-AE19-0AFDC9C54A7C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19" name="Group 418">
                  <a:extLst>
                    <a:ext uri="{FF2B5EF4-FFF2-40B4-BE49-F238E27FC236}">
                      <a16:creationId xmlns:a16="http://schemas.microsoft.com/office/drawing/2014/main" id="{05955716-39AA-6741-8048-0B0D7E88B57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20" name="Oval 419">
                    <a:extLst>
                      <a:ext uri="{FF2B5EF4-FFF2-40B4-BE49-F238E27FC236}">
                        <a16:creationId xmlns:a16="http://schemas.microsoft.com/office/drawing/2014/main" id="{0E8F3993-0540-5547-B15B-A836DEF2B6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1" name="TextBox 420">
                    <a:extLst>
                      <a:ext uri="{FF2B5EF4-FFF2-40B4-BE49-F238E27FC236}">
                        <a16:creationId xmlns:a16="http://schemas.microsoft.com/office/drawing/2014/main" id="{589E1890-262F-CB4E-8BA9-F32E8C01FDB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3b</a:t>
                    </a:r>
                  </a:p>
                </p:txBody>
              </p:sp>
            </p:grp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C389C532-9F6C-B24E-8007-07DB1970A42B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05" name="Group 327">
                  <a:extLst>
                    <a:ext uri="{FF2B5EF4-FFF2-40B4-BE49-F238E27FC236}">
                      <a16:creationId xmlns:a16="http://schemas.microsoft.com/office/drawing/2014/main" id="{99E58A91-86E0-9A41-AD32-47399AFED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09" name="Oval 408">
                    <a:extLst>
                      <a:ext uri="{FF2B5EF4-FFF2-40B4-BE49-F238E27FC236}">
                        <a16:creationId xmlns:a16="http://schemas.microsoft.com/office/drawing/2014/main" id="{8237784B-2EBF-4347-9D1C-A66B4C95097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0" name="Rectangle 409">
                    <a:extLst>
                      <a:ext uri="{FF2B5EF4-FFF2-40B4-BE49-F238E27FC236}">
                        <a16:creationId xmlns:a16="http://schemas.microsoft.com/office/drawing/2014/main" id="{ED8D8D24-2794-CF46-9A3D-E1E6A0BF727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D1D297FB-D32F-C74F-AFB4-F3DB416FDCE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2" name="Freeform 411">
                    <a:extLst>
                      <a:ext uri="{FF2B5EF4-FFF2-40B4-BE49-F238E27FC236}">
                        <a16:creationId xmlns:a16="http://schemas.microsoft.com/office/drawing/2014/main" id="{83D53016-C228-4D46-902B-99277D1B2E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3" name="Freeform 412">
                    <a:extLst>
                      <a:ext uri="{FF2B5EF4-FFF2-40B4-BE49-F238E27FC236}">
                        <a16:creationId xmlns:a16="http://schemas.microsoft.com/office/drawing/2014/main" id="{0F276182-0590-F149-BCBF-849757E26E0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4" name="Freeform 413">
                    <a:extLst>
                      <a:ext uri="{FF2B5EF4-FFF2-40B4-BE49-F238E27FC236}">
                        <a16:creationId xmlns:a16="http://schemas.microsoft.com/office/drawing/2014/main" id="{6F6D8CA7-D49D-3A43-8B1F-417701FB70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15" name="Freeform 414">
                    <a:extLst>
                      <a:ext uri="{FF2B5EF4-FFF2-40B4-BE49-F238E27FC236}">
                        <a16:creationId xmlns:a16="http://schemas.microsoft.com/office/drawing/2014/main" id="{C1D501FE-0FE1-EE49-8EA6-95466D1E31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16" name="Straight Connector 415">
                    <a:extLst>
                      <a:ext uri="{FF2B5EF4-FFF2-40B4-BE49-F238E27FC236}">
                        <a16:creationId xmlns:a16="http://schemas.microsoft.com/office/drawing/2014/main" id="{5705EF95-285C-AA45-B0FD-2D7A910CC0C1}"/>
                      </a:ext>
                    </a:extLst>
                  </p:cNvPr>
                  <p:cNvCxnSpPr>
                    <a:endCxn id="41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17" name="Straight Connector 416">
                    <a:extLst>
                      <a:ext uri="{FF2B5EF4-FFF2-40B4-BE49-F238E27FC236}">
                        <a16:creationId xmlns:a16="http://schemas.microsoft.com/office/drawing/2014/main" id="{2E1F92CC-8093-4749-9295-047AD38EBB1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06" name="Group 405">
                  <a:extLst>
                    <a:ext uri="{FF2B5EF4-FFF2-40B4-BE49-F238E27FC236}">
                      <a16:creationId xmlns:a16="http://schemas.microsoft.com/office/drawing/2014/main" id="{37953D0B-1ABB-C94A-A13F-249DB103CAF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07" name="Oval 406">
                    <a:extLst>
                      <a:ext uri="{FF2B5EF4-FFF2-40B4-BE49-F238E27FC236}">
                        <a16:creationId xmlns:a16="http://schemas.microsoft.com/office/drawing/2014/main" id="{27520DAF-20CE-F441-96B5-A8F0348576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8" name="TextBox 407">
                    <a:extLst>
                      <a:ext uri="{FF2B5EF4-FFF2-40B4-BE49-F238E27FC236}">
                        <a16:creationId xmlns:a16="http://schemas.microsoft.com/office/drawing/2014/main" id="{6D313AC0-5B65-FC40-8291-21F4275225B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3d</a:t>
                    </a:r>
                  </a:p>
                </p:txBody>
              </p:sp>
            </p:grpSp>
          </p:grpSp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9C70624D-098A-B244-9077-1AB9C396702D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92" name="Group 327">
                  <a:extLst>
                    <a:ext uri="{FF2B5EF4-FFF2-40B4-BE49-F238E27FC236}">
                      <a16:creationId xmlns:a16="http://schemas.microsoft.com/office/drawing/2014/main" id="{15B98BC7-5F33-9741-A19A-C843F4EAEA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0F602CB5-B70C-E641-B962-E34B26BC6DB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7" name="Rectangle 396">
                    <a:extLst>
                      <a:ext uri="{FF2B5EF4-FFF2-40B4-BE49-F238E27FC236}">
                        <a16:creationId xmlns:a16="http://schemas.microsoft.com/office/drawing/2014/main" id="{B0B57F5B-5412-D243-A2B3-6566D084C2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8" name="Oval 397">
                    <a:extLst>
                      <a:ext uri="{FF2B5EF4-FFF2-40B4-BE49-F238E27FC236}">
                        <a16:creationId xmlns:a16="http://schemas.microsoft.com/office/drawing/2014/main" id="{B70585CA-1DC4-964B-8CD8-05EE5B91EDD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9" name="Freeform 398">
                    <a:extLst>
                      <a:ext uri="{FF2B5EF4-FFF2-40B4-BE49-F238E27FC236}">
                        <a16:creationId xmlns:a16="http://schemas.microsoft.com/office/drawing/2014/main" id="{DBD27553-16D1-8C4E-9179-556CD325F9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0" name="Freeform 399">
                    <a:extLst>
                      <a:ext uri="{FF2B5EF4-FFF2-40B4-BE49-F238E27FC236}">
                        <a16:creationId xmlns:a16="http://schemas.microsoft.com/office/drawing/2014/main" id="{086B7346-EF73-D14E-AA39-8A6B845E756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1" name="Freeform 400">
                    <a:extLst>
                      <a:ext uri="{FF2B5EF4-FFF2-40B4-BE49-F238E27FC236}">
                        <a16:creationId xmlns:a16="http://schemas.microsoft.com/office/drawing/2014/main" id="{6AD559A5-4712-BA4A-A512-99D60F0791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02" name="Freeform 401">
                    <a:extLst>
                      <a:ext uri="{FF2B5EF4-FFF2-40B4-BE49-F238E27FC236}">
                        <a16:creationId xmlns:a16="http://schemas.microsoft.com/office/drawing/2014/main" id="{94F5FA38-66E3-6F4F-AA3E-6FD2FB5AF5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03" name="Straight Connector 402">
                    <a:extLst>
                      <a:ext uri="{FF2B5EF4-FFF2-40B4-BE49-F238E27FC236}">
                        <a16:creationId xmlns:a16="http://schemas.microsoft.com/office/drawing/2014/main" id="{6CC5B9EB-41AA-7448-8F27-EB917271F59F}"/>
                      </a:ext>
                    </a:extLst>
                  </p:cNvPr>
                  <p:cNvCxnSpPr>
                    <a:endCxn id="39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04" name="Straight Connector 403">
                    <a:extLst>
                      <a:ext uri="{FF2B5EF4-FFF2-40B4-BE49-F238E27FC236}">
                        <a16:creationId xmlns:a16="http://schemas.microsoft.com/office/drawing/2014/main" id="{E783ACFF-A16A-2247-94A8-A25FE4F16F4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93" name="Group 392">
                  <a:extLst>
                    <a:ext uri="{FF2B5EF4-FFF2-40B4-BE49-F238E27FC236}">
                      <a16:creationId xmlns:a16="http://schemas.microsoft.com/office/drawing/2014/main" id="{231470FB-F7D4-4A4A-87D4-61739203FF2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94" name="Oval 393">
                    <a:extLst>
                      <a:ext uri="{FF2B5EF4-FFF2-40B4-BE49-F238E27FC236}">
                        <a16:creationId xmlns:a16="http://schemas.microsoft.com/office/drawing/2014/main" id="{084834AF-E8D6-9044-A221-3DF5D73245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95" name="TextBox 394">
                    <a:extLst>
                      <a:ext uri="{FF2B5EF4-FFF2-40B4-BE49-F238E27FC236}">
                        <a16:creationId xmlns:a16="http://schemas.microsoft.com/office/drawing/2014/main" id="{A70B5A42-B674-BE45-8819-B3A0C856DE2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3c</a:t>
                    </a:r>
                  </a:p>
                </p:txBody>
              </p:sp>
            </p:grp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EBDA0941-6188-F94C-BAAF-E8BE5AECBD9B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79" name="Group 327">
                  <a:extLst>
                    <a:ext uri="{FF2B5EF4-FFF2-40B4-BE49-F238E27FC236}">
                      <a16:creationId xmlns:a16="http://schemas.microsoft.com/office/drawing/2014/main" id="{665FAE86-DDA2-E943-A79F-3332C3F59D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83" name="Oval 382">
                    <a:extLst>
                      <a:ext uri="{FF2B5EF4-FFF2-40B4-BE49-F238E27FC236}">
                        <a16:creationId xmlns:a16="http://schemas.microsoft.com/office/drawing/2014/main" id="{10608A40-AF9C-7E42-B440-3D5C185F8F4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4" name="Rectangle 383">
                    <a:extLst>
                      <a:ext uri="{FF2B5EF4-FFF2-40B4-BE49-F238E27FC236}">
                        <a16:creationId xmlns:a16="http://schemas.microsoft.com/office/drawing/2014/main" id="{B47D6D27-54FB-1247-92F3-B6372E3913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5" name="Oval 384">
                    <a:extLst>
                      <a:ext uri="{FF2B5EF4-FFF2-40B4-BE49-F238E27FC236}">
                        <a16:creationId xmlns:a16="http://schemas.microsoft.com/office/drawing/2014/main" id="{C0B95F0F-B3AE-CA44-A688-0C1986119A0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6" name="Freeform 385">
                    <a:extLst>
                      <a:ext uri="{FF2B5EF4-FFF2-40B4-BE49-F238E27FC236}">
                        <a16:creationId xmlns:a16="http://schemas.microsoft.com/office/drawing/2014/main" id="{33AA2C8C-5C10-2F4E-887F-17B7696460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7" name="Freeform 386">
                    <a:extLst>
                      <a:ext uri="{FF2B5EF4-FFF2-40B4-BE49-F238E27FC236}">
                        <a16:creationId xmlns:a16="http://schemas.microsoft.com/office/drawing/2014/main" id="{5F9196CA-FAD0-6942-8893-CC3E165ABB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8" name="Freeform 387">
                    <a:extLst>
                      <a:ext uri="{FF2B5EF4-FFF2-40B4-BE49-F238E27FC236}">
                        <a16:creationId xmlns:a16="http://schemas.microsoft.com/office/drawing/2014/main" id="{9D5EE819-D99D-B548-BB91-262CCD86F8E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9" name="Freeform 388">
                    <a:extLst>
                      <a:ext uri="{FF2B5EF4-FFF2-40B4-BE49-F238E27FC236}">
                        <a16:creationId xmlns:a16="http://schemas.microsoft.com/office/drawing/2014/main" id="{B8FA780E-A164-5B48-A0E5-58E4AE9249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390" name="Straight Connector 389">
                    <a:extLst>
                      <a:ext uri="{FF2B5EF4-FFF2-40B4-BE49-F238E27FC236}">
                        <a16:creationId xmlns:a16="http://schemas.microsoft.com/office/drawing/2014/main" id="{BD021C86-0683-294D-A1F0-C9E45B200A32}"/>
                      </a:ext>
                    </a:extLst>
                  </p:cNvPr>
                  <p:cNvCxnSpPr>
                    <a:endCxn id="38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391" name="Straight Connector 390">
                    <a:extLst>
                      <a:ext uri="{FF2B5EF4-FFF2-40B4-BE49-F238E27FC236}">
                        <a16:creationId xmlns:a16="http://schemas.microsoft.com/office/drawing/2014/main" id="{E141CDA7-AB94-1847-A09B-9BDEC5B999C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0BB72601-3183-F246-9A0B-2D48AA8ED50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81" name="Oval 380">
                    <a:extLst>
                      <a:ext uri="{FF2B5EF4-FFF2-40B4-BE49-F238E27FC236}">
                        <a16:creationId xmlns:a16="http://schemas.microsoft.com/office/drawing/2014/main" id="{DAB133BC-FF9E-FA43-A4F7-D92612BE3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C301D58D-4755-AD47-A651-655BBEF183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3a</a:t>
                    </a:r>
                  </a:p>
                </p:txBody>
              </p:sp>
            </p:grpSp>
          </p:grpSp>
          <p:cxnSp>
            <p:nvCxnSpPr>
              <p:cNvPr id="373" name="Straight Connector 372">
                <a:extLst>
                  <a:ext uri="{FF2B5EF4-FFF2-40B4-BE49-F238E27FC236}">
                    <a16:creationId xmlns:a16="http://schemas.microsoft.com/office/drawing/2014/main" id="{9A1DF12C-66C0-744B-913D-868AA8CB022D}"/>
                  </a:ext>
                </a:extLst>
              </p:cNvPr>
              <p:cNvCxnSpPr>
                <a:stCxn id="421" idx="2"/>
                <a:endCxn id="408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4" name="Straight Connector 373">
                <a:extLst>
                  <a:ext uri="{FF2B5EF4-FFF2-40B4-BE49-F238E27FC236}">
                    <a16:creationId xmlns:a16="http://schemas.microsoft.com/office/drawing/2014/main" id="{9019AE42-AAC5-DB4C-9F68-FD0133EDF5F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5" name="Straight Connector 374">
                <a:extLst>
                  <a:ext uri="{FF2B5EF4-FFF2-40B4-BE49-F238E27FC236}">
                    <a16:creationId xmlns:a16="http://schemas.microsoft.com/office/drawing/2014/main" id="{819AAA66-3D17-9E49-A9F2-7B012117B9BE}"/>
                  </a:ext>
                </a:extLst>
              </p:cNvPr>
              <p:cNvCxnSpPr>
                <a:stCxn id="42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B5D58B47-FCD5-3545-B262-C438BEEA9398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7" name="Straight Connector 376">
                <a:extLst>
                  <a:ext uri="{FF2B5EF4-FFF2-40B4-BE49-F238E27FC236}">
                    <a16:creationId xmlns:a16="http://schemas.microsoft.com/office/drawing/2014/main" id="{9D1A1ACC-C681-BA4E-A2E3-2C6C71834A9D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8" name="Straight Connector 377">
                <a:extLst>
                  <a:ext uri="{FF2B5EF4-FFF2-40B4-BE49-F238E27FC236}">
                    <a16:creationId xmlns:a16="http://schemas.microsoft.com/office/drawing/2014/main" id="{2222DD7C-E585-7B4F-9112-7512986C239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rgbClr val="00CC99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24F07CA7-5B75-564A-BC27-B6FFE9642DC4}"/>
              </a:ext>
            </a:extLst>
          </p:cNvPr>
          <p:cNvCxnSpPr/>
          <p:nvPr/>
        </p:nvCxnSpPr>
        <p:spPr bwMode="auto">
          <a:xfrm flipH="1">
            <a:off x="4711988" y="2705105"/>
            <a:ext cx="495463" cy="495451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9FF439ED-263B-C24E-94AF-EE4EE36210C4}"/>
              </a:ext>
            </a:extLst>
          </p:cNvPr>
          <p:cNvCxnSpPr>
            <a:endCxn id="331" idx="7"/>
          </p:cNvCxnSpPr>
          <p:nvPr/>
        </p:nvCxnSpPr>
        <p:spPr bwMode="auto">
          <a:xfrm flipH="1" flipV="1">
            <a:off x="7345281" y="2689306"/>
            <a:ext cx="498946" cy="573893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3" name="TextBox 432">
            <a:extLst>
              <a:ext uri="{FF2B5EF4-FFF2-40B4-BE49-F238E27FC236}">
                <a16:creationId xmlns:a16="http://schemas.microsoft.com/office/drawing/2014/main" id="{C24A3C6B-68F8-6E44-9DD7-953428A63071}"/>
              </a:ext>
            </a:extLst>
          </p:cNvPr>
          <p:cNvSpPr txBox="1"/>
          <p:nvPr/>
        </p:nvSpPr>
        <p:spPr>
          <a:xfrm>
            <a:off x="5926240" y="3607892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AS 2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7760C06-DAEA-6243-AA80-83E56D44BFA9}"/>
              </a:ext>
            </a:extLst>
          </p:cNvPr>
          <p:cNvSpPr txBox="1"/>
          <p:nvPr/>
        </p:nvSpPr>
        <p:spPr>
          <a:xfrm>
            <a:off x="8597533" y="4364108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AS 3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6F41EED2-8B55-514F-83D4-8FFF6CD74049}"/>
              </a:ext>
            </a:extLst>
          </p:cNvPr>
          <p:cNvSpPr txBox="1"/>
          <p:nvPr/>
        </p:nvSpPr>
        <p:spPr>
          <a:xfrm>
            <a:off x="3316617" y="4308296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90"/>
                </a:solidFill>
                <a:latin typeface="Arial" charset="0"/>
                <a:ea typeface="ＭＳ Ｐゴシック" charset="0"/>
              </a:rPr>
              <a:t>AS 1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A18A75F7-048B-F746-9AC4-6012DBA7876A}"/>
              </a:ext>
            </a:extLst>
          </p:cNvPr>
          <p:cNvGrpSpPr/>
          <p:nvPr/>
        </p:nvGrpSpPr>
        <p:grpSpPr>
          <a:xfrm>
            <a:off x="2711421" y="2143251"/>
            <a:ext cx="6465899" cy="3959125"/>
            <a:chOff x="1020408" y="2368720"/>
            <a:chExt cx="6465899" cy="3959125"/>
          </a:xfrm>
        </p:grpSpPr>
        <p:grpSp>
          <p:nvGrpSpPr>
            <p:cNvPr id="437" name="Group 436">
              <a:extLst>
                <a:ext uri="{FF2B5EF4-FFF2-40B4-BE49-F238E27FC236}">
                  <a16:creationId xmlns:a16="http://schemas.microsoft.com/office/drawing/2014/main" id="{A53AC2EB-91C2-F746-B123-4DDFF13D1D57}"/>
                </a:ext>
              </a:extLst>
            </p:cNvPr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439" name="Group 438">
                <a:extLst>
                  <a:ext uri="{FF2B5EF4-FFF2-40B4-BE49-F238E27FC236}">
                    <a16:creationId xmlns:a16="http://schemas.microsoft.com/office/drawing/2014/main" id="{8CDE828F-A571-994C-B96F-B66021FD9E95}"/>
                  </a:ext>
                </a:extLst>
              </p:cNvPr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45" name="Group 327">
                  <a:extLst>
                    <a:ext uri="{FF2B5EF4-FFF2-40B4-BE49-F238E27FC236}">
                      <a16:creationId xmlns:a16="http://schemas.microsoft.com/office/drawing/2014/main" id="{7DB507C2-899A-2A48-A472-076F2BBF588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F63A2817-46A6-F443-AC44-F44A7ECB9F8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0" scaled="1"/>
                    <a:tileRect/>
                  </a:gra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0" name="Rectangle 449">
                    <a:extLst>
                      <a:ext uri="{FF2B5EF4-FFF2-40B4-BE49-F238E27FC236}">
                        <a16:creationId xmlns:a16="http://schemas.microsoft.com/office/drawing/2014/main" id="{64F9A520-9DD5-934F-9649-C563057A35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CC">
                          <a:lumMod val="75000"/>
                        </a:srgbClr>
                      </a:gs>
                      <a:gs pos="53000">
                        <a:srgbClr val="3333CC">
                          <a:lumMod val="60000"/>
                          <a:lumOff val="40000"/>
                        </a:srgbClr>
                      </a:gs>
                      <a:gs pos="100000">
                        <a:srgbClr val="3333CC">
                          <a:lumMod val="75000"/>
                        </a:srgbClr>
                      </a:gs>
                    </a:gsLst>
                    <a:lin ang="10800000" scaled="0"/>
                  </a:gradFill>
                  <a:ln w="25400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172E238D-4B7E-9B43-B5DC-B60FD87DB9D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rgbClr val="FFFFFF">
                      <a:lumMod val="75000"/>
                    </a:srgbClr>
                  </a:solidFill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solidFill>
                          <a:srgbClr val="000000"/>
                        </a:solidFill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2" name="Freeform 451">
                    <a:extLst>
                      <a:ext uri="{FF2B5EF4-FFF2-40B4-BE49-F238E27FC236}">
                        <a16:creationId xmlns:a16="http://schemas.microsoft.com/office/drawing/2014/main" id="{E0151430-1B7A-8F4A-A43D-E8A0573B17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60000"/>
                      <a:lumOff val="40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Freeform 452">
                    <a:extLst>
                      <a:ext uri="{FF2B5EF4-FFF2-40B4-BE49-F238E27FC236}">
                        <a16:creationId xmlns:a16="http://schemas.microsoft.com/office/drawing/2014/main" id="{3699656C-ED01-8044-A2A9-9CCB143DA5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Freeform 453">
                    <a:extLst>
                      <a:ext uri="{FF2B5EF4-FFF2-40B4-BE49-F238E27FC236}">
                        <a16:creationId xmlns:a16="http://schemas.microsoft.com/office/drawing/2014/main" id="{B02D3E38-4A22-CD40-AA98-AF5DEB5D7A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5" name="Freeform 454">
                    <a:extLst>
                      <a:ext uri="{FF2B5EF4-FFF2-40B4-BE49-F238E27FC236}">
                        <a16:creationId xmlns:a16="http://schemas.microsoft.com/office/drawing/2014/main" id="{C8AD0F66-DCC0-C248-AC18-4163E0911E5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rgbClr val="3333CC">
                      <a:lumMod val="75000"/>
                    </a:srgbClr>
                  </a:solidFill>
                  <a:ln w="9525" cap="flat" cmpd="sng" algn="ctr">
                    <a:noFill/>
                    <a:prstDash val="solid"/>
                  </a:ln>
                  <a:effectLst>
                    <a:outerShdw blurRad="40000" dist="23000" dir="5400000" rotWithShape="0">
                      <a:srgbClr val="000000">
                        <a:alpha val="35000"/>
                      </a:srgb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4E8CAF2A-B68B-0342-8DB8-CEFAA26C7ACD}"/>
                      </a:ext>
                    </a:extLst>
                  </p:cNvPr>
                  <p:cNvCxnSpPr>
                    <a:endCxn id="4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79808F3B-5338-CA4C-BB20-72DFD3FC58F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00000"/>
                    </a:solidFill>
                    <a:prstDash val="solid"/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</p:cxnSp>
            </p:grpSp>
            <p:grpSp>
              <p:nvGrpSpPr>
                <p:cNvPr id="446" name="Group 445">
                  <a:extLst>
                    <a:ext uri="{FF2B5EF4-FFF2-40B4-BE49-F238E27FC236}">
                      <a16:creationId xmlns:a16="http://schemas.microsoft.com/office/drawing/2014/main" id="{F7834A01-840C-9641-A3E4-C59BA2DC7FC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2A7E029A-75F0-614A-B5E8-B87AD51B8BB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rgbClr val="FFFFFF">
                      <a:alpha val="76000"/>
                    </a:srgbClr>
                  </a:solidFill>
                  <a:ln w="952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Gill Sans M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8" name="TextBox 447">
                    <a:extLst>
                      <a:ext uri="{FF2B5EF4-FFF2-40B4-BE49-F238E27FC236}">
                        <a16:creationId xmlns:a16="http://schemas.microsoft.com/office/drawing/2014/main" id="{28310241-BB7D-9A48-BD30-785C2A40B6C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charset="0"/>
                        <a:ea typeface="ＭＳ Ｐゴシック" charset="0"/>
                      </a:rPr>
                      <a:t>1c</a:t>
                    </a:r>
                  </a:p>
                </p:txBody>
              </p:sp>
            </p:grpSp>
          </p:grpSp>
          <p:sp>
            <p:nvSpPr>
              <p:cNvPr id="440" name="Oval 439">
                <a:extLst>
                  <a:ext uri="{FF2B5EF4-FFF2-40B4-BE49-F238E27FC236}">
                    <a16:creationId xmlns:a16="http://schemas.microsoft.com/office/drawing/2014/main" id="{6A304910-8754-7E45-BA14-8F35CB53B700}"/>
                  </a:ext>
                </a:extLst>
              </p:cNvPr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1" name="Oval 440">
                <a:extLst>
                  <a:ext uri="{FF2B5EF4-FFF2-40B4-BE49-F238E27FC236}">
                    <a16:creationId xmlns:a16="http://schemas.microsoft.com/office/drawing/2014/main" id="{B5398DB6-00AC-E84B-8FC3-AB4E80C61FCA}"/>
                  </a:ext>
                </a:extLst>
              </p:cNvPr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2" name="Oval 441">
                <a:extLst>
                  <a:ext uri="{FF2B5EF4-FFF2-40B4-BE49-F238E27FC236}">
                    <a16:creationId xmlns:a16="http://schemas.microsoft.com/office/drawing/2014/main" id="{4B6D0F25-82B6-4449-8E73-0F9B6AEF718E}"/>
                  </a:ext>
                </a:extLst>
              </p:cNvPr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43" name="Oval 442">
                <a:extLst>
                  <a:ext uri="{FF2B5EF4-FFF2-40B4-BE49-F238E27FC236}">
                    <a16:creationId xmlns:a16="http://schemas.microsoft.com/office/drawing/2014/main" id="{7858B7DD-439C-5A4F-AA12-2ADB525BD534}"/>
                  </a:ext>
                </a:extLst>
              </p:cNvPr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∂</a:t>
                </a:r>
              </a:p>
            </p:txBody>
          </p:sp>
          <p:sp>
            <p:nvSpPr>
              <p:cNvPr id="444" name="Oval 443">
                <a:extLst>
                  <a:ext uri="{FF2B5EF4-FFF2-40B4-BE49-F238E27FC236}">
                    <a16:creationId xmlns:a16="http://schemas.microsoft.com/office/drawing/2014/main" id="{12D4F31E-B8A4-8546-AEBC-539E1FA703F2}"/>
                  </a:ext>
                </a:extLst>
              </p:cNvPr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rPr>
                  <a:t>∂</a:t>
                </a:r>
              </a:p>
            </p:txBody>
          </p:sp>
        </p:grp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B1D970B4-50AC-DE42-A103-DADA8DD74EC8}"/>
                </a:ext>
              </a:extLst>
            </p:cNvPr>
            <p:cNvSpPr txBox="1"/>
            <p:nvPr/>
          </p:nvSpPr>
          <p:spPr>
            <a:xfrm>
              <a:off x="2018143" y="5692792"/>
              <a:ext cx="54681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gateway routers run both eBGP and iBGP protocols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6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EE58ED7-62E2-2642-BB6A-E4AB185B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91"/>
            <a:ext cx="10515600" cy="894622"/>
          </a:xfrm>
        </p:spPr>
        <p:txBody>
          <a:bodyPr/>
          <a:lstStyle/>
          <a:p>
            <a:r>
              <a:rPr lang="en-US" dirty="0"/>
              <a:t>BGP essentials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56433D-1EBF-D447-9924-50E7F0E2E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9" name="Rectangle 4">
            <a:extLst>
              <a:ext uri="{FF2B5EF4-FFF2-40B4-BE49-F238E27FC236}">
                <a16:creationId xmlns:a16="http://schemas.microsoft.com/office/drawing/2014/main" id="{DCAA8DA2-D27E-D149-BF59-3D35D2D4D206}"/>
              </a:ext>
            </a:extLst>
          </p:cNvPr>
          <p:cNvSpPr txBox="1">
            <a:spLocks noChangeArrowheads="1"/>
          </p:cNvSpPr>
          <p:nvPr/>
        </p:nvSpPr>
        <p:spPr>
          <a:xfrm>
            <a:off x="952500" y="2841538"/>
            <a:ext cx="8316603" cy="838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2575" indent="-282575"/>
            <a:r>
              <a:rPr lang="en-US" sz="2400" dirty="0"/>
              <a:t>when AS3 gateway 3a advertises </a:t>
            </a:r>
            <a:r>
              <a:rPr lang="en-US" sz="2400" dirty="0">
                <a:solidFill>
                  <a:srgbClr val="0000A8"/>
                </a:solidFill>
              </a:rPr>
              <a:t>path </a:t>
            </a:r>
            <a:r>
              <a:rPr lang="en-US" sz="2000" dirty="0">
                <a:solidFill>
                  <a:srgbClr val="0000A8"/>
                </a:solidFill>
              </a:rPr>
              <a:t>AS3,X </a:t>
            </a:r>
            <a:r>
              <a:rPr lang="en-US" sz="2400" dirty="0"/>
              <a:t>to AS2 gateway 2c:</a:t>
            </a:r>
          </a:p>
          <a:p>
            <a:pPr marL="685800" lvl="1" indent="-228600"/>
            <a:r>
              <a:rPr lang="en-US" sz="2000" dirty="0"/>
              <a:t>AS3 </a:t>
            </a:r>
            <a:r>
              <a:rPr lang="en-US" sz="2000" i="1" dirty="0">
                <a:solidFill>
                  <a:srgbClr val="0000A8"/>
                </a:solidFill>
              </a:rPr>
              <a:t>promises</a:t>
            </a:r>
            <a:r>
              <a:rPr lang="en-US" sz="2000" dirty="0"/>
              <a:t> to AS2 it will forward datagrams towards X</a:t>
            </a:r>
          </a:p>
          <a:p>
            <a:pPr marL="0" indent="0">
              <a:buFont typeface="Wingdings" pitchFamily="2" charset="2"/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230" name="Rectangle 116">
            <a:extLst>
              <a:ext uri="{FF2B5EF4-FFF2-40B4-BE49-F238E27FC236}">
                <a16:creationId xmlns:a16="http://schemas.microsoft.com/office/drawing/2014/main" id="{8C17C2DE-65A0-B34D-B3A2-D8B3B6128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307971"/>
            <a:ext cx="10784388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</a:rPr>
              <a:t>BGP session: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two BGP routers (“</a:t>
            </a:r>
            <a:r>
              <a:rPr lang="en-US" altLang="ja-JP" sz="2400" dirty="0"/>
              <a:t>peers”) exchange BGP messages over semi-permanent TCP connection: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000" dirty="0">
                <a:cs typeface="Gill Sans MT"/>
              </a:rPr>
              <a:t>advertising </a:t>
            </a:r>
            <a:r>
              <a:rPr lang="en-US" sz="2000" i="1" dirty="0">
                <a:solidFill>
                  <a:srgbClr val="0000A8"/>
                </a:solidFill>
                <a:cs typeface="Gill Sans MT"/>
              </a:rPr>
              <a:t>paths</a:t>
            </a:r>
            <a:r>
              <a:rPr lang="en-US" sz="2000" dirty="0">
                <a:solidFill>
                  <a:srgbClr val="0000A8"/>
                </a:solidFill>
                <a:cs typeface="Gill Sans MT"/>
              </a:rPr>
              <a:t> </a:t>
            </a:r>
            <a:r>
              <a:rPr lang="en-US" sz="2000" dirty="0">
                <a:cs typeface="Gill Sans MT"/>
              </a:rPr>
              <a:t>to different destination network prefixes (BGP  is a “</a:t>
            </a:r>
            <a:r>
              <a:rPr lang="en-US" altLang="ja-JP" sz="2000" dirty="0">
                <a:cs typeface="Gill Sans MT"/>
              </a:rPr>
              <a:t>path vector” protocol)</a:t>
            </a:r>
            <a:endParaRPr lang="en-US" sz="2000" dirty="0">
              <a:solidFill>
                <a:srgbClr val="FF0000"/>
              </a:solidFill>
              <a:cs typeface="Gill Sans MT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C674B87-B4BA-724F-B30D-3B31649B8484}"/>
              </a:ext>
            </a:extLst>
          </p:cNvPr>
          <p:cNvGrpSpPr/>
          <p:nvPr/>
        </p:nvGrpSpPr>
        <p:grpSpPr>
          <a:xfrm>
            <a:off x="4625977" y="4850481"/>
            <a:ext cx="2545688" cy="1720535"/>
            <a:chOff x="4625977" y="4850481"/>
            <a:chExt cx="2545688" cy="1720535"/>
          </a:xfrm>
        </p:grpSpPr>
        <p:grpSp>
          <p:nvGrpSpPr>
            <p:cNvPr id="962" name="Group 961">
              <a:extLst>
                <a:ext uri="{FF2B5EF4-FFF2-40B4-BE49-F238E27FC236}">
                  <a16:creationId xmlns:a16="http://schemas.microsoft.com/office/drawing/2014/main" id="{8F9DA6AD-85D5-0849-B2A3-E35267E2902B}"/>
                </a:ext>
              </a:extLst>
            </p:cNvPr>
            <p:cNvGrpSpPr/>
            <p:nvPr/>
          </p:nvGrpSpPr>
          <p:grpSpPr>
            <a:xfrm>
              <a:off x="4625977" y="4850481"/>
              <a:ext cx="2545688" cy="1720535"/>
              <a:chOff x="-2170772" y="2784954"/>
              <a:chExt cx="2712783" cy="1853712"/>
            </a:xfrm>
          </p:grpSpPr>
          <p:sp>
            <p:nvSpPr>
              <p:cNvPr id="963" name="Freeform 2">
                <a:extLst>
                  <a:ext uri="{FF2B5EF4-FFF2-40B4-BE49-F238E27FC236}">
                    <a16:creationId xmlns:a16="http://schemas.microsoft.com/office/drawing/2014/main" id="{47CA5C69-ECB9-9243-BCB2-19799366B8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964" name="Group 963">
                <a:extLst>
                  <a:ext uri="{FF2B5EF4-FFF2-40B4-BE49-F238E27FC236}">
                    <a16:creationId xmlns:a16="http://schemas.microsoft.com/office/drawing/2014/main" id="{47F10EB0-0B3F-2C4A-8FCF-EA8D8DC5F8A6}"/>
                  </a:ext>
                </a:extLst>
              </p:cNvPr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65" name="Group 964">
                  <a:extLst>
                    <a:ext uri="{FF2B5EF4-FFF2-40B4-BE49-F238E27FC236}">
                      <a16:creationId xmlns:a16="http://schemas.microsoft.com/office/drawing/2014/main" id="{92EEF5F0-55EF-074D-AF81-D0B81445743A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14" name="Group 327">
                    <a:extLst>
                      <a:ext uri="{FF2B5EF4-FFF2-40B4-BE49-F238E27FC236}">
                        <a16:creationId xmlns:a16="http://schemas.microsoft.com/office/drawing/2014/main" id="{9099EC2B-37EA-0C44-A088-AA0BEFBABE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18" name="Oval 1017">
                      <a:extLst>
                        <a:ext uri="{FF2B5EF4-FFF2-40B4-BE49-F238E27FC236}">
                          <a16:creationId xmlns:a16="http://schemas.microsoft.com/office/drawing/2014/main" id="{06383681-CBA2-9F48-A51E-F788141B774E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9" name="Rectangle 1018">
                      <a:extLst>
                        <a:ext uri="{FF2B5EF4-FFF2-40B4-BE49-F238E27FC236}">
                          <a16:creationId xmlns:a16="http://schemas.microsoft.com/office/drawing/2014/main" id="{C97104E9-B1EC-7E41-B759-021AFA8E645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0" name="Oval 1019">
                      <a:extLst>
                        <a:ext uri="{FF2B5EF4-FFF2-40B4-BE49-F238E27FC236}">
                          <a16:creationId xmlns:a16="http://schemas.microsoft.com/office/drawing/2014/main" id="{BF9F014E-B0FD-F247-A45F-A48C1CFFDE4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1" name="Freeform 1020">
                      <a:extLst>
                        <a:ext uri="{FF2B5EF4-FFF2-40B4-BE49-F238E27FC236}">
                          <a16:creationId xmlns:a16="http://schemas.microsoft.com/office/drawing/2014/main" id="{61599743-05A4-1146-8FBE-0F906AA7C65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2" name="Freeform 1021">
                      <a:extLst>
                        <a:ext uri="{FF2B5EF4-FFF2-40B4-BE49-F238E27FC236}">
                          <a16:creationId xmlns:a16="http://schemas.microsoft.com/office/drawing/2014/main" id="{C12C52A6-B76E-504C-A6F5-1BB5FBE50DA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3" name="Freeform 1022">
                      <a:extLst>
                        <a:ext uri="{FF2B5EF4-FFF2-40B4-BE49-F238E27FC236}">
                          <a16:creationId xmlns:a16="http://schemas.microsoft.com/office/drawing/2014/main" id="{16FD35BC-2DCF-F147-823E-1C428EC4F07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24" name="Freeform 1023">
                      <a:extLst>
                        <a:ext uri="{FF2B5EF4-FFF2-40B4-BE49-F238E27FC236}">
                          <a16:creationId xmlns:a16="http://schemas.microsoft.com/office/drawing/2014/main" id="{B43EF249-F243-EB4A-BFD2-58BAB022F4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25" name="Straight Connector 1024">
                      <a:extLst>
                        <a:ext uri="{FF2B5EF4-FFF2-40B4-BE49-F238E27FC236}">
                          <a16:creationId xmlns:a16="http://schemas.microsoft.com/office/drawing/2014/main" id="{E53DFABB-EBD9-034A-9DB9-C96A270F2368}"/>
                        </a:ext>
                      </a:extLst>
                    </p:cNvPr>
                    <p:cNvCxnSpPr>
                      <a:endCxn id="1020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26" name="Straight Connector 1025">
                      <a:extLst>
                        <a:ext uri="{FF2B5EF4-FFF2-40B4-BE49-F238E27FC236}">
                          <a16:creationId xmlns:a16="http://schemas.microsoft.com/office/drawing/2014/main" id="{5916D393-831E-B742-8DE4-79D7248B8F41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15" name="Group 1014">
                    <a:extLst>
                      <a:ext uri="{FF2B5EF4-FFF2-40B4-BE49-F238E27FC236}">
                        <a16:creationId xmlns:a16="http://schemas.microsoft.com/office/drawing/2014/main" id="{C264299E-26BE-1F42-94CE-1F9FBD29875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16" name="Oval 1015">
                      <a:extLst>
                        <a:ext uri="{FF2B5EF4-FFF2-40B4-BE49-F238E27FC236}">
                          <a16:creationId xmlns:a16="http://schemas.microsoft.com/office/drawing/2014/main" id="{47D37841-E845-004B-A7D0-AEC5E1F8BD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7" name="TextBox 1016">
                      <a:extLst>
                        <a:ext uri="{FF2B5EF4-FFF2-40B4-BE49-F238E27FC236}">
                          <a16:creationId xmlns:a16="http://schemas.microsoft.com/office/drawing/2014/main" id="{0523D9FC-EEC1-2947-959E-941AD74496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2b</a:t>
                      </a:r>
                    </a:p>
                  </p:txBody>
                </p:sp>
              </p:grpSp>
            </p:grpSp>
            <p:grpSp>
              <p:nvGrpSpPr>
                <p:cNvPr id="966" name="Group 965">
                  <a:extLst>
                    <a:ext uri="{FF2B5EF4-FFF2-40B4-BE49-F238E27FC236}">
                      <a16:creationId xmlns:a16="http://schemas.microsoft.com/office/drawing/2014/main" id="{B7FC3005-A2CD-E84D-BA1F-366A68D58FAE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01" name="Group 327">
                    <a:extLst>
                      <a:ext uri="{FF2B5EF4-FFF2-40B4-BE49-F238E27FC236}">
                        <a16:creationId xmlns:a16="http://schemas.microsoft.com/office/drawing/2014/main" id="{3B81F62B-02C3-584F-81B5-BF82FDBEC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05" name="Oval 1004">
                      <a:extLst>
                        <a:ext uri="{FF2B5EF4-FFF2-40B4-BE49-F238E27FC236}">
                          <a16:creationId xmlns:a16="http://schemas.microsoft.com/office/drawing/2014/main" id="{689F06F8-658D-4041-9E29-B3A90F77D75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6" name="Rectangle 1005">
                      <a:extLst>
                        <a:ext uri="{FF2B5EF4-FFF2-40B4-BE49-F238E27FC236}">
                          <a16:creationId xmlns:a16="http://schemas.microsoft.com/office/drawing/2014/main" id="{404921C5-F47B-5C4E-8BD9-97DA267890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7" name="Oval 1006">
                      <a:extLst>
                        <a:ext uri="{FF2B5EF4-FFF2-40B4-BE49-F238E27FC236}">
                          <a16:creationId xmlns:a16="http://schemas.microsoft.com/office/drawing/2014/main" id="{0D6B9DCC-966F-8747-91CA-CE410A339C3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8" name="Freeform 1007">
                      <a:extLst>
                        <a:ext uri="{FF2B5EF4-FFF2-40B4-BE49-F238E27FC236}">
                          <a16:creationId xmlns:a16="http://schemas.microsoft.com/office/drawing/2014/main" id="{91138181-1C39-4443-AD4F-304207B3231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9" name="Freeform 1008">
                      <a:extLst>
                        <a:ext uri="{FF2B5EF4-FFF2-40B4-BE49-F238E27FC236}">
                          <a16:creationId xmlns:a16="http://schemas.microsoft.com/office/drawing/2014/main" id="{C609919A-CD2F-0149-AFED-170D09F635C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0" name="Freeform 1009">
                      <a:extLst>
                        <a:ext uri="{FF2B5EF4-FFF2-40B4-BE49-F238E27FC236}">
                          <a16:creationId xmlns:a16="http://schemas.microsoft.com/office/drawing/2014/main" id="{E4639939-D1A9-7448-870F-2CAADF89B60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11" name="Freeform 1010">
                      <a:extLst>
                        <a:ext uri="{FF2B5EF4-FFF2-40B4-BE49-F238E27FC236}">
                          <a16:creationId xmlns:a16="http://schemas.microsoft.com/office/drawing/2014/main" id="{DACEEDF1-E984-6A40-9D14-57FFDA6F808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12" name="Straight Connector 1011">
                      <a:extLst>
                        <a:ext uri="{FF2B5EF4-FFF2-40B4-BE49-F238E27FC236}">
                          <a16:creationId xmlns:a16="http://schemas.microsoft.com/office/drawing/2014/main" id="{D5720AC2-9EB4-FA41-8292-7942F8123F58}"/>
                        </a:ext>
                      </a:extLst>
                    </p:cNvPr>
                    <p:cNvCxnSpPr>
                      <a:endCxn id="1007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13" name="Straight Connector 1012">
                      <a:extLst>
                        <a:ext uri="{FF2B5EF4-FFF2-40B4-BE49-F238E27FC236}">
                          <a16:creationId xmlns:a16="http://schemas.microsoft.com/office/drawing/2014/main" id="{DD299BD0-103D-9640-BFB3-BA317A78BB96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02" name="Group 1001">
                    <a:extLst>
                      <a:ext uri="{FF2B5EF4-FFF2-40B4-BE49-F238E27FC236}">
                        <a16:creationId xmlns:a16="http://schemas.microsoft.com/office/drawing/2014/main" id="{A5D79156-4411-1C4A-A06C-CC57F40DAEF1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03" name="Oval 1002">
                      <a:extLst>
                        <a:ext uri="{FF2B5EF4-FFF2-40B4-BE49-F238E27FC236}">
                          <a16:creationId xmlns:a16="http://schemas.microsoft.com/office/drawing/2014/main" id="{6ED8E43D-C048-2C4A-AD7E-166A6240F91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04" name="TextBox 1003">
                      <a:extLst>
                        <a:ext uri="{FF2B5EF4-FFF2-40B4-BE49-F238E27FC236}">
                          <a16:creationId xmlns:a16="http://schemas.microsoft.com/office/drawing/2014/main" id="{C7EC272F-F615-3449-A57B-0BE1C7CF234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2d</a:t>
                      </a:r>
                    </a:p>
                  </p:txBody>
                </p:sp>
              </p:grpSp>
            </p:grpSp>
            <p:grpSp>
              <p:nvGrpSpPr>
                <p:cNvPr id="967" name="Group 966">
                  <a:extLst>
                    <a:ext uri="{FF2B5EF4-FFF2-40B4-BE49-F238E27FC236}">
                      <a16:creationId xmlns:a16="http://schemas.microsoft.com/office/drawing/2014/main" id="{4F28AF41-B5E5-1842-9D74-E89006EEF884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88" name="Group 327">
                    <a:extLst>
                      <a:ext uri="{FF2B5EF4-FFF2-40B4-BE49-F238E27FC236}">
                        <a16:creationId xmlns:a16="http://schemas.microsoft.com/office/drawing/2014/main" id="{0D306E73-B14D-2E45-B568-09A0971DA7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92" name="Oval 991">
                      <a:extLst>
                        <a:ext uri="{FF2B5EF4-FFF2-40B4-BE49-F238E27FC236}">
                          <a16:creationId xmlns:a16="http://schemas.microsoft.com/office/drawing/2014/main" id="{FF29EC4E-6159-484A-B0A2-38BBB0F0236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3" name="Rectangle 992">
                      <a:extLst>
                        <a:ext uri="{FF2B5EF4-FFF2-40B4-BE49-F238E27FC236}">
                          <a16:creationId xmlns:a16="http://schemas.microsoft.com/office/drawing/2014/main" id="{EA6365B2-8D40-444B-B4D2-864A071BE97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4" name="Oval 993">
                      <a:extLst>
                        <a:ext uri="{FF2B5EF4-FFF2-40B4-BE49-F238E27FC236}">
                          <a16:creationId xmlns:a16="http://schemas.microsoft.com/office/drawing/2014/main" id="{7DBB63AF-3293-FC44-861A-65FC5EE0F14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5" name="Freeform 994">
                      <a:extLst>
                        <a:ext uri="{FF2B5EF4-FFF2-40B4-BE49-F238E27FC236}">
                          <a16:creationId xmlns:a16="http://schemas.microsoft.com/office/drawing/2014/main" id="{1F05B204-2255-2C42-893C-91BA84BB24A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6" name="Freeform 995">
                      <a:extLst>
                        <a:ext uri="{FF2B5EF4-FFF2-40B4-BE49-F238E27FC236}">
                          <a16:creationId xmlns:a16="http://schemas.microsoft.com/office/drawing/2014/main" id="{974F3861-59A0-9D47-94DD-C130E0EDD4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7" name="Freeform 996">
                      <a:extLst>
                        <a:ext uri="{FF2B5EF4-FFF2-40B4-BE49-F238E27FC236}">
                          <a16:creationId xmlns:a16="http://schemas.microsoft.com/office/drawing/2014/main" id="{4AC5F9E8-F7CF-6741-B3B9-726D1328262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8" name="Freeform 997">
                      <a:extLst>
                        <a:ext uri="{FF2B5EF4-FFF2-40B4-BE49-F238E27FC236}">
                          <a16:creationId xmlns:a16="http://schemas.microsoft.com/office/drawing/2014/main" id="{CA1C120F-A263-5C48-9425-3FD9C6FCBA6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99" name="Straight Connector 998">
                      <a:extLst>
                        <a:ext uri="{FF2B5EF4-FFF2-40B4-BE49-F238E27FC236}">
                          <a16:creationId xmlns:a16="http://schemas.microsoft.com/office/drawing/2014/main" id="{C156B9C8-F289-0740-B093-B4C792F37C4F}"/>
                        </a:ext>
                      </a:extLst>
                    </p:cNvPr>
                    <p:cNvCxnSpPr>
                      <a:endCxn id="99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00" name="Straight Connector 999">
                      <a:extLst>
                        <a:ext uri="{FF2B5EF4-FFF2-40B4-BE49-F238E27FC236}">
                          <a16:creationId xmlns:a16="http://schemas.microsoft.com/office/drawing/2014/main" id="{B4564C5C-13AE-D441-9331-0A1D44075F9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89" name="Group 988">
                    <a:extLst>
                      <a:ext uri="{FF2B5EF4-FFF2-40B4-BE49-F238E27FC236}">
                        <a16:creationId xmlns:a16="http://schemas.microsoft.com/office/drawing/2014/main" id="{BCDC05FE-2039-2943-8445-E442006B98DA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90" name="Oval 989">
                      <a:extLst>
                        <a:ext uri="{FF2B5EF4-FFF2-40B4-BE49-F238E27FC236}">
                          <a16:creationId xmlns:a16="http://schemas.microsoft.com/office/drawing/2014/main" id="{65923287-6329-654B-A1C8-19F246809A0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91" name="TextBox 990">
                      <a:extLst>
                        <a:ext uri="{FF2B5EF4-FFF2-40B4-BE49-F238E27FC236}">
                          <a16:creationId xmlns:a16="http://schemas.microsoft.com/office/drawing/2014/main" id="{F5CEC04E-82B5-C343-AFAD-AE6932C3A2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2c</a:t>
                      </a:r>
                    </a:p>
                  </p:txBody>
                </p:sp>
              </p:grpSp>
            </p:grpSp>
            <p:grpSp>
              <p:nvGrpSpPr>
                <p:cNvPr id="968" name="Group 967">
                  <a:extLst>
                    <a:ext uri="{FF2B5EF4-FFF2-40B4-BE49-F238E27FC236}">
                      <a16:creationId xmlns:a16="http://schemas.microsoft.com/office/drawing/2014/main" id="{5D8A6EA5-58E5-5347-8B53-909B09FE4857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75" name="Group 327">
                    <a:extLst>
                      <a:ext uri="{FF2B5EF4-FFF2-40B4-BE49-F238E27FC236}">
                        <a16:creationId xmlns:a16="http://schemas.microsoft.com/office/drawing/2014/main" id="{987E263B-209C-B841-A72D-82CDF16A357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79" name="Oval 978">
                      <a:extLst>
                        <a:ext uri="{FF2B5EF4-FFF2-40B4-BE49-F238E27FC236}">
                          <a16:creationId xmlns:a16="http://schemas.microsoft.com/office/drawing/2014/main" id="{45DA5A54-C971-DA46-816D-92FDEDBFD23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0" name="Rectangle 979">
                      <a:extLst>
                        <a:ext uri="{FF2B5EF4-FFF2-40B4-BE49-F238E27FC236}">
                          <a16:creationId xmlns:a16="http://schemas.microsoft.com/office/drawing/2014/main" id="{FBC3CBFB-81ED-4047-AC10-14B567818F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1" name="Oval 980">
                      <a:extLst>
                        <a:ext uri="{FF2B5EF4-FFF2-40B4-BE49-F238E27FC236}">
                          <a16:creationId xmlns:a16="http://schemas.microsoft.com/office/drawing/2014/main" id="{4AF63E3D-6F0C-4E46-9B57-26B02D7D4E57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2" name="Freeform 981">
                      <a:extLst>
                        <a:ext uri="{FF2B5EF4-FFF2-40B4-BE49-F238E27FC236}">
                          <a16:creationId xmlns:a16="http://schemas.microsoft.com/office/drawing/2014/main" id="{018175B4-4646-A241-8298-B68D459D822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3" name="Freeform 982">
                      <a:extLst>
                        <a:ext uri="{FF2B5EF4-FFF2-40B4-BE49-F238E27FC236}">
                          <a16:creationId xmlns:a16="http://schemas.microsoft.com/office/drawing/2014/main" id="{2D4DF999-0429-B24E-A8FF-940E30D8E53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4" name="Freeform 983">
                      <a:extLst>
                        <a:ext uri="{FF2B5EF4-FFF2-40B4-BE49-F238E27FC236}">
                          <a16:creationId xmlns:a16="http://schemas.microsoft.com/office/drawing/2014/main" id="{713AE350-068A-274C-87A0-55247EF72F1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85" name="Freeform 984">
                      <a:extLst>
                        <a:ext uri="{FF2B5EF4-FFF2-40B4-BE49-F238E27FC236}">
                          <a16:creationId xmlns:a16="http://schemas.microsoft.com/office/drawing/2014/main" id="{C169EAB4-5C1D-8A48-8864-B86DF9865D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86" name="Straight Connector 985">
                      <a:extLst>
                        <a:ext uri="{FF2B5EF4-FFF2-40B4-BE49-F238E27FC236}">
                          <a16:creationId xmlns:a16="http://schemas.microsoft.com/office/drawing/2014/main" id="{6E324783-1628-6A4C-BB41-2788B16F009A}"/>
                        </a:ext>
                      </a:extLst>
                    </p:cNvPr>
                    <p:cNvCxnSpPr>
                      <a:endCxn id="98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87" name="Straight Connector 986">
                      <a:extLst>
                        <a:ext uri="{FF2B5EF4-FFF2-40B4-BE49-F238E27FC236}">
                          <a16:creationId xmlns:a16="http://schemas.microsoft.com/office/drawing/2014/main" id="{84412028-5AD6-D447-A378-01E2FD57457C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76" name="Group 975">
                    <a:extLst>
                      <a:ext uri="{FF2B5EF4-FFF2-40B4-BE49-F238E27FC236}">
                        <a16:creationId xmlns:a16="http://schemas.microsoft.com/office/drawing/2014/main" id="{14A502AB-FDED-574D-A3A2-E827358D6ABB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77" name="Oval 976">
                      <a:extLst>
                        <a:ext uri="{FF2B5EF4-FFF2-40B4-BE49-F238E27FC236}">
                          <a16:creationId xmlns:a16="http://schemas.microsoft.com/office/drawing/2014/main" id="{19416E38-67D6-0442-8F48-E8493F2FD79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78" name="TextBox 977">
                      <a:extLst>
                        <a:ext uri="{FF2B5EF4-FFF2-40B4-BE49-F238E27FC236}">
                          <a16:creationId xmlns:a16="http://schemas.microsoft.com/office/drawing/2014/main" id="{5246B96B-3A43-A645-9718-340F085B23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2a</a:t>
                      </a:r>
                    </a:p>
                  </p:txBody>
                </p:sp>
              </p:grpSp>
            </p:grp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6B4BCBD1-C954-6541-8254-DF07CDA0475D}"/>
                    </a:ext>
                  </a:extLst>
                </p:cNvPr>
                <p:cNvCxnSpPr>
                  <a:stCxn id="1018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2" name="Straight Connector 971">
                  <a:extLst>
                    <a:ext uri="{FF2B5EF4-FFF2-40B4-BE49-F238E27FC236}">
                      <a16:creationId xmlns:a16="http://schemas.microsoft.com/office/drawing/2014/main" id="{386E43E5-D30F-4F47-A035-82F1414B18F0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73" name="Straight Connector 972">
                  <a:extLst>
                    <a:ext uri="{FF2B5EF4-FFF2-40B4-BE49-F238E27FC236}">
                      <a16:creationId xmlns:a16="http://schemas.microsoft.com/office/drawing/2014/main" id="{43A4E04D-2290-384D-88C2-85BF6AEF84DB}"/>
                    </a:ext>
                  </a:extLst>
                </p:cNvPr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6FA575AB-C50C-E04A-A594-9704EE05D45C}"/>
                </a:ext>
              </a:extLst>
            </p:cNvPr>
            <p:cNvSpPr txBox="1"/>
            <p:nvPr/>
          </p:nvSpPr>
          <p:spPr>
            <a:xfrm>
              <a:off x="4833576" y="4910165"/>
              <a:ext cx="7535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90"/>
                  </a:solidFill>
                  <a:latin typeface="Arial" charset="0"/>
                  <a:ea typeface="ＭＳ Ｐゴシック" charset="0"/>
                </a:rPr>
                <a:t>AS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CD4E330-3964-7840-8A54-F926B5DFAA92}"/>
              </a:ext>
            </a:extLst>
          </p:cNvPr>
          <p:cNvGrpSpPr/>
          <p:nvPr/>
        </p:nvGrpSpPr>
        <p:grpSpPr>
          <a:xfrm>
            <a:off x="8100574" y="3694542"/>
            <a:ext cx="2575521" cy="1672516"/>
            <a:chOff x="8100574" y="3694542"/>
            <a:chExt cx="2575521" cy="1672516"/>
          </a:xfrm>
        </p:grpSpPr>
        <p:sp>
          <p:nvSpPr>
            <p:cNvPr id="1027" name="Freeform 2">
              <a:extLst>
                <a:ext uri="{FF2B5EF4-FFF2-40B4-BE49-F238E27FC236}">
                  <a16:creationId xmlns:a16="http://schemas.microsoft.com/office/drawing/2014/main" id="{A8995EC3-2960-C740-9B77-5B1035684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0574" y="3694542"/>
              <a:ext cx="2575521" cy="1672516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F85CF47-ED05-F641-88E4-95BB18169A01}"/>
                </a:ext>
              </a:extLst>
            </p:cNvPr>
            <p:cNvGrpSpPr/>
            <p:nvPr/>
          </p:nvGrpSpPr>
          <p:grpSpPr>
            <a:xfrm>
              <a:off x="8136838" y="3735782"/>
              <a:ext cx="2402775" cy="1530043"/>
              <a:chOff x="8136838" y="3735782"/>
              <a:chExt cx="2402775" cy="1530043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0AB2BE47-7FE4-2D4D-8C07-E8F629E5CE61}"/>
                  </a:ext>
                </a:extLst>
              </p:cNvPr>
              <p:cNvGrpSpPr/>
              <p:nvPr/>
            </p:nvGrpSpPr>
            <p:grpSpPr>
              <a:xfrm>
                <a:off x="8324065" y="3830658"/>
                <a:ext cx="2215548" cy="1435167"/>
                <a:chOff x="833331" y="2873352"/>
                <a:chExt cx="2333625" cy="1590649"/>
              </a:xfrm>
            </p:grpSpPr>
            <p:grpSp>
              <p:nvGrpSpPr>
                <p:cNvPr id="1029" name="Group 1028">
                  <a:extLst>
                    <a:ext uri="{FF2B5EF4-FFF2-40B4-BE49-F238E27FC236}">
                      <a16:creationId xmlns:a16="http://schemas.microsoft.com/office/drawing/2014/main" id="{D5A4365B-9128-2347-890C-2CC4559CDA4A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78" name="Group 327">
                    <a:extLst>
                      <a:ext uri="{FF2B5EF4-FFF2-40B4-BE49-F238E27FC236}">
                        <a16:creationId xmlns:a16="http://schemas.microsoft.com/office/drawing/2014/main" id="{DBFB1141-ABD7-934D-8AA7-11C243E463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82" name="Oval 1081">
                      <a:extLst>
                        <a:ext uri="{FF2B5EF4-FFF2-40B4-BE49-F238E27FC236}">
                          <a16:creationId xmlns:a16="http://schemas.microsoft.com/office/drawing/2014/main" id="{20839E50-AD9A-F34D-ADF2-CC6EEB2899F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3" name="Rectangle 1082">
                      <a:extLst>
                        <a:ext uri="{FF2B5EF4-FFF2-40B4-BE49-F238E27FC236}">
                          <a16:creationId xmlns:a16="http://schemas.microsoft.com/office/drawing/2014/main" id="{A87358B7-BD56-CB4F-B1D0-7FD4D96E1FD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4" name="Oval 1083">
                      <a:extLst>
                        <a:ext uri="{FF2B5EF4-FFF2-40B4-BE49-F238E27FC236}">
                          <a16:creationId xmlns:a16="http://schemas.microsoft.com/office/drawing/2014/main" id="{96955B75-57D9-E849-8E48-60C1793AAE3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5" name="Freeform 1084">
                      <a:extLst>
                        <a:ext uri="{FF2B5EF4-FFF2-40B4-BE49-F238E27FC236}">
                          <a16:creationId xmlns:a16="http://schemas.microsoft.com/office/drawing/2014/main" id="{FB3859DC-298A-DB40-9873-532162B65A4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6" name="Freeform 1085">
                      <a:extLst>
                        <a:ext uri="{FF2B5EF4-FFF2-40B4-BE49-F238E27FC236}">
                          <a16:creationId xmlns:a16="http://schemas.microsoft.com/office/drawing/2014/main" id="{9A326424-F3EB-D348-9E16-65BE23151D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7" name="Freeform 1086">
                      <a:extLst>
                        <a:ext uri="{FF2B5EF4-FFF2-40B4-BE49-F238E27FC236}">
                          <a16:creationId xmlns:a16="http://schemas.microsoft.com/office/drawing/2014/main" id="{0D7CEEF9-2BDC-DE40-BC1F-272BC1D3E6B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8" name="Freeform 1087">
                      <a:extLst>
                        <a:ext uri="{FF2B5EF4-FFF2-40B4-BE49-F238E27FC236}">
                          <a16:creationId xmlns:a16="http://schemas.microsoft.com/office/drawing/2014/main" id="{ECDB8519-A385-E445-B6D2-305B11AAE79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89" name="Straight Connector 1088">
                      <a:extLst>
                        <a:ext uri="{FF2B5EF4-FFF2-40B4-BE49-F238E27FC236}">
                          <a16:creationId xmlns:a16="http://schemas.microsoft.com/office/drawing/2014/main" id="{04A08060-4B09-E24F-83FD-65DCD15A7032}"/>
                        </a:ext>
                      </a:extLst>
                    </p:cNvPr>
                    <p:cNvCxnSpPr>
                      <a:endCxn id="1084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90" name="Straight Connector 1089">
                      <a:extLst>
                        <a:ext uri="{FF2B5EF4-FFF2-40B4-BE49-F238E27FC236}">
                          <a16:creationId xmlns:a16="http://schemas.microsoft.com/office/drawing/2014/main" id="{163D1BB2-10CE-D441-9C5C-7566C46A599B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79" name="Group 1078">
                    <a:extLst>
                      <a:ext uri="{FF2B5EF4-FFF2-40B4-BE49-F238E27FC236}">
                        <a16:creationId xmlns:a16="http://schemas.microsoft.com/office/drawing/2014/main" id="{DB44CBE6-0B34-F14C-8665-B725855D2BAD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80" name="Oval 1079">
                      <a:extLst>
                        <a:ext uri="{FF2B5EF4-FFF2-40B4-BE49-F238E27FC236}">
                          <a16:creationId xmlns:a16="http://schemas.microsoft.com/office/drawing/2014/main" id="{83160397-2E36-6F4E-BB78-8B545B588F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81" name="TextBox 1080">
                      <a:extLst>
                        <a:ext uri="{FF2B5EF4-FFF2-40B4-BE49-F238E27FC236}">
                          <a16:creationId xmlns:a16="http://schemas.microsoft.com/office/drawing/2014/main" id="{E5E5804F-B654-A346-BA03-447CCD7BC3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3b</a:t>
                      </a:r>
                    </a:p>
                  </p:txBody>
                </p:sp>
              </p:grpSp>
            </p:grpSp>
            <p:grpSp>
              <p:nvGrpSpPr>
                <p:cNvPr id="1030" name="Group 1029">
                  <a:extLst>
                    <a:ext uri="{FF2B5EF4-FFF2-40B4-BE49-F238E27FC236}">
                      <a16:creationId xmlns:a16="http://schemas.microsoft.com/office/drawing/2014/main" id="{5E96A305-4023-704A-8D22-13C4716E693E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65" name="Group 327">
                    <a:extLst>
                      <a:ext uri="{FF2B5EF4-FFF2-40B4-BE49-F238E27FC236}">
                        <a16:creationId xmlns:a16="http://schemas.microsoft.com/office/drawing/2014/main" id="{D747FDA4-4C88-9D47-8305-855711E13E2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69" name="Oval 1068">
                      <a:extLst>
                        <a:ext uri="{FF2B5EF4-FFF2-40B4-BE49-F238E27FC236}">
                          <a16:creationId xmlns:a16="http://schemas.microsoft.com/office/drawing/2014/main" id="{1B151A5F-F681-D946-9244-71A8EC57347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0" name="Rectangle 1069">
                      <a:extLst>
                        <a:ext uri="{FF2B5EF4-FFF2-40B4-BE49-F238E27FC236}">
                          <a16:creationId xmlns:a16="http://schemas.microsoft.com/office/drawing/2014/main" id="{A2C1E502-CECA-7E46-91F4-CD5F25AE9F8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1" name="Oval 1070">
                      <a:extLst>
                        <a:ext uri="{FF2B5EF4-FFF2-40B4-BE49-F238E27FC236}">
                          <a16:creationId xmlns:a16="http://schemas.microsoft.com/office/drawing/2014/main" id="{36C48F76-D7E7-9749-9E15-DFC6BE9F20AB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2" name="Freeform 1071">
                      <a:extLst>
                        <a:ext uri="{FF2B5EF4-FFF2-40B4-BE49-F238E27FC236}">
                          <a16:creationId xmlns:a16="http://schemas.microsoft.com/office/drawing/2014/main" id="{D7CE2495-9819-5243-852A-EA83FB7EA0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3" name="Freeform 1072">
                      <a:extLst>
                        <a:ext uri="{FF2B5EF4-FFF2-40B4-BE49-F238E27FC236}">
                          <a16:creationId xmlns:a16="http://schemas.microsoft.com/office/drawing/2014/main" id="{302E66C6-34A3-EC45-A4E8-A67C69637BD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4" name="Freeform 1073">
                      <a:extLst>
                        <a:ext uri="{FF2B5EF4-FFF2-40B4-BE49-F238E27FC236}">
                          <a16:creationId xmlns:a16="http://schemas.microsoft.com/office/drawing/2014/main" id="{3F5321FE-4B37-4349-8CC8-E089B20219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75" name="Freeform 1074">
                      <a:extLst>
                        <a:ext uri="{FF2B5EF4-FFF2-40B4-BE49-F238E27FC236}">
                          <a16:creationId xmlns:a16="http://schemas.microsoft.com/office/drawing/2014/main" id="{FF437BA3-131E-3645-B858-E68D026D4C9C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76" name="Straight Connector 1075">
                      <a:extLst>
                        <a:ext uri="{FF2B5EF4-FFF2-40B4-BE49-F238E27FC236}">
                          <a16:creationId xmlns:a16="http://schemas.microsoft.com/office/drawing/2014/main" id="{3F578B11-6A18-F74C-9989-A05AA2A37406}"/>
                        </a:ext>
                      </a:extLst>
                    </p:cNvPr>
                    <p:cNvCxnSpPr>
                      <a:endCxn id="1071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77" name="Straight Connector 1076">
                      <a:extLst>
                        <a:ext uri="{FF2B5EF4-FFF2-40B4-BE49-F238E27FC236}">
                          <a16:creationId xmlns:a16="http://schemas.microsoft.com/office/drawing/2014/main" id="{248EC359-3525-5E42-8751-35C3A9B8A7C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66" name="Group 1065">
                    <a:extLst>
                      <a:ext uri="{FF2B5EF4-FFF2-40B4-BE49-F238E27FC236}">
                        <a16:creationId xmlns:a16="http://schemas.microsoft.com/office/drawing/2014/main" id="{A65E574C-567C-3747-9EDE-E1428780757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67" name="Oval 1066">
                      <a:extLst>
                        <a:ext uri="{FF2B5EF4-FFF2-40B4-BE49-F238E27FC236}">
                          <a16:creationId xmlns:a16="http://schemas.microsoft.com/office/drawing/2014/main" id="{107FD019-1EF0-8445-AE51-848CAF36C9C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8" name="TextBox 1067">
                      <a:extLst>
                        <a:ext uri="{FF2B5EF4-FFF2-40B4-BE49-F238E27FC236}">
                          <a16:creationId xmlns:a16="http://schemas.microsoft.com/office/drawing/2014/main" id="{57DDD4C6-F515-CE46-9264-22DD8A8544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3d</a:t>
                      </a:r>
                    </a:p>
                  </p:txBody>
                </p:sp>
              </p:grpSp>
            </p:grpSp>
            <p:grpSp>
              <p:nvGrpSpPr>
                <p:cNvPr id="1031" name="Group 1030">
                  <a:extLst>
                    <a:ext uri="{FF2B5EF4-FFF2-40B4-BE49-F238E27FC236}">
                      <a16:creationId xmlns:a16="http://schemas.microsoft.com/office/drawing/2014/main" id="{D530E660-0014-264A-B1D6-6F66737A05E0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52" name="Group 327">
                    <a:extLst>
                      <a:ext uri="{FF2B5EF4-FFF2-40B4-BE49-F238E27FC236}">
                        <a16:creationId xmlns:a16="http://schemas.microsoft.com/office/drawing/2014/main" id="{D477AE5E-640A-8540-B110-A4532B5551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56" name="Oval 1055">
                      <a:extLst>
                        <a:ext uri="{FF2B5EF4-FFF2-40B4-BE49-F238E27FC236}">
                          <a16:creationId xmlns:a16="http://schemas.microsoft.com/office/drawing/2014/main" id="{C033219E-8D5F-D44A-8A61-F4B8BE9640DA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7" name="Rectangle 1056">
                      <a:extLst>
                        <a:ext uri="{FF2B5EF4-FFF2-40B4-BE49-F238E27FC236}">
                          <a16:creationId xmlns:a16="http://schemas.microsoft.com/office/drawing/2014/main" id="{AC334490-7663-4D48-94EB-5D76EDEA134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8" name="Oval 1057">
                      <a:extLst>
                        <a:ext uri="{FF2B5EF4-FFF2-40B4-BE49-F238E27FC236}">
                          <a16:creationId xmlns:a16="http://schemas.microsoft.com/office/drawing/2014/main" id="{D5EF1EC3-2B4A-C84A-B2C8-70340D10FAAF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9" name="Freeform 1058">
                      <a:extLst>
                        <a:ext uri="{FF2B5EF4-FFF2-40B4-BE49-F238E27FC236}">
                          <a16:creationId xmlns:a16="http://schemas.microsoft.com/office/drawing/2014/main" id="{9832FD52-D5B0-5241-8BF3-51E03C10230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0" name="Freeform 1059">
                      <a:extLst>
                        <a:ext uri="{FF2B5EF4-FFF2-40B4-BE49-F238E27FC236}">
                          <a16:creationId xmlns:a16="http://schemas.microsoft.com/office/drawing/2014/main" id="{E4186070-339D-304C-A4F0-A2E3AF6FD62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1" name="Freeform 1060">
                      <a:extLst>
                        <a:ext uri="{FF2B5EF4-FFF2-40B4-BE49-F238E27FC236}">
                          <a16:creationId xmlns:a16="http://schemas.microsoft.com/office/drawing/2014/main" id="{18C87C4C-FF28-C64C-B8FD-60AA93E41DC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62" name="Freeform 1061">
                      <a:extLst>
                        <a:ext uri="{FF2B5EF4-FFF2-40B4-BE49-F238E27FC236}">
                          <a16:creationId xmlns:a16="http://schemas.microsoft.com/office/drawing/2014/main" id="{C317B177-A946-9E45-92CA-442B072B2D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63" name="Straight Connector 1062">
                      <a:extLst>
                        <a:ext uri="{FF2B5EF4-FFF2-40B4-BE49-F238E27FC236}">
                          <a16:creationId xmlns:a16="http://schemas.microsoft.com/office/drawing/2014/main" id="{9E001FBE-D690-BD44-991D-23D39B6C772F}"/>
                        </a:ext>
                      </a:extLst>
                    </p:cNvPr>
                    <p:cNvCxnSpPr>
                      <a:endCxn id="1058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64" name="Straight Connector 1063">
                      <a:extLst>
                        <a:ext uri="{FF2B5EF4-FFF2-40B4-BE49-F238E27FC236}">
                          <a16:creationId xmlns:a16="http://schemas.microsoft.com/office/drawing/2014/main" id="{4E11801A-0F78-B645-9708-E660C1812CE4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53" name="Group 1052">
                    <a:extLst>
                      <a:ext uri="{FF2B5EF4-FFF2-40B4-BE49-F238E27FC236}">
                        <a16:creationId xmlns:a16="http://schemas.microsoft.com/office/drawing/2014/main" id="{45BB2031-F330-6845-A425-CFE11004879C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1054" name="Oval 1053">
                      <a:extLst>
                        <a:ext uri="{FF2B5EF4-FFF2-40B4-BE49-F238E27FC236}">
                          <a16:creationId xmlns:a16="http://schemas.microsoft.com/office/drawing/2014/main" id="{3333E946-4DE6-494A-9A01-66977F2CE40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55" name="TextBox 1054">
                      <a:extLst>
                        <a:ext uri="{FF2B5EF4-FFF2-40B4-BE49-F238E27FC236}">
                          <a16:creationId xmlns:a16="http://schemas.microsoft.com/office/drawing/2014/main" id="{684DDE4B-2972-6C4A-A15D-CA2818B42E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3c</a:t>
                      </a:r>
                    </a:p>
                  </p:txBody>
                </p:sp>
              </p:grpSp>
            </p:grpSp>
            <p:grpSp>
              <p:nvGrpSpPr>
                <p:cNvPr id="1032" name="Group 1031">
                  <a:extLst>
                    <a:ext uri="{FF2B5EF4-FFF2-40B4-BE49-F238E27FC236}">
                      <a16:creationId xmlns:a16="http://schemas.microsoft.com/office/drawing/2014/main" id="{8CE07EB0-F47E-4747-BA65-DE57469144C9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1039" name="Group 327">
                    <a:extLst>
                      <a:ext uri="{FF2B5EF4-FFF2-40B4-BE49-F238E27FC236}">
                        <a16:creationId xmlns:a16="http://schemas.microsoft.com/office/drawing/2014/main" id="{9FD096E4-009C-454B-9581-2E55E4EE50B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1043" name="Oval 1042">
                      <a:extLst>
                        <a:ext uri="{FF2B5EF4-FFF2-40B4-BE49-F238E27FC236}">
                          <a16:creationId xmlns:a16="http://schemas.microsoft.com/office/drawing/2014/main" id="{9B87F5EF-E7B5-1845-B8CC-C47A6679FBB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4" name="Rectangle 1043">
                      <a:extLst>
                        <a:ext uri="{FF2B5EF4-FFF2-40B4-BE49-F238E27FC236}">
                          <a16:creationId xmlns:a16="http://schemas.microsoft.com/office/drawing/2014/main" id="{0F087E13-46F9-2A42-9A56-CD5B1B06888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5" name="Oval 1044">
                      <a:extLst>
                        <a:ext uri="{FF2B5EF4-FFF2-40B4-BE49-F238E27FC236}">
                          <a16:creationId xmlns:a16="http://schemas.microsoft.com/office/drawing/2014/main" id="{0301D63A-B313-8A4D-B1D8-A983D8583439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6" name="Freeform 1045">
                      <a:extLst>
                        <a:ext uri="{FF2B5EF4-FFF2-40B4-BE49-F238E27FC236}">
                          <a16:creationId xmlns:a16="http://schemas.microsoft.com/office/drawing/2014/main" id="{4E362B7E-420A-3740-BB12-BCE73DE1BCE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7" name="Freeform 1046">
                      <a:extLst>
                        <a:ext uri="{FF2B5EF4-FFF2-40B4-BE49-F238E27FC236}">
                          <a16:creationId xmlns:a16="http://schemas.microsoft.com/office/drawing/2014/main" id="{82AAF346-107E-424A-A0F1-E466FE1E2AB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8" name="Freeform 1047">
                      <a:extLst>
                        <a:ext uri="{FF2B5EF4-FFF2-40B4-BE49-F238E27FC236}">
                          <a16:creationId xmlns:a16="http://schemas.microsoft.com/office/drawing/2014/main" id="{BB2AB426-4C1D-3A43-BA01-1EAE2FC02F0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9" name="Freeform 1048">
                      <a:extLst>
                        <a:ext uri="{FF2B5EF4-FFF2-40B4-BE49-F238E27FC236}">
                          <a16:creationId xmlns:a16="http://schemas.microsoft.com/office/drawing/2014/main" id="{5B3A91DB-C88F-5644-BFCD-12EC9054C36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1050" name="Straight Connector 1049">
                      <a:extLst>
                        <a:ext uri="{FF2B5EF4-FFF2-40B4-BE49-F238E27FC236}">
                          <a16:creationId xmlns:a16="http://schemas.microsoft.com/office/drawing/2014/main" id="{4A1E4451-A57B-F747-958A-46201ABEE570}"/>
                        </a:ext>
                      </a:extLst>
                    </p:cNvPr>
                    <p:cNvCxnSpPr>
                      <a:endCxn id="104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1051" name="Straight Connector 1050">
                      <a:extLst>
                        <a:ext uri="{FF2B5EF4-FFF2-40B4-BE49-F238E27FC236}">
                          <a16:creationId xmlns:a16="http://schemas.microsoft.com/office/drawing/2014/main" id="{9CE8B3D7-FF8D-2B49-A279-B30F8F6D3A1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60AFBDA7-D8EA-1D41-8A3D-78DBBA347DC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1041" name="Oval 1040">
                      <a:extLst>
                        <a:ext uri="{FF2B5EF4-FFF2-40B4-BE49-F238E27FC236}">
                          <a16:creationId xmlns:a16="http://schemas.microsoft.com/office/drawing/2014/main" id="{B44C04C8-C22F-0E40-BFE5-46442F681A3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042" name="TextBox 1041">
                      <a:extLst>
                        <a:ext uri="{FF2B5EF4-FFF2-40B4-BE49-F238E27FC236}">
                          <a16:creationId xmlns:a16="http://schemas.microsoft.com/office/drawing/2014/main" id="{3DA4745A-6B3B-4645-A5E2-6DD5C65F44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3a</a:t>
                      </a:r>
                    </a:p>
                  </p:txBody>
                </p:sp>
              </p:grpSp>
            </p:grp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0FA948A4-19D6-B543-B2C7-122263EA68EF}"/>
                    </a:ext>
                  </a:extLst>
                </p:cNvPr>
                <p:cNvCxnSpPr>
                  <a:stCxn id="1081" idx="2"/>
                  <a:endCxn id="1068" idx="0"/>
                </p:cNvCxnSpPr>
                <p:nvPr/>
              </p:nvCxnSpPr>
              <p:spPr bwMode="auto">
                <a:xfrm>
                  <a:off x="1991073" y="3242684"/>
                  <a:ext cx="4230" cy="851985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rgbClr val="000090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93A2528A-2D79-9C44-9154-CEF430467554}"/>
                    </a:ext>
                  </a:extLst>
                </p:cNvPr>
                <p:cNvCxnSpPr/>
                <p:nvPr/>
              </p:nvCxnSpPr>
              <p:spPr bwMode="auto">
                <a:xfrm>
                  <a:off x="1407477" y="3648621"/>
                  <a:ext cx="1204913" cy="635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6BCA322E-7172-0E45-A276-B5C96230E3A5}"/>
                    </a:ext>
                  </a:extLst>
                </p:cNvPr>
                <p:cNvCxnSpPr>
                  <a:stCxn id="1082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6ED4BD34-555B-E846-888B-9F26A28C9D79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038" name="Straight Connector 1037">
                  <a:extLst>
                    <a:ext uri="{FF2B5EF4-FFF2-40B4-BE49-F238E27FC236}">
                      <a16:creationId xmlns:a16="http://schemas.microsoft.com/office/drawing/2014/main" id="{22C8F685-9275-D944-96F8-541247ED5EA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5B090BCE-17C7-4F48-B51A-B30ED15D2A0B}"/>
                  </a:ext>
                </a:extLst>
              </p:cNvPr>
              <p:cNvSpPr txBox="1"/>
              <p:nvPr/>
            </p:nvSpPr>
            <p:spPr>
              <a:xfrm>
                <a:off x="8136838" y="3735782"/>
                <a:ext cx="75353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000090"/>
                    </a:solidFill>
                    <a:latin typeface="Arial" charset="0"/>
                    <a:ea typeface="ＭＳ Ｐゴシック" charset="0"/>
                  </a:rPr>
                  <a:t>AS 3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AD6AB4E-1CAE-9744-B381-27E469100A58}"/>
              </a:ext>
            </a:extLst>
          </p:cNvPr>
          <p:cNvGrpSpPr/>
          <p:nvPr/>
        </p:nvGrpSpPr>
        <p:grpSpPr>
          <a:xfrm>
            <a:off x="1426553" y="4136253"/>
            <a:ext cx="3452487" cy="1719017"/>
            <a:chOff x="1426553" y="4136253"/>
            <a:chExt cx="3452487" cy="1719017"/>
          </a:xfrm>
        </p:grpSpPr>
        <p:grpSp>
          <p:nvGrpSpPr>
            <p:cNvPr id="897" name="Group 896">
              <a:extLst>
                <a:ext uri="{FF2B5EF4-FFF2-40B4-BE49-F238E27FC236}">
                  <a16:creationId xmlns:a16="http://schemas.microsoft.com/office/drawing/2014/main" id="{3CE71B4E-855C-C840-ADE8-6B3004A16E6F}"/>
                </a:ext>
              </a:extLst>
            </p:cNvPr>
            <p:cNvGrpSpPr/>
            <p:nvPr/>
          </p:nvGrpSpPr>
          <p:grpSpPr>
            <a:xfrm>
              <a:off x="1426553" y="4136253"/>
              <a:ext cx="2557336" cy="1719017"/>
              <a:chOff x="-2170772" y="2784954"/>
              <a:chExt cx="2712783" cy="1853712"/>
            </a:xfrm>
          </p:grpSpPr>
          <p:sp>
            <p:nvSpPr>
              <p:cNvPr id="898" name="Freeform 2">
                <a:extLst>
                  <a:ext uri="{FF2B5EF4-FFF2-40B4-BE49-F238E27FC236}">
                    <a16:creationId xmlns:a16="http://schemas.microsoft.com/office/drawing/2014/main" id="{283A80A6-ACCE-9042-8C8B-198A5A1D2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70772" y="2784954"/>
                <a:ext cx="2712783" cy="185371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000" h="10795">
                    <a:moveTo>
                      <a:pt x="45" y="5036"/>
                    </a:moveTo>
                    <a:cubicBezTo>
                      <a:pt x="272" y="4277"/>
                      <a:pt x="1931" y="3650"/>
                      <a:pt x="2738" y="2811"/>
                    </a:cubicBezTo>
                    <a:cubicBezTo>
                      <a:pt x="3545" y="1972"/>
                      <a:pt x="3352" y="117"/>
                      <a:pt x="4886" y="4"/>
                    </a:cubicBezTo>
                    <a:cubicBezTo>
                      <a:pt x="6420" y="-109"/>
                      <a:pt x="7216" y="1912"/>
                      <a:pt x="8068" y="2813"/>
                    </a:cubicBezTo>
                    <a:cubicBezTo>
                      <a:pt x="8920" y="3715"/>
                      <a:pt x="9928" y="3420"/>
                      <a:pt x="9996" y="5413"/>
                    </a:cubicBezTo>
                    <a:cubicBezTo>
                      <a:pt x="10064" y="7406"/>
                      <a:pt x="9275" y="6409"/>
                      <a:pt x="8476" y="7306"/>
                    </a:cubicBezTo>
                    <a:cubicBezTo>
                      <a:pt x="7677" y="8203"/>
                      <a:pt x="7086" y="10770"/>
                      <a:pt x="5202" y="10795"/>
                    </a:cubicBezTo>
                    <a:cubicBezTo>
                      <a:pt x="3318" y="10820"/>
                      <a:pt x="3391" y="8255"/>
                      <a:pt x="2753" y="7683"/>
                    </a:cubicBezTo>
                    <a:cubicBezTo>
                      <a:pt x="2115" y="7111"/>
                      <a:pt x="2326" y="7496"/>
                      <a:pt x="1375" y="7365"/>
                    </a:cubicBezTo>
                    <a:cubicBezTo>
                      <a:pt x="493" y="6773"/>
                      <a:pt x="-182" y="5795"/>
                      <a:pt x="45" y="5036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899" name="Group 898">
                <a:extLst>
                  <a:ext uri="{FF2B5EF4-FFF2-40B4-BE49-F238E27FC236}">
                    <a16:creationId xmlns:a16="http://schemas.microsoft.com/office/drawing/2014/main" id="{9FC17377-884C-414F-8E1D-B308CBDD5468}"/>
                  </a:ext>
                </a:extLst>
              </p:cNvPr>
              <p:cNvGrpSpPr/>
              <p:nvPr/>
            </p:nvGrpSpPr>
            <p:grpSpPr>
              <a:xfrm>
                <a:off x="-1935370" y="2935816"/>
                <a:ext cx="2333625" cy="1590649"/>
                <a:chOff x="833331" y="2873352"/>
                <a:chExt cx="2333625" cy="1590649"/>
              </a:xfrm>
            </p:grpSpPr>
            <p:grpSp>
              <p:nvGrpSpPr>
                <p:cNvPr id="900" name="Group 899">
                  <a:extLst>
                    <a:ext uri="{FF2B5EF4-FFF2-40B4-BE49-F238E27FC236}">
                      <a16:creationId xmlns:a16="http://schemas.microsoft.com/office/drawing/2014/main" id="{D5400FED-619F-F740-84A1-9713262070B8}"/>
                    </a:ext>
                  </a:extLst>
                </p:cNvPr>
                <p:cNvGrpSpPr/>
                <p:nvPr/>
              </p:nvGrpSpPr>
              <p:grpSpPr>
                <a:xfrm>
                  <a:off x="1736090" y="287335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49" name="Group 327">
                    <a:extLst>
                      <a:ext uri="{FF2B5EF4-FFF2-40B4-BE49-F238E27FC236}">
                        <a16:creationId xmlns:a16="http://schemas.microsoft.com/office/drawing/2014/main" id="{3B6AB252-179E-4A40-A8FE-EF2AF309DD2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53" name="Oval 952">
                      <a:extLst>
                        <a:ext uri="{FF2B5EF4-FFF2-40B4-BE49-F238E27FC236}">
                          <a16:creationId xmlns:a16="http://schemas.microsoft.com/office/drawing/2014/main" id="{63627FC9-0B3F-664A-9E65-2EC81DABC21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4" name="Rectangle 953">
                      <a:extLst>
                        <a:ext uri="{FF2B5EF4-FFF2-40B4-BE49-F238E27FC236}">
                          <a16:creationId xmlns:a16="http://schemas.microsoft.com/office/drawing/2014/main" id="{3C2079ED-CD34-8048-9B86-CACF3B9546C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5" name="Oval 954">
                      <a:extLst>
                        <a:ext uri="{FF2B5EF4-FFF2-40B4-BE49-F238E27FC236}">
                          <a16:creationId xmlns:a16="http://schemas.microsoft.com/office/drawing/2014/main" id="{55B51C42-698C-934B-8244-908CC3429E15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6" name="Freeform 955">
                      <a:extLst>
                        <a:ext uri="{FF2B5EF4-FFF2-40B4-BE49-F238E27FC236}">
                          <a16:creationId xmlns:a16="http://schemas.microsoft.com/office/drawing/2014/main" id="{1F470D92-6D81-5C4C-A5D6-DF918E6850E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7" name="Freeform 956">
                      <a:extLst>
                        <a:ext uri="{FF2B5EF4-FFF2-40B4-BE49-F238E27FC236}">
                          <a16:creationId xmlns:a16="http://schemas.microsoft.com/office/drawing/2014/main" id="{130139FE-1CE2-364B-989A-ACEA908EB27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8" name="Freeform 957">
                      <a:extLst>
                        <a:ext uri="{FF2B5EF4-FFF2-40B4-BE49-F238E27FC236}">
                          <a16:creationId xmlns:a16="http://schemas.microsoft.com/office/drawing/2014/main" id="{7F6DF920-A2F0-9949-9B9C-25AE50501FF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9" name="Freeform 958">
                      <a:extLst>
                        <a:ext uri="{FF2B5EF4-FFF2-40B4-BE49-F238E27FC236}">
                          <a16:creationId xmlns:a16="http://schemas.microsoft.com/office/drawing/2014/main" id="{22EDDC2B-58FC-C545-AB15-E99619BBD9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60" name="Straight Connector 959">
                      <a:extLst>
                        <a:ext uri="{FF2B5EF4-FFF2-40B4-BE49-F238E27FC236}">
                          <a16:creationId xmlns:a16="http://schemas.microsoft.com/office/drawing/2014/main" id="{4296E775-31B6-5B4B-A5BE-4E02CDD3B469}"/>
                        </a:ext>
                      </a:extLst>
                    </p:cNvPr>
                    <p:cNvCxnSpPr>
                      <a:endCxn id="955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61" name="Straight Connector 960">
                      <a:extLst>
                        <a:ext uri="{FF2B5EF4-FFF2-40B4-BE49-F238E27FC236}">
                          <a16:creationId xmlns:a16="http://schemas.microsoft.com/office/drawing/2014/main" id="{A5D8299F-A42F-854E-9CFB-763B2778FC15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50" name="Group 949">
                    <a:extLst>
                      <a:ext uri="{FF2B5EF4-FFF2-40B4-BE49-F238E27FC236}">
                        <a16:creationId xmlns:a16="http://schemas.microsoft.com/office/drawing/2014/main" id="{1788917B-0238-8B46-BA37-30397FD3DB3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51" name="Oval 950">
                      <a:extLst>
                        <a:ext uri="{FF2B5EF4-FFF2-40B4-BE49-F238E27FC236}">
                          <a16:creationId xmlns:a16="http://schemas.microsoft.com/office/drawing/2014/main" id="{923AD362-4160-3E4E-AF55-6685C7E475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52" name="TextBox 951">
                      <a:extLst>
                        <a:ext uri="{FF2B5EF4-FFF2-40B4-BE49-F238E27FC236}">
                          <a16:creationId xmlns:a16="http://schemas.microsoft.com/office/drawing/2014/main" id="{7520A91B-2469-1944-98CE-9FDC18168C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1b</a:t>
                      </a:r>
                    </a:p>
                  </p:txBody>
                </p:sp>
              </p:grpSp>
            </p:grpSp>
            <p:grpSp>
              <p:nvGrpSpPr>
                <p:cNvPr id="901" name="Group 900">
                  <a:extLst>
                    <a:ext uri="{FF2B5EF4-FFF2-40B4-BE49-F238E27FC236}">
                      <a16:creationId xmlns:a16="http://schemas.microsoft.com/office/drawing/2014/main" id="{12975416-4654-EF49-B798-E43A6CC08278}"/>
                    </a:ext>
                  </a:extLst>
                </p:cNvPr>
                <p:cNvGrpSpPr/>
                <p:nvPr/>
              </p:nvGrpSpPr>
              <p:grpSpPr>
                <a:xfrm>
                  <a:off x="1740320" y="409466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36" name="Group 327">
                    <a:extLst>
                      <a:ext uri="{FF2B5EF4-FFF2-40B4-BE49-F238E27FC236}">
                        <a16:creationId xmlns:a16="http://schemas.microsoft.com/office/drawing/2014/main" id="{74F78B6C-AE11-7F49-B2BF-EE0EB8F3B0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40" name="Oval 939">
                      <a:extLst>
                        <a:ext uri="{FF2B5EF4-FFF2-40B4-BE49-F238E27FC236}">
                          <a16:creationId xmlns:a16="http://schemas.microsoft.com/office/drawing/2014/main" id="{1B5A764B-9605-254C-B583-FD59CBCA85BB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1" name="Rectangle 940">
                      <a:extLst>
                        <a:ext uri="{FF2B5EF4-FFF2-40B4-BE49-F238E27FC236}">
                          <a16:creationId xmlns:a16="http://schemas.microsoft.com/office/drawing/2014/main" id="{EF698BA0-40DC-4C4A-AAA0-F66D1A31AD9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2" name="Oval 941">
                      <a:extLst>
                        <a:ext uri="{FF2B5EF4-FFF2-40B4-BE49-F238E27FC236}">
                          <a16:creationId xmlns:a16="http://schemas.microsoft.com/office/drawing/2014/main" id="{6C419D27-1510-E241-A47C-000382060331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3" name="Freeform 942">
                      <a:extLst>
                        <a:ext uri="{FF2B5EF4-FFF2-40B4-BE49-F238E27FC236}">
                          <a16:creationId xmlns:a16="http://schemas.microsoft.com/office/drawing/2014/main" id="{A2E04614-58C7-2840-A2F2-BF95E0C0F8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4" name="Freeform 943">
                      <a:extLst>
                        <a:ext uri="{FF2B5EF4-FFF2-40B4-BE49-F238E27FC236}">
                          <a16:creationId xmlns:a16="http://schemas.microsoft.com/office/drawing/2014/main" id="{A1233B70-4A82-0F47-AB61-0BE32523290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5" name="Freeform 944">
                      <a:extLst>
                        <a:ext uri="{FF2B5EF4-FFF2-40B4-BE49-F238E27FC236}">
                          <a16:creationId xmlns:a16="http://schemas.microsoft.com/office/drawing/2014/main" id="{9A22669E-0B07-3F45-9A7E-2DB8FEC962A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46" name="Freeform 945">
                      <a:extLst>
                        <a:ext uri="{FF2B5EF4-FFF2-40B4-BE49-F238E27FC236}">
                          <a16:creationId xmlns:a16="http://schemas.microsoft.com/office/drawing/2014/main" id="{F7FE0282-0EA7-194E-B37D-32B2E192E51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47" name="Straight Connector 946">
                      <a:extLst>
                        <a:ext uri="{FF2B5EF4-FFF2-40B4-BE49-F238E27FC236}">
                          <a16:creationId xmlns:a16="http://schemas.microsoft.com/office/drawing/2014/main" id="{A155E81A-9514-F44D-934B-C83E3DFC7AE0}"/>
                        </a:ext>
                      </a:extLst>
                    </p:cNvPr>
                    <p:cNvCxnSpPr>
                      <a:endCxn id="942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48" name="Straight Connector 947">
                      <a:extLst>
                        <a:ext uri="{FF2B5EF4-FFF2-40B4-BE49-F238E27FC236}">
                          <a16:creationId xmlns:a16="http://schemas.microsoft.com/office/drawing/2014/main" id="{7B997F24-F8DC-FC41-B104-1A9F101D8F82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37" name="Group 936">
                    <a:extLst>
                      <a:ext uri="{FF2B5EF4-FFF2-40B4-BE49-F238E27FC236}">
                        <a16:creationId xmlns:a16="http://schemas.microsoft.com/office/drawing/2014/main" id="{787F07A0-694C-9E4B-A3B3-30FF228A22E8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38" name="Oval 937">
                      <a:extLst>
                        <a:ext uri="{FF2B5EF4-FFF2-40B4-BE49-F238E27FC236}">
                          <a16:creationId xmlns:a16="http://schemas.microsoft.com/office/drawing/2014/main" id="{9E0669B1-E058-2D4E-953A-8DD7F13C5A2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9" name="TextBox 938">
                      <a:extLst>
                        <a:ext uri="{FF2B5EF4-FFF2-40B4-BE49-F238E27FC236}">
                          <a16:creationId xmlns:a16="http://schemas.microsoft.com/office/drawing/2014/main" id="{AF432F12-5031-CA46-ABD9-511EBDB5A9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1d</a:t>
                      </a:r>
                    </a:p>
                  </p:txBody>
                </p:sp>
              </p:grpSp>
            </p:grpSp>
            <p:grpSp>
              <p:nvGrpSpPr>
                <p:cNvPr id="902" name="Group 901">
                  <a:extLst>
                    <a:ext uri="{FF2B5EF4-FFF2-40B4-BE49-F238E27FC236}">
                      <a16:creationId xmlns:a16="http://schemas.microsoft.com/office/drawing/2014/main" id="{2DE65FFF-4FAF-694F-9280-D8C20647D5EC}"/>
                    </a:ext>
                  </a:extLst>
                </p:cNvPr>
                <p:cNvGrpSpPr/>
                <p:nvPr/>
              </p:nvGrpSpPr>
              <p:grpSpPr>
                <a:xfrm>
                  <a:off x="2601806" y="3485072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23" name="Group 327">
                    <a:extLst>
                      <a:ext uri="{FF2B5EF4-FFF2-40B4-BE49-F238E27FC236}">
                        <a16:creationId xmlns:a16="http://schemas.microsoft.com/office/drawing/2014/main" id="{94C911E6-C634-834E-96A6-814FBEC59A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27" name="Oval 926">
                      <a:extLst>
                        <a:ext uri="{FF2B5EF4-FFF2-40B4-BE49-F238E27FC236}">
                          <a16:creationId xmlns:a16="http://schemas.microsoft.com/office/drawing/2014/main" id="{8C761162-B166-8849-8139-AAD7A2C4F6DC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8" name="Rectangle 927">
                      <a:extLst>
                        <a:ext uri="{FF2B5EF4-FFF2-40B4-BE49-F238E27FC236}">
                          <a16:creationId xmlns:a16="http://schemas.microsoft.com/office/drawing/2014/main" id="{3D39001E-4533-0B43-905F-AA94CE83908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9" name="Oval 928">
                      <a:extLst>
                        <a:ext uri="{FF2B5EF4-FFF2-40B4-BE49-F238E27FC236}">
                          <a16:creationId xmlns:a16="http://schemas.microsoft.com/office/drawing/2014/main" id="{5E71B462-B511-4649-8673-9036C0DEA9F2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0" name="Freeform 929">
                      <a:extLst>
                        <a:ext uri="{FF2B5EF4-FFF2-40B4-BE49-F238E27FC236}">
                          <a16:creationId xmlns:a16="http://schemas.microsoft.com/office/drawing/2014/main" id="{B49EA1C5-095A-C04B-B8BD-EF8F458959D1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1" name="Freeform 930">
                      <a:extLst>
                        <a:ext uri="{FF2B5EF4-FFF2-40B4-BE49-F238E27FC236}">
                          <a16:creationId xmlns:a16="http://schemas.microsoft.com/office/drawing/2014/main" id="{C83CC63D-393D-1049-A395-4C928D5F036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2" name="Freeform 931">
                      <a:extLst>
                        <a:ext uri="{FF2B5EF4-FFF2-40B4-BE49-F238E27FC236}">
                          <a16:creationId xmlns:a16="http://schemas.microsoft.com/office/drawing/2014/main" id="{C03181A0-E79F-D844-947E-BF87B8C423F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3" name="Freeform 932">
                      <a:extLst>
                        <a:ext uri="{FF2B5EF4-FFF2-40B4-BE49-F238E27FC236}">
                          <a16:creationId xmlns:a16="http://schemas.microsoft.com/office/drawing/2014/main" id="{83B6EBB9-930D-0C4D-B5BC-C6B4A8EAB72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34" name="Straight Connector 933">
                      <a:extLst>
                        <a:ext uri="{FF2B5EF4-FFF2-40B4-BE49-F238E27FC236}">
                          <a16:creationId xmlns:a16="http://schemas.microsoft.com/office/drawing/2014/main" id="{4A10BE00-6B87-FB46-AD61-287CAD87075B}"/>
                        </a:ext>
                      </a:extLst>
                    </p:cNvPr>
                    <p:cNvCxnSpPr>
                      <a:endCxn id="929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35" name="Straight Connector 934">
                      <a:extLst>
                        <a:ext uri="{FF2B5EF4-FFF2-40B4-BE49-F238E27FC236}">
                          <a16:creationId xmlns:a16="http://schemas.microsoft.com/office/drawing/2014/main" id="{230346D5-8BDD-B745-9227-4A68169D0F5E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24" name="Group 923">
                    <a:extLst>
                      <a:ext uri="{FF2B5EF4-FFF2-40B4-BE49-F238E27FC236}">
                        <a16:creationId xmlns:a16="http://schemas.microsoft.com/office/drawing/2014/main" id="{A9A703FA-0296-E94C-917B-41DC9E089E9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28460" cy="369332"/>
                    <a:chOff x="667045" y="1708643"/>
                    <a:chExt cx="428460" cy="369332"/>
                  </a:xfrm>
                </p:grpSpPr>
                <p:sp>
                  <p:nvSpPr>
                    <p:cNvPr id="925" name="Oval 924">
                      <a:extLst>
                        <a:ext uri="{FF2B5EF4-FFF2-40B4-BE49-F238E27FC236}">
                          <a16:creationId xmlns:a16="http://schemas.microsoft.com/office/drawing/2014/main" id="{05920D72-FEAD-F249-B9E2-78D387F2688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6" name="TextBox 925">
                      <a:extLst>
                        <a:ext uri="{FF2B5EF4-FFF2-40B4-BE49-F238E27FC236}">
                          <a16:creationId xmlns:a16="http://schemas.microsoft.com/office/drawing/2014/main" id="{1F2C5EAB-8B45-2540-A28C-11D50EE059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2846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1c</a:t>
                      </a:r>
                    </a:p>
                  </p:txBody>
                </p:sp>
              </p:grpSp>
            </p:grpSp>
            <p:grpSp>
              <p:nvGrpSpPr>
                <p:cNvPr id="903" name="Group 902">
                  <a:extLst>
                    <a:ext uri="{FF2B5EF4-FFF2-40B4-BE49-F238E27FC236}">
                      <a16:creationId xmlns:a16="http://schemas.microsoft.com/office/drawing/2014/main" id="{12F3CB7B-C396-6F4F-92BE-2E64653DE3ED}"/>
                    </a:ext>
                  </a:extLst>
                </p:cNvPr>
                <p:cNvGrpSpPr/>
                <p:nvPr/>
              </p:nvGrpSpPr>
              <p:grpSpPr>
                <a:xfrm>
                  <a:off x="833331" y="3478719"/>
                  <a:ext cx="565150" cy="369332"/>
                  <a:chOff x="1736090" y="2873352"/>
                  <a:chExt cx="565150" cy="369332"/>
                </a:xfrm>
              </p:grpSpPr>
              <p:grpSp>
                <p:nvGrpSpPr>
                  <p:cNvPr id="910" name="Group 327">
                    <a:extLst>
                      <a:ext uri="{FF2B5EF4-FFF2-40B4-BE49-F238E27FC236}">
                        <a16:creationId xmlns:a16="http://schemas.microsoft.com/office/drawing/2014/main" id="{593ADE02-2BB8-F247-B466-624010934E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36090" y="2893762"/>
                    <a:ext cx="565150" cy="292100"/>
                    <a:chOff x="1871277" y="1576300"/>
                    <a:chExt cx="1128371" cy="437861"/>
                  </a:xfrm>
                </p:grpSpPr>
                <p:sp>
                  <p:nvSpPr>
                    <p:cNvPr id="914" name="Oval 913">
                      <a:extLst>
                        <a:ext uri="{FF2B5EF4-FFF2-40B4-BE49-F238E27FC236}">
                          <a16:creationId xmlns:a16="http://schemas.microsoft.com/office/drawing/2014/main" id="{87541E56-E5EE-8241-BCBF-55CDA84C2A13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4446" y="1692905"/>
                      <a:ext cx="1125202" cy="321256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0" scaled="1"/>
                      <a:tileRect/>
                    </a:gra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5" name="Rectangle 914">
                      <a:extLst>
                        <a:ext uri="{FF2B5EF4-FFF2-40B4-BE49-F238E27FC236}">
                          <a16:creationId xmlns:a16="http://schemas.microsoft.com/office/drawing/2014/main" id="{F465AFB2-2CF1-4A4B-A18C-33598415B48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871277" y="1740499"/>
                      <a:ext cx="1128371" cy="11422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CC">
                            <a:lumMod val="75000"/>
                          </a:srgbClr>
                        </a:gs>
                        <a:gs pos="53000">
                          <a:srgbClr val="3333CC">
                            <a:lumMod val="60000"/>
                            <a:lumOff val="40000"/>
                          </a:srgbClr>
                        </a:gs>
                        <a:gs pos="100000">
                          <a:srgbClr val="3333CC">
                            <a:lumMod val="75000"/>
                          </a:srgbClr>
                        </a:gs>
                      </a:gsLst>
                      <a:lin ang="10800000" scaled="0"/>
                    </a:gradFill>
                    <a:ln w="25400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6" name="Oval 915">
                      <a:extLst>
                        <a:ext uri="{FF2B5EF4-FFF2-40B4-BE49-F238E27FC236}">
                          <a16:creationId xmlns:a16="http://schemas.microsoft.com/office/drawing/2014/main" id="{4B29641F-3D28-C345-94DF-0BB1F9629D68}"/>
                        </a:ext>
                      </a:extLst>
                    </p:cNvPr>
                    <p:cNvSpPr/>
                    <p:nvPr/>
                  </p:nvSpPr>
                  <p:spPr bwMode="auto">
                    <a:xfrm flipV="1">
                      <a:off x="1871277" y="1576300"/>
                      <a:ext cx="1125200" cy="321257"/>
                    </a:xfrm>
                    <a:prstGeom prst="ellipse">
                      <a:avLst/>
                    </a:prstGeom>
                    <a:solidFill>
                      <a:srgbClr val="FFFFFF">
                        <a:lumMod val="75000"/>
                      </a:srgbClr>
                    </a:solidFill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solidFill>
                            <a:srgbClr val="000000"/>
                          </a:solidFill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7" name="Freeform 916">
                      <a:extLst>
                        <a:ext uri="{FF2B5EF4-FFF2-40B4-BE49-F238E27FC236}">
                          <a16:creationId xmlns:a16="http://schemas.microsoft.com/office/drawing/2014/main" id="{6E4AAF8F-2CBD-1142-9EE9-05FE92FF53F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59708" y="1673868"/>
                      <a:ext cx="548339" cy="159438"/>
                    </a:xfrm>
                    <a:custGeom>
                      <a:avLst/>
                      <a:gdLst>
                        <a:gd name="connsiteX0" fmla="*/ 1486231 w 2944854"/>
                        <a:gd name="connsiteY0" fmla="*/ 727041 h 1302232"/>
                        <a:gd name="connsiteX1" fmla="*/ 257675 w 2944854"/>
                        <a:gd name="connsiteY1" fmla="*/ 1302232 h 1302232"/>
                        <a:gd name="connsiteX2" fmla="*/ 0 w 2944854"/>
                        <a:gd name="connsiteY2" fmla="*/ 1228607 h 1302232"/>
                        <a:gd name="connsiteX3" fmla="*/ 911064 w 2944854"/>
                        <a:gd name="connsiteY3" fmla="*/ 837478 h 1302232"/>
                        <a:gd name="connsiteX4" fmla="*/ 883456 w 2944854"/>
                        <a:gd name="connsiteY4" fmla="*/ 450949 h 1302232"/>
                        <a:gd name="connsiteX5" fmla="*/ 161047 w 2944854"/>
                        <a:gd name="connsiteY5" fmla="*/ 119640 h 1302232"/>
                        <a:gd name="connsiteX6" fmla="*/ 404917 w 2944854"/>
                        <a:gd name="connsiteY6" fmla="*/ 50617 h 1302232"/>
                        <a:gd name="connsiteX7" fmla="*/ 1477028 w 2944854"/>
                        <a:gd name="connsiteY7" fmla="*/ 501566 h 1302232"/>
                        <a:gd name="connsiteX8" fmla="*/ 2572146 w 2944854"/>
                        <a:gd name="connsiteY8" fmla="*/ 0 h 1302232"/>
                        <a:gd name="connsiteX9" fmla="*/ 2875834 w 2944854"/>
                        <a:gd name="connsiteY9" fmla="*/ 96632 h 1302232"/>
                        <a:gd name="connsiteX10" fmla="*/ 2079803 w 2944854"/>
                        <a:gd name="connsiteY10" fmla="*/ 432543 h 1302232"/>
                        <a:gd name="connsiteX11" fmla="*/ 2240850 w 2944854"/>
                        <a:gd name="connsiteY11" fmla="*/ 920305 h 1302232"/>
                        <a:gd name="connsiteX12" fmla="*/ 2944854 w 2944854"/>
                        <a:gd name="connsiteY12" fmla="*/ 1228607 h 1302232"/>
                        <a:gd name="connsiteX13" fmla="*/ 2733192 w 2944854"/>
                        <a:gd name="connsiteY13" fmla="*/ 1297630 h 1302232"/>
                        <a:gd name="connsiteX14" fmla="*/ 1486231 w 2944854"/>
                        <a:gd name="connsiteY14" fmla="*/ 727041 h 1302232"/>
                        <a:gd name="connsiteX0" fmla="*/ 1486231 w 2944854"/>
                        <a:gd name="connsiteY0" fmla="*/ 727041 h 1316375"/>
                        <a:gd name="connsiteX1" fmla="*/ 257675 w 2944854"/>
                        <a:gd name="connsiteY1" fmla="*/ 1302232 h 1316375"/>
                        <a:gd name="connsiteX2" fmla="*/ 0 w 2944854"/>
                        <a:gd name="connsiteY2" fmla="*/ 1228607 h 1316375"/>
                        <a:gd name="connsiteX3" fmla="*/ 911064 w 2944854"/>
                        <a:gd name="connsiteY3" fmla="*/ 837478 h 1316375"/>
                        <a:gd name="connsiteX4" fmla="*/ 883456 w 2944854"/>
                        <a:gd name="connsiteY4" fmla="*/ 450949 h 1316375"/>
                        <a:gd name="connsiteX5" fmla="*/ 161047 w 2944854"/>
                        <a:gd name="connsiteY5" fmla="*/ 119640 h 1316375"/>
                        <a:gd name="connsiteX6" fmla="*/ 404917 w 2944854"/>
                        <a:gd name="connsiteY6" fmla="*/ 50617 h 1316375"/>
                        <a:gd name="connsiteX7" fmla="*/ 1477028 w 2944854"/>
                        <a:gd name="connsiteY7" fmla="*/ 501566 h 1316375"/>
                        <a:gd name="connsiteX8" fmla="*/ 2572146 w 2944854"/>
                        <a:gd name="connsiteY8" fmla="*/ 0 h 1316375"/>
                        <a:gd name="connsiteX9" fmla="*/ 2875834 w 2944854"/>
                        <a:gd name="connsiteY9" fmla="*/ 96632 h 1316375"/>
                        <a:gd name="connsiteX10" fmla="*/ 2079803 w 2944854"/>
                        <a:gd name="connsiteY10" fmla="*/ 432543 h 1316375"/>
                        <a:gd name="connsiteX11" fmla="*/ 2240850 w 2944854"/>
                        <a:gd name="connsiteY11" fmla="*/ 920305 h 1316375"/>
                        <a:gd name="connsiteX12" fmla="*/ 2944854 w 2944854"/>
                        <a:gd name="connsiteY12" fmla="*/ 1228607 h 1316375"/>
                        <a:gd name="connsiteX13" fmla="*/ 2756623 w 2944854"/>
                        <a:gd name="connsiteY13" fmla="*/ 1316375 h 1316375"/>
                        <a:gd name="connsiteX14" fmla="*/ 1486231 w 2944854"/>
                        <a:gd name="connsiteY14" fmla="*/ 727041 h 1316375"/>
                        <a:gd name="connsiteX0" fmla="*/ 1486231 w 3024520"/>
                        <a:gd name="connsiteY0" fmla="*/ 727041 h 1316375"/>
                        <a:gd name="connsiteX1" fmla="*/ 257675 w 3024520"/>
                        <a:gd name="connsiteY1" fmla="*/ 1302232 h 1316375"/>
                        <a:gd name="connsiteX2" fmla="*/ 0 w 3024520"/>
                        <a:gd name="connsiteY2" fmla="*/ 1228607 h 1316375"/>
                        <a:gd name="connsiteX3" fmla="*/ 911064 w 3024520"/>
                        <a:gd name="connsiteY3" fmla="*/ 837478 h 1316375"/>
                        <a:gd name="connsiteX4" fmla="*/ 883456 w 3024520"/>
                        <a:gd name="connsiteY4" fmla="*/ 450949 h 1316375"/>
                        <a:gd name="connsiteX5" fmla="*/ 161047 w 3024520"/>
                        <a:gd name="connsiteY5" fmla="*/ 119640 h 1316375"/>
                        <a:gd name="connsiteX6" fmla="*/ 404917 w 3024520"/>
                        <a:gd name="connsiteY6" fmla="*/ 50617 h 1316375"/>
                        <a:gd name="connsiteX7" fmla="*/ 1477028 w 3024520"/>
                        <a:gd name="connsiteY7" fmla="*/ 501566 h 1316375"/>
                        <a:gd name="connsiteX8" fmla="*/ 2572146 w 3024520"/>
                        <a:gd name="connsiteY8" fmla="*/ 0 h 1316375"/>
                        <a:gd name="connsiteX9" fmla="*/ 2875834 w 3024520"/>
                        <a:gd name="connsiteY9" fmla="*/ 96632 h 1316375"/>
                        <a:gd name="connsiteX10" fmla="*/ 2079803 w 3024520"/>
                        <a:gd name="connsiteY10" fmla="*/ 432543 h 1316375"/>
                        <a:gd name="connsiteX11" fmla="*/ 2240850 w 3024520"/>
                        <a:gd name="connsiteY11" fmla="*/ 920305 h 1316375"/>
                        <a:gd name="connsiteX12" fmla="*/ 3024520 w 3024520"/>
                        <a:gd name="connsiteY12" fmla="*/ 1228607 h 1316375"/>
                        <a:gd name="connsiteX13" fmla="*/ 2756623 w 3024520"/>
                        <a:gd name="connsiteY13" fmla="*/ 1316375 h 1316375"/>
                        <a:gd name="connsiteX14" fmla="*/ 1486231 w 3024520"/>
                        <a:gd name="connsiteY14" fmla="*/ 727041 h 1316375"/>
                        <a:gd name="connsiteX0" fmla="*/ 1537780 w 3076069"/>
                        <a:gd name="connsiteY0" fmla="*/ 727041 h 1316375"/>
                        <a:gd name="connsiteX1" fmla="*/ 309224 w 3076069"/>
                        <a:gd name="connsiteY1" fmla="*/ 1302232 h 1316375"/>
                        <a:gd name="connsiteX2" fmla="*/ 0 w 3076069"/>
                        <a:gd name="connsiteY2" fmla="*/ 1228607 h 1316375"/>
                        <a:gd name="connsiteX3" fmla="*/ 962613 w 3076069"/>
                        <a:gd name="connsiteY3" fmla="*/ 837478 h 1316375"/>
                        <a:gd name="connsiteX4" fmla="*/ 935005 w 3076069"/>
                        <a:gd name="connsiteY4" fmla="*/ 450949 h 1316375"/>
                        <a:gd name="connsiteX5" fmla="*/ 212596 w 3076069"/>
                        <a:gd name="connsiteY5" fmla="*/ 119640 h 1316375"/>
                        <a:gd name="connsiteX6" fmla="*/ 456466 w 3076069"/>
                        <a:gd name="connsiteY6" fmla="*/ 50617 h 1316375"/>
                        <a:gd name="connsiteX7" fmla="*/ 1528577 w 3076069"/>
                        <a:gd name="connsiteY7" fmla="*/ 501566 h 1316375"/>
                        <a:gd name="connsiteX8" fmla="*/ 2623695 w 3076069"/>
                        <a:gd name="connsiteY8" fmla="*/ 0 h 1316375"/>
                        <a:gd name="connsiteX9" fmla="*/ 2927383 w 3076069"/>
                        <a:gd name="connsiteY9" fmla="*/ 96632 h 1316375"/>
                        <a:gd name="connsiteX10" fmla="*/ 2131352 w 3076069"/>
                        <a:gd name="connsiteY10" fmla="*/ 432543 h 1316375"/>
                        <a:gd name="connsiteX11" fmla="*/ 2292399 w 3076069"/>
                        <a:gd name="connsiteY11" fmla="*/ 920305 h 1316375"/>
                        <a:gd name="connsiteX12" fmla="*/ 3076069 w 3076069"/>
                        <a:gd name="connsiteY12" fmla="*/ 1228607 h 1316375"/>
                        <a:gd name="connsiteX13" fmla="*/ 2808172 w 3076069"/>
                        <a:gd name="connsiteY13" fmla="*/ 1316375 h 1316375"/>
                        <a:gd name="connsiteX14" fmla="*/ 1537780 w 3076069"/>
                        <a:gd name="connsiteY14" fmla="*/ 727041 h 1316375"/>
                        <a:gd name="connsiteX0" fmla="*/ 1537780 w 3076069"/>
                        <a:gd name="connsiteY0" fmla="*/ 727041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27041 h 1321259"/>
                        <a:gd name="connsiteX0" fmla="*/ 1537780 w 3076069"/>
                        <a:gd name="connsiteY0" fmla="*/ 750825 h 1321259"/>
                        <a:gd name="connsiteX1" fmla="*/ 313981 w 3076069"/>
                        <a:gd name="connsiteY1" fmla="*/ 1321259 h 1321259"/>
                        <a:gd name="connsiteX2" fmla="*/ 0 w 3076069"/>
                        <a:gd name="connsiteY2" fmla="*/ 1228607 h 1321259"/>
                        <a:gd name="connsiteX3" fmla="*/ 962613 w 3076069"/>
                        <a:gd name="connsiteY3" fmla="*/ 837478 h 1321259"/>
                        <a:gd name="connsiteX4" fmla="*/ 935005 w 3076069"/>
                        <a:gd name="connsiteY4" fmla="*/ 450949 h 1321259"/>
                        <a:gd name="connsiteX5" fmla="*/ 212596 w 3076069"/>
                        <a:gd name="connsiteY5" fmla="*/ 119640 h 1321259"/>
                        <a:gd name="connsiteX6" fmla="*/ 456466 w 3076069"/>
                        <a:gd name="connsiteY6" fmla="*/ 50617 h 1321259"/>
                        <a:gd name="connsiteX7" fmla="*/ 1528577 w 3076069"/>
                        <a:gd name="connsiteY7" fmla="*/ 501566 h 1321259"/>
                        <a:gd name="connsiteX8" fmla="*/ 2623695 w 3076069"/>
                        <a:gd name="connsiteY8" fmla="*/ 0 h 1321259"/>
                        <a:gd name="connsiteX9" fmla="*/ 2927383 w 3076069"/>
                        <a:gd name="connsiteY9" fmla="*/ 96632 h 1321259"/>
                        <a:gd name="connsiteX10" fmla="*/ 2131352 w 3076069"/>
                        <a:gd name="connsiteY10" fmla="*/ 432543 h 1321259"/>
                        <a:gd name="connsiteX11" fmla="*/ 2292399 w 3076069"/>
                        <a:gd name="connsiteY11" fmla="*/ 920305 h 1321259"/>
                        <a:gd name="connsiteX12" fmla="*/ 3076069 w 3076069"/>
                        <a:gd name="connsiteY12" fmla="*/ 1228607 h 1321259"/>
                        <a:gd name="connsiteX13" fmla="*/ 2808172 w 3076069"/>
                        <a:gd name="connsiteY13" fmla="*/ 1316375 h 1321259"/>
                        <a:gd name="connsiteX14" fmla="*/ 1537780 w 3076069"/>
                        <a:gd name="connsiteY14" fmla="*/ 750825 h 1321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3076069" h="1321259">
                          <a:moveTo>
                            <a:pt x="1537780" y="750825"/>
                          </a:moveTo>
                          <a:lnTo>
                            <a:pt x="313981" y="1321259"/>
                          </a:lnTo>
                          <a:lnTo>
                            <a:pt x="0" y="1228607"/>
                          </a:lnTo>
                          <a:lnTo>
                            <a:pt x="962613" y="837478"/>
                          </a:lnTo>
                          <a:lnTo>
                            <a:pt x="935005" y="450949"/>
                          </a:lnTo>
                          <a:lnTo>
                            <a:pt x="212596" y="119640"/>
                          </a:lnTo>
                          <a:lnTo>
                            <a:pt x="456466" y="50617"/>
                          </a:lnTo>
                          <a:lnTo>
                            <a:pt x="1528577" y="501566"/>
                          </a:lnTo>
                          <a:lnTo>
                            <a:pt x="2623695" y="0"/>
                          </a:lnTo>
                          <a:lnTo>
                            <a:pt x="2927383" y="96632"/>
                          </a:lnTo>
                          <a:lnTo>
                            <a:pt x="2131352" y="432543"/>
                          </a:lnTo>
                          <a:lnTo>
                            <a:pt x="2292399" y="920305"/>
                          </a:lnTo>
                          <a:lnTo>
                            <a:pt x="3076069" y="1228607"/>
                          </a:lnTo>
                          <a:lnTo>
                            <a:pt x="2808172" y="1316375"/>
                          </a:lnTo>
                          <a:lnTo>
                            <a:pt x="1537780" y="750825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60000"/>
                        <a:lumOff val="40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8" name="Freeform 917">
                      <a:extLst>
                        <a:ext uri="{FF2B5EF4-FFF2-40B4-BE49-F238E27FC236}">
                          <a16:creationId xmlns:a16="http://schemas.microsoft.com/office/drawing/2014/main" id="{BA495F97-D82B-5C4E-96B6-E82DB95F35A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102655" y="1633412"/>
                      <a:ext cx="662444" cy="111846"/>
                    </a:xfrm>
                    <a:custGeom>
                      <a:avLst/>
                      <a:gdLst>
                        <a:gd name="connsiteX0" fmla="*/ 0 w 3645229"/>
                        <a:gd name="connsiteY0" fmla="*/ 214441 h 923747"/>
                        <a:gd name="connsiteX1" fmla="*/ 659770 w 3645229"/>
                        <a:gd name="connsiteY1" fmla="*/ 16495 h 923747"/>
                        <a:gd name="connsiteX2" fmla="*/ 1814367 w 3645229"/>
                        <a:gd name="connsiteY2" fmla="*/ 511360 h 923747"/>
                        <a:gd name="connsiteX3" fmla="*/ 2968965 w 3645229"/>
                        <a:gd name="connsiteY3" fmla="*/ 0 h 923747"/>
                        <a:gd name="connsiteX4" fmla="*/ 3645229 w 3645229"/>
                        <a:gd name="connsiteY4" fmla="*/ 197946 h 923747"/>
                        <a:gd name="connsiteX5" fmla="*/ 3199884 w 3645229"/>
                        <a:gd name="connsiteY5" fmla="*/ 461874 h 923747"/>
                        <a:gd name="connsiteX6" fmla="*/ 2985459 w 3645229"/>
                        <a:gd name="connsiteY6" fmla="*/ 379396 h 923747"/>
                        <a:gd name="connsiteX7" fmla="*/ 1830861 w 3645229"/>
                        <a:gd name="connsiteY7" fmla="*/ 923747 h 923747"/>
                        <a:gd name="connsiteX8" fmla="*/ 676264 w 3645229"/>
                        <a:gd name="connsiteY8" fmla="*/ 412387 h 923747"/>
                        <a:gd name="connsiteX9" fmla="*/ 527816 w 3645229"/>
                        <a:gd name="connsiteY9" fmla="*/ 478369 h 923747"/>
                        <a:gd name="connsiteX10" fmla="*/ 0 w 3645229"/>
                        <a:gd name="connsiteY10" fmla="*/ 21444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78369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71662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23747"/>
                        <a:gd name="connsiteX1" fmla="*/ 655168 w 3640627"/>
                        <a:gd name="connsiteY1" fmla="*/ 16495 h 923747"/>
                        <a:gd name="connsiteX2" fmla="*/ 1809765 w 3640627"/>
                        <a:gd name="connsiteY2" fmla="*/ 511360 h 923747"/>
                        <a:gd name="connsiteX3" fmla="*/ 2964363 w 3640627"/>
                        <a:gd name="connsiteY3" fmla="*/ 0 h 923747"/>
                        <a:gd name="connsiteX4" fmla="*/ 3640627 w 3640627"/>
                        <a:gd name="connsiteY4" fmla="*/ 197946 h 923747"/>
                        <a:gd name="connsiteX5" fmla="*/ 3195282 w 3640627"/>
                        <a:gd name="connsiteY5" fmla="*/ 461874 h 923747"/>
                        <a:gd name="connsiteX6" fmla="*/ 2980857 w 3640627"/>
                        <a:gd name="connsiteY6" fmla="*/ 379396 h 923747"/>
                        <a:gd name="connsiteX7" fmla="*/ 1826259 w 3640627"/>
                        <a:gd name="connsiteY7" fmla="*/ 923747 h 923747"/>
                        <a:gd name="connsiteX8" fmla="*/ 690067 w 3640627"/>
                        <a:gd name="connsiteY8" fmla="*/ 412387 h 923747"/>
                        <a:gd name="connsiteX9" fmla="*/ 523214 w 3640627"/>
                        <a:gd name="connsiteY9" fmla="*/ 482971 h 923747"/>
                        <a:gd name="connsiteX10" fmla="*/ 0 w 3640627"/>
                        <a:gd name="connsiteY10" fmla="*/ 242051 h 923747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09765 w 3640627"/>
                        <a:gd name="connsiteY2" fmla="*/ 511360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2980857 w 3640627"/>
                        <a:gd name="connsiteY6" fmla="*/ 379396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640627"/>
                        <a:gd name="connsiteY0" fmla="*/ 242051 h 946755"/>
                        <a:gd name="connsiteX1" fmla="*/ 655168 w 3640627"/>
                        <a:gd name="connsiteY1" fmla="*/ 16495 h 946755"/>
                        <a:gd name="connsiteX2" fmla="*/ 1855778 w 3640627"/>
                        <a:gd name="connsiteY2" fmla="*/ 534367 h 946755"/>
                        <a:gd name="connsiteX3" fmla="*/ 2964363 w 3640627"/>
                        <a:gd name="connsiteY3" fmla="*/ 0 h 946755"/>
                        <a:gd name="connsiteX4" fmla="*/ 3640627 w 3640627"/>
                        <a:gd name="connsiteY4" fmla="*/ 197946 h 946755"/>
                        <a:gd name="connsiteX5" fmla="*/ 3195282 w 3640627"/>
                        <a:gd name="connsiteY5" fmla="*/ 461874 h 946755"/>
                        <a:gd name="connsiteX6" fmla="*/ 3008465 w 3640627"/>
                        <a:gd name="connsiteY6" fmla="*/ 402404 h 946755"/>
                        <a:gd name="connsiteX7" fmla="*/ 1876873 w 3640627"/>
                        <a:gd name="connsiteY7" fmla="*/ 946755 h 946755"/>
                        <a:gd name="connsiteX8" fmla="*/ 690067 w 3640627"/>
                        <a:gd name="connsiteY8" fmla="*/ 412387 h 946755"/>
                        <a:gd name="connsiteX9" fmla="*/ 523214 w 3640627"/>
                        <a:gd name="connsiteY9" fmla="*/ 482971 h 946755"/>
                        <a:gd name="connsiteX10" fmla="*/ 0 w 3640627"/>
                        <a:gd name="connsiteY10" fmla="*/ 242051 h 946755"/>
                        <a:gd name="connsiteX0" fmla="*/ 0 w 3723451"/>
                        <a:gd name="connsiteY0" fmla="*/ 242051 h 946755"/>
                        <a:gd name="connsiteX1" fmla="*/ 655168 w 3723451"/>
                        <a:gd name="connsiteY1" fmla="*/ 16495 h 946755"/>
                        <a:gd name="connsiteX2" fmla="*/ 1855778 w 3723451"/>
                        <a:gd name="connsiteY2" fmla="*/ 534367 h 946755"/>
                        <a:gd name="connsiteX3" fmla="*/ 2964363 w 3723451"/>
                        <a:gd name="connsiteY3" fmla="*/ 0 h 946755"/>
                        <a:gd name="connsiteX4" fmla="*/ 3723451 w 3723451"/>
                        <a:gd name="connsiteY4" fmla="*/ 220954 h 946755"/>
                        <a:gd name="connsiteX5" fmla="*/ 3195282 w 3723451"/>
                        <a:gd name="connsiteY5" fmla="*/ 461874 h 946755"/>
                        <a:gd name="connsiteX6" fmla="*/ 3008465 w 3723451"/>
                        <a:gd name="connsiteY6" fmla="*/ 402404 h 946755"/>
                        <a:gd name="connsiteX7" fmla="*/ 1876873 w 3723451"/>
                        <a:gd name="connsiteY7" fmla="*/ 946755 h 946755"/>
                        <a:gd name="connsiteX8" fmla="*/ 690067 w 3723451"/>
                        <a:gd name="connsiteY8" fmla="*/ 412387 h 946755"/>
                        <a:gd name="connsiteX9" fmla="*/ 523214 w 3723451"/>
                        <a:gd name="connsiteY9" fmla="*/ 482971 h 946755"/>
                        <a:gd name="connsiteX10" fmla="*/ 0 w 3723451"/>
                        <a:gd name="connsiteY10" fmla="*/ 242051 h 946755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08465 w 3723451"/>
                        <a:gd name="connsiteY6" fmla="*/ 388599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95282 w 3723451"/>
                        <a:gd name="connsiteY5" fmla="*/ 448069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690067 w 3723451"/>
                        <a:gd name="connsiteY8" fmla="*/ 398582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  <a:gd name="connsiteX0" fmla="*/ 0 w 3723451"/>
                        <a:gd name="connsiteY0" fmla="*/ 228246 h 932950"/>
                        <a:gd name="connsiteX1" fmla="*/ 655168 w 3723451"/>
                        <a:gd name="connsiteY1" fmla="*/ 2690 h 932950"/>
                        <a:gd name="connsiteX2" fmla="*/ 1855778 w 3723451"/>
                        <a:gd name="connsiteY2" fmla="*/ 520562 h 932950"/>
                        <a:gd name="connsiteX3" fmla="*/ 3001174 w 3723451"/>
                        <a:gd name="connsiteY3" fmla="*/ 0 h 932950"/>
                        <a:gd name="connsiteX4" fmla="*/ 3723451 w 3723451"/>
                        <a:gd name="connsiteY4" fmla="*/ 207149 h 932950"/>
                        <a:gd name="connsiteX5" fmla="*/ 3186079 w 3723451"/>
                        <a:gd name="connsiteY5" fmla="*/ 461874 h 932950"/>
                        <a:gd name="connsiteX6" fmla="*/ 3013067 w 3723451"/>
                        <a:gd name="connsiteY6" fmla="*/ 393200 h 932950"/>
                        <a:gd name="connsiteX7" fmla="*/ 1876873 w 3723451"/>
                        <a:gd name="connsiteY7" fmla="*/ 932950 h 932950"/>
                        <a:gd name="connsiteX8" fmla="*/ 711613 w 3723451"/>
                        <a:gd name="connsiteY8" fmla="*/ 413055 h 932950"/>
                        <a:gd name="connsiteX9" fmla="*/ 523214 w 3723451"/>
                        <a:gd name="connsiteY9" fmla="*/ 469166 h 932950"/>
                        <a:gd name="connsiteX10" fmla="*/ 0 w 3723451"/>
                        <a:gd name="connsiteY10" fmla="*/ 228246 h 93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3723451" h="932950">
                          <a:moveTo>
                            <a:pt x="0" y="228246"/>
                          </a:moveTo>
                          <a:lnTo>
                            <a:pt x="655168" y="2690"/>
                          </a:lnTo>
                          <a:lnTo>
                            <a:pt x="1855778" y="520562"/>
                          </a:lnTo>
                          <a:lnTo>
                            <a:pt x="3001174" y="0"/>
                          </a:lnTo>
                          <a:lnTo>
                            <a:pt x="3723451" y="207149"/>
                          </a:lnTo>
                          <a:lnTo>
                            <a:pt x="3186079" y="461874"/>
                          </a:lnTo>
                          <a:lnTo>
                            <a:pt x="3013067" y="393200"/>
                          </a:lnTo>
                          <a:lnTo>
                            <a:pt x="1876873" y="932950"/>
                          </a:lnTo>
                          <a:lnTo>
                            <a:pt x="711613" y="413055"/>
                          </a:lnTo>
                          <a:lnTo>
                            <a:pt x="523214" y="469166"/>
                          </a:lnTo>
                          <a:lnTo>
                            <a:pt x="0" y="228246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9" name="Freeform 918">
                      <a:extLst>
                        <a:ext uri="{FF2B5EF4-FFF2-40B4-BE49-F238E27FC236}">
                          <a16:creationId xmlns:a16="http://schemas.microsoft.com/office/drawing/2014/main" id="{D9B70EFE-CE31-3F47-BEB1-D4C42661C87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36889" y="1728599"/>
                      <a:ext cx="244057" cy="97568"/>
                    </a:xfrm>
                    <a:custGeom>
                      <a:avLst/>
                      <a:gdLst>
                        <a:gd name="connsiteX0" fmla="*/ 55216 w 1421812"/>
                        <a:gd name="connsiteY0" fmla="*/ 0 h 800665"/>
                        <a:gd name="connsiteX1" fmla="*/ 1421812 w 1421812"/>
                        <a:gd name="connsiteY1" fmla="*/ 625807 h 800665"/>
                        <a:gd name="connsiteX2" fmla="*/ 947874 w 1421812"/>
                        <a:gd name="connsiteY2" fmla="*/ 800665 h 800665"/>
                        <a:gd name="connsiteX3" fmla="*/ 50614 w 1421812"/>
                        <a:gd name="connsiteY3" fmla="*/ 404934 h 800665"/>
                        <a:gd name="connsiteX4" fmla="*/ 0 w 1421812"/>
                        <a:gd name="connsiteY4" fmla="*/ 404934 h 800665"/>
                        <a:gd name="connsiteX5" fmla="*/ 55216 w 1421812"/>
                        <a:gd name="connsiteY5" fmla="*/ 0 h 800665"/>
                        <a:gd name="connsiteX0" fmla="*/ 4602 w 1371198"/>
                        <a:gd name="connsiteY0" fmla="*/ 0 h 800665"/>
                        <a:gd name="connsiteX1" fmla="*/ 1371198 w 1371198"/>
                        <a:gd name="connsiteY1" fmla="*/ 625807 h 800665"/>
                        <a:gd name="connsiteX2" fmla="*/ 897260 w 1371198"/>
                        <a:gd name="connsiteY2" fmla="*/ 800665 h 800665"/>
                        <a:gd name="connsiteX3" fmla="*/ 0 w 1371198"/>
                        <a:gd name="connsiteY3" fmla="*/ 404934 h 800665"/>
                        <a:gd name="connsiteX4" fmla="*/ 4602 w 1371198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0665"/>
                        <a:gd name="connsiteX1" fmla="*/ 1366596 w 1366596"/>
                        <a:gd name="connsiteY1" fmla="*/ 625807 h 800665"/>
                        <a:gd name="connsiteX2" fmla="*/ 892658 w 1366596"/>
                        <a:gd name="connsiteY2" fmla="*/ 800665 h 800665"/>
                        <a:gd name="connsiteX3" fmla="*/ 4601 w 1366596"/>
                        <a:gd name="connsiteY3" fmla="*/ 427942 h 800665"/>
                        <a:gd name="connsiteX4" fmla="*/ 0 w 1366596"/>
                        <a:gd name="connsiteY4" fmla="*/ 0 h 800665"/>
                        <a:gd name="connsiteX0" fmla="*/ 0 w 1366596"/>
                        <a:gd name="connsiteY0" fmla="*/ 0 h 809868"/>
                        <a:gd name="connsiteX1" fmla="*/ 1366596 w 1366596"/>
                        <a:gd name="connsiteY1" fmla="*/ 625807 h 809868"/>
                        <a:gd name="connsiteX2" fmla="*/ 865050 w 1366596"/>
                        <a:gd name="connsiteY2" fmla="*/ 809868 h 809868"/>
                        <a:gd name="connsiteX3" fmla="*/ 4601 w 1366596"/>
                        <a:gd name="connsiteY3" fmla="*/ 427942 h 809868"/>
                        <a:gd name="connsiteX4" fmla="*/ 0 w 1366596"/>
                        <a:gd name="connsiteY4" fmla="*/ 0 h 8098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6596" h="809868">
                          <a:moveTo>
                            <a:pt x="0" y="0"/>
                          </a:moveTo>
                          <a:lnTo>
                            <a:pt x="1366596" y="625807"/>
                          </a:lnTo>
                          <a:lnTo>
                            <a:pt x="865050" y="809868"/>
                          </a:lnTo>
                          <a:lnTo>
                            <a:pt x="4601" y="427942"/>
                          </a:lnTo>
                          <a:cubicBezTo>
                            <a:pt x="-1535" y="105836"/>
                            <a:pt x="1534" y="142647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0" name="Freeform 919">
                      <a:extLst>
                        <a:ext uri="{FF2B5EF4-FFF2-40B4-BE49-F238E27FC236}">
                          <a16:creationId xmlns:a16="http://schemas.microsoft.com/office/drawing/2014/main" id="{C5905B1B-F644-774C-BE19-4510998084D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089977" y="1730980"/>
                      <a:ext cx="240888" cy="95187"/>
                    </a:xfrm>
                    <a:custGeom>
                      <a:avLst/>
                      <a:gdLst>
                        <a:gd name="connsiteX0" fmla="*/ 1329786 w 1348191"/>
                        <a:gd name="connsiteY0" fmla="*/ 0 h 809869"/>
                        <a:gd name="connsiteX1" fmla="*/ 1348191 w 1348191"/>
                        <a:gd name="connsiteY1" fmla="*/ 400333 h 809869"/>
                        <a:gd name="connsiteX2" fmla="*/ 487742 w 1348191"/>
                        <a:gd name="connsiteY2" fmla="*/ 809869 h 809869"/>
                        <a:gd name="connsiteX3" fmla="*/ 0 w 1348191"/>
                        <a:gd name="connsiteY3" fmla="*/ 630409 h 809869"/>
                        <a:gd name="connsiteX4" fmla="*/ 1329786 w 1348191"/>
                        <a:gd name="connsiteY4" fmla="*/ 0 h 809869"/>
                        <a:gd name="connsiteX0" fmla="*/ 1329786 w 1348191"/>
                        <a:gd name="connsiteY0" fmla="*/ 0 h 791462"/>
                        <a:gd name="connsiteX1" fmla="*/ 1348191 w 1348191"/>
                        <a:gd name="connsiteY1" fmla="*/ 381926 h 791462"/>
                        <a:gd name="connsiteX2" fmla="*/ 487742 w 1348191"/>
                        <a:gd name="connsiteY2" fmla="*/ 791462 h 791462"/>
                        <a:gd name="connsiteX3" fmla="*/ 0 w 1348191"/>
                        <a:gd name="connsiteY3" fmla="*/ 612002 h 791462"/>
                        <a:gd name="connsiteX4" fmla="*/ 1329786 w 1348191"/>
                        <a:gd name="connsiteY4" fmla="*/ 0 h 79146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8191" h="791462">
                          <a:moveTo>
                            <a:pt x="1329786" y="0"/>
                          </a:moveTo>
                          <a:lnTo>
                            <a:pt x="1348191" y="381926"/>
                          </a:lnTo>
                          <a:lnTo>
                            <a:pt x="487742" y="791462"/>
                          </a:lnTo>
                          <a:lnTo>
                            <a:pt x="0" y="612002"/>
                          </a:lnTo>
                          <a:lnTo>
                            <a:pt x="1329786" y="0"/>
                          </a:lnTo>
                          <a:close/>
                        </a:path>
                      </a:pathLst>
                    </a:custGeom>
                    <a:solidFill>
                      <a:srgbClr val="3333CC">
                        <a:lumMod val="75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>
                      <a:outerShdw blurRad="40000" dist="23000" dir="5400000" rotWithShape="0">
                        <a:srgbClr val="000000">
                          <a:alpha val="35000"/>
                        </a:srgb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cxnSp>
                  <p:nvCxnSpPr>
                    <p:cNvPr id="921" name="Straight Connector 920">
                      <a:extLst>
                        <a:ext uri="{FF2B5EF4-FFF2-40B4-BE49-F238E27FC236}">
                          <a16:creationId xmlns:a16="http://schemas.microsoft.com/office/drawing/2014/main" id="{237AA02A-857C-A247-AC06-55D25854AF8B}"/>
                        </a:ext>
                      </a:extLst>
                    </p:cNvPr>
                    <p:cNvCxnSpPr>
                      <a:endCxn id="916" idx="2"/>
                    </p:cNvCxnSpPr>
                    <p:nvPr/>
                  </p:nvCxnSpPr>
                  <p:spPr bwMode="auto">
                    <a:xfrm flipH="1" flipV="1">
                      <a:off x="1871277" y="1735739"/>
                      <a:ext cx="3169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  <p:cxnSp>
                  <p:nvCxnSpPr>
                    <p:cNvPr id="922" name="Straight Connector 921">
                      <a:extLst>
                        <a:ext uri="{FF2B5EF4-FFF2-40B4-BE49-F238E27FC236}">
                          <a16:creationId xmlns:a16="http://schemas.microsoft.com/office/drawing/2014/main" id="{CAFAEF13-0710-B74C-87F9-9E272EF7406D}"/>
                        </a:ext>
                      </a:extLst>
                    </p:cNvPr>
                    <p:cNvCxnSpPr/>
                    <p:nvPr/>
                  </p:nvCxnSpPr>
                  <p:spPr bwMode="auto">
                    <a:xfrm flipH="1" flipV="1">
                      <a:off x="2996477" y="1733359"/>
                      <a:ext cx="3171" cy="123743"/>
                    </a:xfrm>
                    <a:prstGeom prst="line">
                      <a:avLst/>
                    </a:prstGeom>
                    <a:noFill/>
                    <a:ln w="6350" cap="flat" cmpd="sng" algn="ctr">
                      <a:solidFill>
                        <a:srgbClr val="000000"/>
                      </a:solidFill>
                      <a:prstDash val="solid"/>
                    </a:ln>
                    <a:effectLst>
                      <a:outerShdw blurRad="40005" dist="19939" dir="5400000" algn="tl" rotWithShape="0">
                        <a:srgbClr val="000000">
                          <a:alpha val="38000"/>
                        </a:srgbClr>
                      </a:outerShdw>
                    </a:effectLst>
                  </p:spPr>
                </p:cxnSp>
              </p:grpSp>
              <p:grpSp>
                <p:nvGrpSpPr>
                  <p:cNvPr id="911" name="Group 910">
                    <a:extLst>
                      <a:ext uri="{FF2B5EF4-FFF2-40B4-BE49-F238E27FC236}">
                        <a16:creationId xmlns:a16="http://schemas.microsoft.com/office/drawing/2014/main" id="{5BE68664-1930-8042-9913-11DBD4621028}"/>
                      </a:ext>
                    </a:extLst>
                  </p:cNvPr>
                  <p:cNvGrpSpPr/>
                  <p:nvPr/>
                </p:nvGrpSpPr>
                <p:grpSpPr>
                  <a:xfrm>
                    <a:off x="1770362" y="2873352"/>
                    <a:ext cx="441422" cy="369332"/>
                    <a:chOff x="667045" y="1708643"/>
                    <a:chExt cx="441422" cy="369332"/>
                  </a:xfrm>
                </p:grpSpPr>
                <p:sp>
                  <p:nvSpPr>
                    <p:cNvPr id="912" name="Oval 911">
                      <a:extLst>
                        <a:ext uri="{FF2B5EF4-FFF2-40B4-BE49-F238E27FC236}">
                          <a16:creationId xmlns:a16="http://schemas.microsoft.com/office/drawing/2014/main" id="{F5C7195A-DF6E-0742-AB8B-F0F4AA6D814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725417" y="1787240"/>
                      <a:ext cx="356365" cy="231962"/>
                    </a:xfrm>
                    <a:prstGeom prst="ellipse">
                      <a:avLst/>
                    </a:prstGeom>
                    <a:solidFill>
                      <a:srgbClr val="FFFFFF">
                        <a:alpha val="76000"/>
                      </a:srgbClr>
                    </a:solidFill>
                    <a:ln w="952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Gill Sans MT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3" name="TextBox 912">
                      <a:extLst>
                        <a:ext uri="{FF2B5EF4-FFF2-40B4-BE49-F238E27FC236}">
                          <a16:creationId xmlns:a16="http://schemas.microsoft.com/office/drawing/2014/main" id="{139118F9-27CD-6746-B00D-B4D69FC9BB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7045" y="1708643"/>
                      <a:ext cx="44142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charset="0"/>
                          <a:ea typeface="ＭＳ Ｐゴシック" charset="0"/>
                        </a:rPr>
                        <a:t>1a</a:t>
                      </a:r>
                    </a:p>
                  </p:txBody>
                </p:sp>
              </p:grpSp>
            </p:grpSp>
            <p:cxnSp>
              <p:nvCxnSpPr>
                <p:cNvPr id="906" name="Straight Connector 905">
                  <a:extLst>
                    <a:ext uri="{FF2B5EF4-FFF2-40B4-BE49-F238E27FC236}">
                      <a16:creationId xmlns:a16="http://schemas.microsoft.com/office/drawing/2014/main" id="{F8011BB7-12B5-1249-8A24-DAC95B1A596F}"/>
                    </a:ext>
                  </a:extLst>
                </p:cNvPr>
                <p:cNvCxnSpPr>
                  <a:stCxn id="953" idx="7"/>
                </p:cNvCxnSpPr>
                <p:nvPr/>
              </p:nvCxnSpPr>
              <p:spPr bwMode="auto">
                <a:xfrm>
                  <a:off x="2218708" y="3154477"/>
                  <a:ext cx="480042" cy="369773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7" name="Straight Connector 906">
                  <a:extLst>
                    <a:ext uri="{FF2B5EF4-FFF2-40B4-BE49-F238E27FC236}">
                      <a16:creationId xmlns:a16="http://schemas.microsoft.com/office/drawing/2014/main" id="{3EB6DB0D-6768-7141-8F0D-4A10BD950A1B}"/>
                    </a:ext>
                  </a:extLst>
                </p:cNvPr>
                <p:cNvCxnSpPr/>
                <p:nvPr/>
              </p:nvCxnSpPr>
              <p:spPr bwMode="auto">
                <a:xfrm>
                  <a:off x="1300073" y="3786304"/>
                  <a:ext cx="477927" cy="357071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8" name="Straight Connector 907">
                  <a:extLst>
                    <a:ext uri="{FF2B5EF4-FFF2-40B4-BE49-F238E27FC236}">
                      <a16:creationId xmlns:a16="http://schemas.microsoft.com/office/drawing/2014/main" id="{39C8D121-355C-A244-AFDC-F0E389C307B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196042" y="3783542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909" name="Straight Connector 908">
                  <a:extLst>
                    <a:ext uri="{FF2B5EF4-FFF2-40B4-BE49-F238E27FC236}">
                      <a16:creationId xmlns:a16="http://schemas.microsoft.com/office/drawing/2014/main" id="{4C27E697-7798-CB49-B8B3-BE726B579901}"/>
                    </a:ext>
                  </a:extLst>
                </p:cNvPr>
                <p:cNvCxnSpPr/>
                <p:nvPr/>
              </p:nvCxnSpPr>
              <p:spPr bwMode="auto">
                <a:xfrm flipH="1">
                  <a:off x="1287553" y="3166946"/>
                  <a:ext cx="508002" cy="349250"/>
                </a:xfrm>
                <a:prstGeom prst="line">
                  <a:avLst/>
                </a:prstGeom>
                <a:solidFill>
                  <a:srgbClr val="00CC99"/>
                </a:solidFill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  <p:sp>
          <p:nvSpPr>
            <p:cNvPr id="1095" name="TextBox 1094">
              <a:extLst>
                <a:ext uri="{FF2B5EF4-FFF2-40B4-BE49-F238E27FC236}">
                  <a16:creationId xmlns:a16="http://schemas.microsoft.com/office/drawing/2014/main" id="{CE2731EC-DA9C-BD46-8898-CE195B824102}"/>
                </a:ext>
              </a:extLst>
            </p:cNvPr>
            <p:cNvSpPr txBox="1"/>
            <p:nvPr/>
          </p:nvSpPr>
          <p:spPr>
            <a:xfrm>
              <a:off x="1430686" y="4247082"/>
              <a:ext cx="7535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90"/>
                  </a:solidFill>
                  <a:latin typeface="Arial" charset="0"/>
                  <a:ea typeface="ＭＳ Ｐゴシック" charset="0"/>
                </a:rPr>
                <a:t>AS 1</a:t>
              </a:r>
            </a:p>
          </p:txBody>
        </p:sp>
        <p:cxnSp>
          <p:nvCxnSpPr>
            <p:cNvPr id="1091" name="Straight Connector 1090">
              <a:extLst>
                <a:ext uri="{FF2B5EF4-FFF2-40B4-BE49-F238E27FC236}">
                  <a16:creationId xmlns:a16="http://schemas.microsoft.com/office/drawing/2014/main" id="{7AF49A6F-DF6F-0046-AB9E-CBF659230BB7}"/>
                </a:ext>
              </a:extLst>
            </p:cNvPr>
            <p:cNvCxnSpPr>
              <a:cxnSpLocks/>
              <a:stCxn id="978" idx="1"/>
            </p:cNvCxnSpPr>
            <p:nvPr/>
          </p:nvCxnSpPr>
          <p:spPr bwMode="auto">
            <a:xfrm flipH="1" flipV="1">
              <a:off x="3848374" y="5024787"/>
              <a:ext cx="1030666" cy="698992"/>
            </a:xfrm>
            <a:prstGeom prst="line">
              <a:avLst/>
            </a:prstGeom>
            <a:solidFill>
              <a:srgbClr val="00CC99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094D46E7-AC86-5342-B30A-683BA4D5D9C6}"/>
              </a:ext>
            </a:extLst>
          </p:cNvPr>
          <p:cNvGrpSpPr/>
          <p:nvPr/>
        </p:nvGrpSpPr>
        <p:grpSpPr>
          <a:xfrm>
            <a:off x="10343349" y="5542542"/>
            <a:ext cx="1701734" cy="616172"/>
            <a:chOff x="6935906" y="5482318"/>
            <a:chExt cx="1701734" cy="616172"/>
          </a:xfrm>
        </p:grpSpPr>
        <p:grpSp>
          <p:nvGrpSpPr>
            <p:cNvPr id="1097" name="Group 1096">
              <a:extLst>
                <a:ext uri="{FF2B5EF4-FFF2-40B4-BE49-F238E27FC236}">
                  <a16:creationId xmlns:a16="http://schemas.microsoft.com/office/drawing/2014/main" id="{DA43C989-3658-8741-A7E7-9C8437FCD0B2}"/>
                </a:ext>
              </a:extLst>
            </p:cNvPr>
            <p:cNvGrpSpPr/>
            <p:nvPr/>
          </p:nvGrpSpPr>
          <p:grpSpPr>
            <a:xfrm>
              <a:off x="6935906" y="5482318"/>
              <a:ext cx="1701734" cy="616172"/>
              <a:chOff x="6808463" y="5108795"/>
              <a:chExt cx="1701734" cy="616172"/>
            </a:xfrm>
          </p:grpSpPr>
          <p:sp>
            <p:nvSpPr>
              <p:cNvPr id="1099" name="Freeform 2">
                <a:extLst>
                  <a:ext uri="{FF2B5EF4-FFF2-40B4-BE49-F238E27FC236}">
                    <a16:creationId xmlns:a16="http://schemas.microsoft.com/office/drawing/2014/main" id="{04958567-D223-1244-9FE4-AD843F774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463" y="5108795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9CE0FA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100" name="Group 327">
                <a:extLst>
                  <a:ext uri="{FF2B5EF4-FFF2-40B4-BE49-F238E27FC236}">
                    <a16:creationId xmlns:a16="http://schemas.microsoft.com/office/drawing/2014/main" id="{84E4BF4D-E97B-E24E-A6D6-B265EDFC99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104" name="Oval 1103">
                  <a:extLst>
                    <a:ext uri="{FF2B5EF4-FFF2-40B4-BE49-F238E27FC236}">
                      <a16:creationId xmlns:a16="http://schemas.microsoft.com/office/drawing/2014/main" id="{DAE704C8-2A29-1B4B-BF5B-05909D10C28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0" scaled="1"/>
                  <a:tileRect/>
                </a:gra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5" name="Rectangle 1104">
                  <a:extLst>
                    <a:ext uri="{FF2B5EF4-FFF2-40B4-BE49-F238E27FC236}">
                      <a16:creationId xmlns:a16="http://schemas.microsoft.com/office/drawing/2014/main" id="{077DD5B7-6D65-ED4D-B745-4EDC949EDFFB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6" name="Oval 1105">
                  <a:extLst>
                    <a:ext uri="{FF2B5EF4-FFF2-40B4-BE49-F238E27FC236}">
                      <a16:creationId xmlns:a16="http://schemas.microsoft.com/office/drawing/2014/main" id="{6BE64947-1735-3144-B4A2-ABC2275021F2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rgbClr val="FFFFFF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7" name="Freeform 1106">
                  <a:extLst>
                    <a:ext uri="{FF2B5EF4-FFF2-40B4-BE49-F238E27FC236}">
                      <a16:creationId xmlns:a16="http://schemas.microsoft.com/office/drawing/2014/main" id="{648CF144-8568-D742-997E-9E2FAD84C8D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8" name="Freeform 1107">
                  <a:extLst>
                    <a:ext uri="{FF2B5EF4-FFF2-40B4-BE49-F238E27FC236}">
                      <a16:creationId xmlns:a16="http://schemas.microsoft.com/office/drawing/2014/main" id="{8EB3A668-F785-C94C-AD83-6D22A0B0109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9" name="Freeform 1108">
                  <a:extLst>
                    <a:ext uri="{FF2B5EF4-FFF2-40B4-BE49-F238E27FC236}">
                      <a16:creationId xmlns:a16="http://schemas.microsoft.com/office/drawing/2014/main" id="{5BA38663-B2A4-B242-87C4-EB46CBCD7EE7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0" name="Freeform 1109">
                  <a:extLst>
                    <a:ext uri="{FF2B5EF4-FFF2-40B4-BE49-F238E27FC236}">
                      <a16:creationId xmlns:a16="http://schemas.microsoft.com/office/drawing/2014/main" id="{5CB0CAB1-4F9E-1344-9D69-8542575EA5C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C2C82FB8-3174-E946-A744-1175C0C36CDE}"/>
                    </a:ext>
                  </a:extLst>
                </p:cNvPr>
                <p:cNvCxnSpPr>
                  <a:endCxn id="110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3B0B07D2-F4AF-E840-BA1B-9DB2017C0D49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</p:cxnSp>
          </p:grpSp>
          <p:grpSp>
            <p:nvGrpSpPr>
              <p:cNvPr id="1101" name="Group 1100">
                <a:extLst>
                  <a:ext uri="{FF2B5EF4-FFF2-40B4-BE49-F238E27FC236}">
                    <a16:creationId xmlns:a16="http://schemas.microsoft.com/office/drawing/2014/main" id="{BA7C8B54-F30A-334B-AF82-1C148CFC4E09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1102" name="Oval 1101">
                  <a:extLst>
                    <a:ext uri="{FF2B5EF4-FFF2-40B4-BE49-F238E27FC236}">
                      <a16:creationId xmlns:a16="http://schemas.microsoft.com/office/drawing/2014/main" id="{91BF9D40-8E3D-FC44-9E35-3BB431792859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rgbClr val="FFFFFF">
                    <a:alpha val="76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03" name="TextBox 1102">
                  <a:extLst>
                    <a:ext uri="{FF2B5EF4-FFF2-40B4-BE49-F238E27FC236}">
                      <a16:creationId xmlns:a16="http://schemas.microsoft.com/office/drawing/2014/main" id="{71878438-9834-F24C-836D-725DA2AE0DB9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ＭＳ Ｐゴシック" charset="0"/>
                    </a:rPr>
                    <a:t>  X</a:t>
                  </a:r>
                </a:p>
              </p:txBody>
            </p:sp>
          </p:grpSp>
        </p:grp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3337DFCF-46F5-A148-BEB2-5A8915841886}"/>
                </a:ext>
              </a:extLst>
            </p:cNvPr>
            <p:cNvCxnSpPr/>
            <p:nvPr/>
          </p:nvCxnSpPr>
          <p:spPr bwMode="auto">
            <a:xfrm flipH="1">
              <a:off x="7158742" y="5764030"/>
              <a:ext cx="870024" cy="9999"/>
            </a:xfrm>
            <a:prstGeom prst="line">
              <a:avLst/>
            </a:prstGeom>
            <a:solidFill>
              <a:srgbClr val="00CC99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113" name="Group 117">
            <a:extLst>
              <a:ext uri="{FF2B5EF4-FFF2-40B4-BE49-F238E27FC236}">
                <a16:creationId xmlns:a16="http://schemas.microsoft.com/office/drawing/2014/main" id="{B589F7B1-507B-FD44-9CEF-E598E39E4B09}"/>
              </a:ext>
            </a:extLst>
          </p:cNvPr>
          <p:cNvGrpSpPr>
            <a:grpSpLocks/>
          </p:cNvGrpSpPr>
          <p:nvPr/>
        </p:nvGrpSpPr>
        <p:grpSpPr bwMode="auto">
          <a:xfrm>
            <a:off x="7226784" y="5209495"/>
            <a:ext cx="2481265" cy="884238"/>
            <a:chOff x="2282" y="2446"/>
            <a:chExt cx="1563" cy="557"/>
          </a:xfrm>
        </p:grpSpPr>
        <p:sp>
          <p:nvSpPr>
            <p:cNvPr id="1114" name="AutoShape 118">
              <a:extLst>
                <a:ext uri="{FF2B5EF4-FFF2-40B4-BE49-F238E27FC236}">
                  <a16:creationId xmlns:a16="http://schemas.microsoft.com/office/drawing/2014/main" id="{AEEA9884-A009-5648-BFA1-19478AC1AE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396893">
              <a:off x="2282" y="2446"/>
              <a:ext cx="484" cy="163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C0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5" name="Text Box 119">
              <a:extLst>
                <a:ext uri="{FF2B5EF4-FFF2-40B4-BE49-F238E27FC236}">
                  <a16:creationId xmlns:a16="http://schemas.microsoft.com/office/drawing/2014/main" id="{AA79C01F-FEFD-4E49-ABC1-9AA41877F0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2677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charset="0"/>
                  <a:ea typeface="ＭＳ Ｐゴシック" charset="0"/>
                </a:rPr>
                <a:t>BGP advertisement:</a:t>
              </a:r>
            </a:p>
            <a:p>
              <a:pPr marL="0" marR="0" lvl="0" indent="0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u="none" strike="noStrike" kern="0" cap="none" spc="0" normalizeH="0" baseline="0" noProof="0" dirty="0">
                  <a:ln>
                    <a:noFill/>
                  </a:ln>
                  <a:solidFill>
                    <a:srgbClr val="0000A8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AS3, X</a:t>
              </a:r>
            </a:p>
          </p:txBody>
        </p:sp>
      </p:grpSp>
      <p:cxnSp>
        <p:nvCxnSpPr>
          <p:cNvPr id="1092" name="Straight Connector 1091">
            <a:extLst>
              <a:ext uri="{FF2B5EF4-FFF2-40B4-BE49-F238E27FC236}">
                <a16:creationId xmlns:a16="http://schemas.microsoft.com/office/drawing/2014/main" id="{BA172D50-4798-124B-9512-A8DC98B9062A}"/>
              </a:ext>
            </a:extLst>
          </p:cNvPr>
          <p:cNvCxnSpPr>
            <a:cxnSpLocks/>
            <a:stCxn id="994" idx="5"/>
            <a:endCxn id="1042" idx="1"/>
          </p:cNvCxnSpPr>
          <p:nvPr/>
        </p:nvCxnSpPr>
        <p:spPr bwMode="auto">
          <a:xfrm flipV="1">
            <a:off x="6957825" y="4543468"/>
            <a:ext cx="1398778" cy="1062884"/>
          </a:xfrm>
          <a:prstGeom prst="line">
            <a:avLst/>
          </a:prstGeom>
          <a:solidFill>
            <a:srgbClr val="00CC9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4644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51 7.40741E-7 L -0.0681 -0.1055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1" y="-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8320548" cy="894622"/>
          </a:xfrm>
        </p:spPr>
        <p:txBody>
          <a:bodyPr/>
          <a:lstStyle/>
          <a:p>
            <a:r>
              <a:rPr lang="en-US" dirty="0"/>
              <a:t>Routing algorithm classification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732A1C-C52A-0B46-B26E-4DBD9B488928}"/>
              </a:ext>
            </a:extLst>
          </p:cNvPr>
          <p:cNvCxnSpPr/>
          <p:nvPr/>
        </p:nvCxnSpPr>
        <p:spPr>
          <a:xfrm>
            <a:off x="6091084" y="1312606"/>
            <a:ext cx="0" cy="5043948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8A2EBE1-BFA0-B248-ACFC-90011EBC34CE}"/>
              </a:ext>
            </a:extLst>
          </p:cNvPr>
          <p:cNvCxnSpPr>
            <a:cxnSpLocks/>
          </p:cNvCxnSpPr>
          <p:nvPr/>
        </p:nvCxnSpPr>
        <p:spPr>
          <a:xfrm flipH="1">
            <a:off x="235974" y="3441290"/>
            <a:ext cx="11665974" cy="0"/>
          </a:xfrm>
          <a:prstGeom prst="straightConnector1">
            <a:avLst/>
          </a:prstGeom>
          <a:ln w="25400">
            <a:solidFill>
              <a:srgbClr val="0000A8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06C293B-8D3D-2544-91D8-2533CD0AF99D}"/>
              </a:ext>
            </a:extLst>
          </p:cNvPr>
          <p:cNvSpPr txBox="1"/>
          <p:nvPr/>
        </p:nvSpPr>
        <p:spPr>
          <a:xfrm>
            <a:off x="4542504" y="6312310"/>
            <a:ext cx="358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global or decentralized information?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D47406-80F8-9441-A2E0-BD72AA9E3AE7}"/>
              </a:ext>
            </a:extLst>
          </p:cNvPr>
          <p:cNvGrpSpPr/>
          <p:nvPr/>
        </p:nvGrpSpPr>
        <p:grpSpPr>
          <a:xfrm>
            <a:off x="3996813" y="1474838"/>
            <a:ext cx="4513007" cy="1209368"/>
            <a:chOff x="3996813" y="1474838"/>
            <a:chExt cx="4513007" cy="12093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4F40CFC-1B50-144E-A43A-6F638CE78029}"/>
                </a:ext>
              </a:extLst>
            </p:cNvPr>
            <p:cNvSpPr/>
            <p:nvPr/>
          </p:nvSpPr>
          <p:spPr>
            <a:xfrm>
              <a:off x="5987845" y="1519084"/>
              <a:ext cx="221226" cy="1165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3">
              <a:extLst>
                <a:ext uri="{FF2B5EF4-FFF2-40B4-BE49-F238E27FC236}">
                  <a16:creationId xmlns:a16="http://schemas.microsoft.com/office/drawing/2014/main" id="{396DD204-2A01-8E4D-BC4B-E0BD86B248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996813" y="1474838"/>
              <a:ext cx="451300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global: </a:t>
              </a:r>
              <a:r>
                <a:rPr lang="en-US" sz="2400" dirty="0"/>
                <a:t>all routers have </a:t>
              </a:r>
              <a:r>
                <a:rPr lang="en-US" sz="2400" i="1" dirty="0"/>
                <a:t>complete</a:t>
              </a:r>
              <a:r>
                <a:rPr lang="en-US" sz="2400" dirty="0"/>
                <a:t> topology, link cost info</a:t>
              </a:r>
            </a:p>
            <a:p>
              <a:pPr>
                <a:spcBef>
                  <a:spcPts val="400"/>
                </a:spcBef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“link state” </a:t>
              </a:r>
              <a:r>
                <a:rPr lang="en-US" altLang="ja-JP" sz="2400" dirty="0"/>
                <a:t>algorithms</a:t>
              </a:r>
            </a:p>
            <a:p>
              <a:pPr>
                <a:buFont typeface="Wingdings" charset="0"/>
                <a:buNone/>
              </a:pP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6E0791-AA52-904B-8ABE-26FDED6C5706}"/>
              </a:ext>
            </a:extLst>
          </p:cNvPr>
          <p:cNvGrpSpPr/>
          <p:nvPr/>
        </p:nvGrpSpPr>
        <p:grpSpPr>
          <a:xfrm>
            <a:off x="3465869" y="4326195"/>
            <a:ext cx="6179575" cy="2458065"/>
            <a:chOff x="3465869" y="4326195"/>
            <a:chExt cx="6179575" cy="245806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E5A78-7BA0-F648-A6EF-E28CE96CE5C2}"/>
                </a:ext>
              </a:extLst>
            </p:cNvPr>
            <p:cNvSpPr/>
            <p:nvPr/>
          </p:nvSpPr>
          <p:spPr>
            <a:xfrm>
              <a:off x="6002594" y="4365523"/>
              <a:ext cx="147483" cy="1799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3">
              <a:extLst>
                <a:ext uri="{FF2B5EF4-FFF2-40B4-BE49-F238E27FC236}">
                  <a16:creationId xmlns:a16="http://schemas.microsoft.com/office/drawing/2014/main" id="{3400BCC6-9926-3649-91F6-F0B8B87FE1A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5869" y="4326195"/>
              <a:ext cx="6179575" cy="245806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decentralized: </a:t>
              </a:r>
              <a:r>
                <a:rPr lang="en-US" sz="2400" dirty="0"/>
                <a:t>iterative process of computation, exchange of info with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sz="2400" dirty="0"/>
                <a:t>routers initially only know link costs to attached neighbors</a:t>
              </a:r>
            </a:p>
            <a:p>
              <a:pPr marL="407988" indent="-233363">
                <a:spcBef>
                  <a:spcPts val="4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</a:pPr>
              <a:r>
                <a:rPr lang="en-US" altLang="ja-JP" sz="2400" dirty="0">
                  <a:solidFill>
                    <a:srgbClr val="000099"/>
                  </a:solidFill>
                </a:rPr>
                <a:t>“distance vector” </a:t>
              </a:r>
              <a:r>
                <a:rPr lang="en-US" altLang="ja-JP" sz="2400" dirty="0"/>
                <a:t>algorithms</a:t>
              </a:r>
              <a:endParaRPr lang="en-US" sz="2400" dirty="0"/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CA84E65-C3D2-EE42-B4E7-C5FF4CE4FA7B}"/>
              </a:ext>
            </a:extLst>
          </p:cNvPr>
          <p:cNvSpPr txBox="1"/>
          <p:nvPr/>
        </p:nvSpPr>
        <p:spPr>
          <a:xfrm>
            <a:off x="250724" y="2823539"/>
            <a:ext cx="125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fast do routes change?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D26FE6B-7647-B846-9799-98FEB9D0A654}"/>
              </a:ext>
            </a:extLst>
          </p:cNvPr>
          <p:cNvSpPr/>
          <p:nvPr/>
        </p:nvSpPr>
        <p:spPr>
          <a:xfrm>
            <a:off x="10171471" y="1184788"/>
            <a:ext cx="176981" cy="1032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812886-28EC-D241-90C7-5E720368CE84}"/>
              </a:ext>
            </a:extLst>
          </p:cNvPr>
          <p:cNvGrpSpPr/>
          <p:nvPr/>
        </p:nvGrpSpPr>
        <p:grpSpPr>
          <a:xfrm>
            <a:off x="8740391" y="2620951"/>
            <a:ext cx="3451609" cy="2373608"/>
            <a:chOff x="8740391" y="2620951"/>
            <a:chExt cx="3451609" cy="237360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87E6BF-15DE-A246-9A08-7C8063E9BE3B}"/>
                </a:ext>
              </a:extLst>
            </p:cNvPr>
            <p:cNvSpPr/>
            <p:nvPr/>
          </p:nvSpPr>
          <p:spPr>
            <a:xfrm>
              <a:off x="8922775" y="3314699"/>
              <a:ext cx="2580968" cy="2101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4">
              <a:extLst>
                <a:ext uri="{FF2B5EF4-FFF2-40B4-BE49-F238E27FC236}">
                  <a16:creationId xmlns:a16="http://schemas.microsoft.com/office/drawing/2014/main" id="{A5264CD0-EF94-D444-B0AF-8FAAE7055B9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740391" y="2620951"/>
              <a:ext cx="3451609" cy="2373608"/>
            </a:xfrm>
            <a:prstGeom prst="rect">
              <a:avLst/>
            </a:prstGeom>
          </p:spPr>
          <p:txBody>
            <a:bodyPr/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" indent="-57150">
                <a:buFont typeface="Wingdings" charset="0"/>
                <a:buNone/>
                <a:defRPr/>
              </a:pPr>
              <a:r>
                <a:rPr lang="en-US" dirty="0">
                  <a:solidFill>
                    <a:srgbClr val="CC0000"/>
                  </a:solidFill>
                </a:rPr>
                <a:t>dynamic</a:t>
              </a:r>
              <a:r>
                <a:rPr lang="en-US" sz="2400" i="1" dirty="0">
                  <a:solidFill>
                    <a:srgbClr val="CC0000"/>
                  </a:solidFill>
                </a:rPr>
                <a:t>: </a:t>
              </a:r>
              <a:r>
                <a:rPr lang="en-US" sz="2400" dirty="0"/>
                <a:t>routes change more quickly</a:t>
              </a:r>
            </a:p>
            <a:p>
              <a:pPr marL="349250" lvl="1" indent="-233363">
                <a:spcBef>
                  <a:spcPts val="400"/>
                </a:spcBef>
                <a:defRPr/>
              </a:pPr>
              <a:r>
                <a:rPr lang="en-US" dirty="0"/>
                <a:t>periodic updates or in response to link cost changes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C4129E-0B83-3343-863D-606A39998A89}"/>
              </a:ext>
            </a:extLst>
          </p:cNvPr>
          <p:cNvGrpSpPr/>
          <p:nvPr/>
        </p:nvGrpSpPr>
        <p:grpSpPr>
          <a:xfrm>
            <a:off x="1313787" y="3013586"/>
            <a:ext cx="3022237" cy="1209367"/>
            <a:chOff x="1313787" y="3013586"/>
            <a:chExt cx="3022237" cy="1209367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0862584-87FB-1B45-8C6F-1E2A810A4276}"/>
                </a:ext>
              </a:extLst>
            </p:cNvPr>
            <p:cNvSpPr/>
            <p:nvPr/>
          </p:nvSpPr>
          <p:spPr>
            <a:xfrm>
              <a:off x="1465006" y="3314699"/>
              <a:ext cx="2531807" cy="224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Rectangle 3">
              <a:extLst>
                <a:ext uri="{FF2B5EF4-FFF2-40B4-BE49-F238E27FC236}">
                  <a16:creationId xmlns:a16="http://schemas.microsoft.com/office/drawing/2014/main" id="{28CA3E4A-EC8F-1F42-89F5-9571CBDD810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13787" y="3013586"/>
              <a:ext cx="3022237" cy="120936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30175" indent="0">
                <a:spcBef>
                  <a:spcPts val="400"/>
                </a:spcBef>
                <a:buNone/>
              </a:pPr>
              <a:r>
                <a:rPr lang="en-US" dirty="0">
                  <a:solidFill>
                    <a:srgbClr val="C00000"/>
                  </a:solidFill>
                </a:rPr>
                <a:t>static: </a:t>
              </a:r>
              <a:r>
                <a:rPr lang="en-US" sz="2400" dirty="0"/>
                <a:t>routes change slowly over time</a:t>
              </a:r>
              <a:endParaRPr lang="en-US" sz="2400" dirty="0">
                <a:solidFill>
                  <a:srgbClr val="000099"/>
                </a:solidFill>
                <a:latin typeface="Gill Sans MT" charset="0"/>
              </a:endParaRPr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9509865B-1C67-3041-AB1E-A62EE542E28D}"/>
              </a:ext>
            </a:extLst>
          </p:cNvPr>
          <p:cNvSpPr/>
          <p:nvPr/>
        </p:nvSpPr>
        <p:spPr>
          <a:xfrm>
            <a:off x="4365523" y="2064775"/>
            <a:ext cx="1622322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6F27EF8-DDA8-E744-B654-79FCE215090E}"/>
              </a:ext>
            </a:extLst>
          </p:cNvPr>
          <p:cNvSpPr/>
          <p:nvPr/>
        </p:nvSpPr>
        <p:spPr>
          <a:xfrm>
            <a:off x="3883742" y="5624052"/>
            <a:ext cx="2281083" cy="737419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08578F-81B2-0862-4F76-F4985220AB83}"/>
              </a:ext>
            </a:extLst>
          </p:cNvPr>
          <p:cNvSpPr txBox="1"/>
          <p:nvPr/>
        </p:nvSpPr>
        <p:spPr>
          <a:xfrm>
            <a:off x="3052482" y="3244334"/>
            <a:ext cx="6104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latin typeface="+mn-lt"/>
              </a:rPr>
              <a:t>Dijkstra’s</a:t>
            </a:r>
            <a:endParaRPr lang="en-US" dirty="0"/>
          </a:p>
        </p:txBody>
      </p:sp>
      <p:sp>
        <p:nvSpPr>
          <p:cNvPr id="8" name="Callout: Bent Line with Accent Bar 7">
            <a:extLst>
              <a:ext uri="{FF2B5EF4-FFF2-40B4-BE49-F238E27FC236}">
                <a16:creationId xmlns:a16="http://schemas.microsoft.com/office/drawing/2014/main" id="{A054FB37-D1BE-13A9-28C0-CCD935A10CDA}"/>
              </a:ext>
            </a:extLst>
          </p:cNvPr>
          <p:cNvSpPr/>
          <p:nvPr/>
        </p:nvSpPr>
        <p:spPr>
          <a:xfrm flipH="1">
            <a:off x="999710" y="1519084"/>
            <a:ext cx="1815497" cy="477748"/>
          </a:xfrm>
          <a:prstGeom prst="accentCallout2">
            <a:avLst>
              <a:gd name="adj1" fmla="val 52526"/>
              <a:gd name="adj2" fmla="val -8333"/>
              <a:gd name="adj3" fmla="val 52526"/>
              <a:gd name="adj4" fmla="val -19136"/>
              <a:gd name="adj5" fmla="val 172547"/>
              <a:gd name="adj6" fmla="val -8320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  <a:ea typeface="+mj-ea"/>
                <a:cs typeface="+mj-cs"/>
              </a:rPr>
              <a:t>Dijkstra</a:t>
            </a:r>
            <a:endParaRPr lang="en-US" sz="1800" dirty="0">
              <a:solidFill>
                <a:srgbClr val="FF0000"/>
              </a:solidFill>
              <a:ea typeface="+mj-ea"/>
              <a:cs typeface="+mj-cs"/>
            </a:endParaRPr>
          </a:p>
        </p:txBody>
      </p:sp>
      <p:sp>
        <p:nvSpPr>
          <p:cNvPr id="13" name="Callout: Bent Line with Accent Bar 12">
            <a:extLst>
              <a:ext uri="{FF2B5EF4-FFF2-40B4-BE49-F238E27FC236}">
                <a16:creationId xmlns:a16="http://schemas.microsoft.com/office/drawing/2014/main" id="{EBC344D6-9951-5678-AF37-10B7D1FE46AA}"/>
              </a:ext>
            </a:extLst>
          </p:cNvPr>
          <p:cNvSpPr/>
          <p:nvPr/>
        </p:nvSpPr>
        <p:spPr>
          <a:xfrm flipH="1">
            <a:off x="302050" y="5077479"/>
            <a:ext cx="2396325" cy="477748"/>
          </a:xfrm>
          <a:prstGeom prst="accentCallout2">
            <a:avLst>
              <a:gd name="adj1" fmla="val 52526"/>
              <a:gd name="adj2" fmla="val -8333"/>
              <a:gd name="adj3" fmla="val 52526"/>
              <a:gd name="adj4" fmla="val -19136"/>
              <a:gd name="adj5" fmla="val 172547"/>
              <a:gd name="adj6" fmla="val -8320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rgbClr val="FF0000"/>
                </a:solidFill>
                <a:ea typeface="+mj-ea"/>
                <a:cs typeface="+mj-cs"/>
              </a:rPr>
              <a:t>Bellman Ford</a:t>
            </a:r>
            <a:endParaRPr lang="en-US" sz="1800" dirty="0">
              <a:solidFill>
                <a:srgbClr val="FF0000"/>
              </a:solidFill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22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2" grpId="0" animBg="1"/>
      <p:bldP spid="10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585"/>
            <a:ext cx="9839632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link-state routing - Dijkstra’s algorithm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AE9CCC8F-9B64-9843-9FF6-322BE507C6B3}"/>
              </a:ext>
            </a:extLst>
          </p:cNvPr>
          <p:cNvSpPr txBox="1">
            <a:spLocks noChangeArrowheads="1"/>
          </p:cNvSpPr>
          <p:nvPr/>
        </p:nvSpPr>
        <p:spPr>
          <a:xfrm>
            <a:off x="750988" y="1541236"/>
            <a:ext cx="10777623" cy="49037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Greedy Algorithm</a:t>
            </a:r>
          </a:p>
          <a:p>
            <a:endParaRPr lang="en-US" dirty="0"/>
          </a:p>
          <a:p>
            <a:r>
              <a:rPr lang="en-US" dirty="0"/>
              <a:t>computes least cost paths from one node (“</a:t>
            </a:r>
            <a:r>
              <a:rPr lang="en-US" altLang="ja-JP" dirty="0"/>
              <a:t>source”) to all other nodes</a:t>
            </a:r>
          </a:p>
          <a:p>
            <a:pPr lvl="1"/>
            <a:r>
              <a:rPr lang="en-US" dirty="0"/>
              <a:t>gives </a:t>
            </a:r>
            <a:r>
              <a:rPr lang="en-US" i="1" dirty="0">
                <a:solidFill>
                  <a:srgbClr val="000099"/>
                </a:solidFill>
              </a:rPr>
              <a:t>forwarding table</a:t>
            </a:r>
            <a:r>
              <a:rPr lang="en-US" dirty="0"/>
              <a:t> for that node</a:t>
            </a:r>
          </a:p>
          <a:p>
            <a:pPr marL="130175" indent="0">
              <a:buNone/>
            </a:pPr>
            <a:endParaRPr lang="en-US" dirty="0">
              <a:solidFill>
                <a:srgbClr val="0000A8"/>
              </a:solidFill>
            </a:endParaRPr>
          </a:p>
          <a:p>
            <a:pPr marL="130175" indent="0">
              <a:buNone/>
            </a:pPr>
            <a:r>
              <a:rPr lang="en-US" dirty="0">
                <a:solidFill>
                  <a:srgbClr val="0000A8"/>
                </a:solidFill>
              </a:rPr>
              <a:t>centralized</a:t>
            </a:r>
          </a:p>
          <a:p>
            <a:r>
              <a:rPr lang="en-US" dirty="0"/>
              <a:t>network topology, link costs known to </a:t>
            </a:r>
            <a:r>
              <a:rPr lang="en-US" i="1" dirty="0"/>
              <a:t>all</a:t>
            </a:r>
            <a:r>
              <a:rPr lang="en-US" dirty="0"/>
              <a:t> nodes</a:t>
            </a:r>
          </a:p>
          <a:p>
            <a:pPr lvl="1"/>
            <a:r>
              <a:rPr lang="en-US" dirty="0"/>
              <a:t>accomplished via “</a:t>
            </a:r>
            <a:r>
              <a:rPr lang="en-US" altLang="ja-JP" dirty="0"/>
              <a:t>link state broadcast” </a:t>
            </a:r>
          </a:p>
          <a:p>
            <a:pPr lvl="1"/>
            <a:r>
              <a:rPr lang="en-US" dirty="0"/>
              <a:t>all nodes have same info</a:t>
            </a:r>
          </a:p>
          <a:p>
            <a:pPr marL="463550" lvl="1" indent="0">
              <a:buNone/>
            </a:pPr>
            <a:endParaRPr lang="en-US" dirty="0"/>
          </a:p>
          <a:p>
            <a:pPr marL="130175" indent="0">
              <a:buNone/>
            </a:pPr>
            <a:r>
              <a:rPr lang="en-US" dirty="0">
                <a:solidFill>
                  <a:srgbClr val="0000A8"/>
                </a:solidFill>
              </a:rPr>
              <a:t>iterative </a:t>
            </a:r>
          </a:p>
          <a:p>
            <a:r>
              <a:rPr lang="en-US" dirty="0"/>
              <a:t>after </a:t>
            </a:r>
            <a:r>
              <a:rPr lang="en-US" i="1" dirty="0"/>
              <a:t>k</a:t>
            </a:r>
            <a:r>
              <a:rPr lang="en-US" dirty="0"/>
              <a:t> iterations, know least cost path to </a:t>
            </a:r>
            <a:r>
              <a:rPr lang="en-US" i="1" dirty="0"/>
              <a:t>k </a:t>
            </a:r>
            <a:r>
              <a:rPr lang="en-US" dirty="0"/>
              <a:t>destinations</a:t>
            </a:r>
          </a:p>
        </p:txBody>
      </p:sp>
    </p:spTree>
    <p:extLst>
      <p:ext uri="{BB962C8B-B14F-4D97-AF65-F5344CB8AC3E}">
        <p14:creationId xmlns:p14="http://schemas.microsoft.com/office/powerpoint/2010/main" val="14439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example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6" name="Group 2">
            <a:extLst>
              <a:ext uri="{FF2B5EF4-FFF2-40B4-BE49-F238E27FC236}">
                <a16:creationId xmlns:a16="http://schemas.microsoft.com/office/drawing/2014/main" id="{32F1096F-92AF-264C-9891-4B2131A1535A}"/>
              </a:ext>
            </a:extLst>
          </p:cNvPr>
          <p:cNvGrpSpPr>
            <a:grpSpLocks/>
          </p:cNvGrpSpPr>
          <p:nvPr/>
        </p:nvGrpSpPr>
        <p:grpSpPr bwMode="auto">
          <a:xfrm>
            <a:off x="7267328" y="1497821"/>
            <a:ext cx="4217987" cy="3364357"/>
            <a:chOff x="415" y="856"/>
            <a:chExt cx="2910" cy="2258"/>
          </a:xfrm>
        </p:grpSpPr>
        <p:grpSp>
          <p:nvGrpSpPr>
            <p:cNvPr id="277" name="Group 3">
              <a:extLst>
                <a:ext uri="{FF2B5EF4-FFF2-40B4-BE49-F238E27FC236}">
                  <a16:creationId xmlns:a16="http://schemas.microsoft.com/office/drawing/2014/main" id="{658BC70D-BFE1-3445-B630-7B3A4A7964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0" y="1997"/>
              <a:ext cx="316" cy="267"/>
              <a:chOff x="1613" y="2011"/>
              <a:chExt cx="316" cy="267"/>
            </a:xfrm>
          </p:grpSpPr>
          <p:sp>
            <p:nvSpPr>
              <p:cNvPr id="339" name="Oval 4">
                <a:extLst>
                  <a:ext uri="{FF2B5EF4-FFF2-40B4-BE49-F238E27FC236}">
                    <a16:creationId xmlns:a16="http://schemas.microsoft.com/office/drawing/2014/main" id="{12B70928-94ED-274E-B17E-6E7CC5A85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1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0" name="Line 5">
                <a:extLst>
                  <a:ext uri="{FF2B5EF4-FFF2-40B4-BE49-F238E27FC236}">
                    <a16:creationId xmlns:a16="http://schemas.microsoft.com/office/drawing/2014/main" id="{724BACA0-C784-AA40-8F39-24AD77537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1" name="Line 6">
                <a:extLst>
                  <a:ext uri="{FF2B5EF4-FFF2-40B4-BE49-F238E27FC236}">
                    <a16:creationId xmlns:a16="http://schemas.microsoft.com/office/drawing/2014/main" id="{60ABD3DF-926A-F240-941E-16F8EC7F87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29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2" name="Rectangle 7">
                <a:extLst>
                  <a:ext uri="{FF2B5EF4-FFF2-40B4-BE49-F238E27FC236}">
                    <a16:creationId xmlns:a16="http://schemas.microsoft.com/office/drawing/2014/main" id="{422D10D2-9AFE-1242-8892-1E7B20AE22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29"/>
                <a:ext cx="308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3" name="Oval 8">
                <a:extLst>
                  <a:ext uri="{FF2B5EF4-FFF2-40B4-BE49-F238E27FC236}">
                    <a16:creationId xmlns:a16="http://schemas.microsoft.com/office/drawing/2014/main" id="{A63B1AAC-711F-694A-BF58-5189313DB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1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4" name="Rectangle 9">
                <a:extLst>
                  <a:ext uri="{FF2B5EF4-FFF2-40B4-BE49-F238E27FC236}">
                    <a16:creationId xmlns:a16="http://schemas.microsoft.com/office/drawing/2014/main" id="{C458B676-20F1-6E43-A811-83BAEA22C3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00"/>
                <a:ext cx="140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45" name="Text Box 10">
                <a:extLst>
                  <a:ext uri="{FF2B5EF4-FFF2-40B4-BE49-F238E27FC236}">
                    <a16:creationId xmlns:a16="http://schemas.microsoft.com/office/drawing/2014/main" id="{484CB1B7-C628-9F42-990E-9F7B96F344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3" y="2011"/>
                <a:ext cx="254" cy="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78" name="Text Box 11">
              <a:extLst>
                <a:ext uri="{FF2B5EF4-FFF2-40B4-BE49-F238E27FC236}">
                  <a16:creationId xmlns:a16="http://schemas.microsoft.com/office/drawing/2014/main" id="{2C66EC07-AF51-8046-9F06-245C35A6B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" y="1959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79" name="Text Box 12">
              <a:extLst>
                <a:ext uri="{FF2B5EF4-FFF2-40B4-BE49-F238E27FC236}">
                  <a16:creationId xmlns:a16="http://schemas.microsoft.com/office/drawing/2014/main" id="{FD2DA6DD-F18F-9646-A088-CBDDFC298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147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80" name="Group 13">
              <a:extLst>
                <a:ext uri="{FF2B5EF4-FFF2-40B4-BE49-F238E27FC236}">
                  <a16:creationId xmlns:a16="http://schemas.microsoft.com/office/drawing/2014/main" id="{471A1164-4650-7144-A6A9-CC0123696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9" y="2848"/>
              <a:ext cx="316" cy="266"/>
              <a:chOff x="1613" y="2011"/>
              <a:chExt cx="316" cy="266"/>
            </a:xfrm>
          </p:grpSpPr>
          <p:sp>
            <p:nvSpPr>
              <p:cNvPr id="332" name="Oval 14">
                <a:extLst>
                  <a:ext uri="{FF2B5EF4-FFF2-40B4-BE49-F238E27FC236}">
                    <a16:creationId xmlns:a16="http://schemas.microsoft.com/office/drawing/2014/main" id="{80A336F3-1162-5342-AC4A-8B2AED4E9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3" name="Line 15">
                <a:extLst>
                  <a:ext uri="{FF2B5EF4-FFF2-40B4-BE49-F238E27FC236}">
                    <a16:creationId xmlns:a16="http://schemas.microsoft.com/office/drawing/2014/main" id="{9FF9E86E-2F60-184C-8322-81DAB6CC79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4" name="Line 16">
                <a:extLst>
                  <a:ext uri="{FF2B5EF4-FFF2-40B4-BE49-F238E27FC236}">
                    <a16:creationId xmlns:a16="http://schemas.microsoft.com/office/drawing/2014/main" id="{139291DA-0B23-AF4A-80E1-C5AB8C8D54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5" name="Rectangle 17">
                <a:extLst>
                  <a:ext uri="{FF2B5EF4-FFF2-40B4-BE49-F238E27FC236}">
                    <a16:creationId xmlns:a16="http://schemas.microsoft.com/office/drawing/2014/main" id="{DCCEEA9D-E3E7-3E47-B22F-9936B2939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6" name="Oval 18">
                <a:extLst>
                  <a:ext uri="{FF2B5EF4-FFF2-40B4-BE49-F238E27FC236}">
                    <a16:creationId xmlns:a16="http://schemas.microsoft.com/office/drawing/2014/main" id="{BC673A69-9F19-6E48-B78B-300E678AB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7" name="Rectangle 19">
                <a:extLst>
                  <a:ext uri="{FF2B5EF4-FFF2-40B4-BE49-F238E27FC236}">
                    <a16:creationId xmlns:a16="http://schemas.microsoft.com/office/drawing/2014/main" id="{9CB54AFD-33DB-F34A-A696-9C14C1F2B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8" name="Text Box 20">
                <a:extLst>
                  <a:ext uri="{FF2B5EF4-FFF2-40B4-BE49-F238E27FC236}">
                    <a16:creationId xmlns:a16="http://schemas.microsoft.com/office/drawing/2014/main" id="{AC845383-9D3E-5C42-BB6B-3E65197E8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1" name="Group 21">
              <a:extLst>
                <a:ext uri="{FF2B5EF4-FFF2-40B4-BE49-F238E27FC236}">
                  <a16:creationId xmlns:a16="http://schemas.microsoft.com/office/drawing/2014/main" id="{BA8E377E-CA1A-ED4B-BF90-295028D96A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5" y="856"/>
              <a:ext cx="316" cy="266"/>
              <a:chOff x="1613" y="2011"/>
              <a:chExt cx="316" cy="266"/>
            </a:xfrm>
          </p:grpSpPr>
          <p:sp>
            <p:nvSpPr>
              <p:cNvPr id="325" name="Oval 22">
                <a:extLst>
                  <a:ext uri="{FF2B5EF4-FFF2-40B4-BE49-F238E27FC236}">
                    <a16:creationId xmlns:a16="http://schemas.microsoft.com/office/drawing/2014/main" id="{BDA57358-5E81-8C48-92CB-61DF13F50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6" name="Line 23">
                <a:extLst>
                  <a:ext uri="{FF2B5EF4-FFF2-40B4-BE49-F238E27FC236}">
                    <a16:creationId xmlns:a16="http://schemas.microsoft.com/office/drawing/2014/main" id="{25B69C18-8DE4-7742-9F14-35A6A8894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7" name="Line 24">
                <a:extLst>
                  <a:ext uri="{FF2B5EF4-FFF2-40B4-BE49-F238E27FC236}">
                    <a16:creationId xmlns:a16="http://schemas.microsoft.com/office/drawing/2014/main" id="{6CB89C37-D416-D242-8479-89D57F6520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8" name="Rectangle 25">
                <a:extLst>
                  <a:ext uri="{FF2B5EF4-FFF2-40B4-BE49-F238E27FC236}">
                    <a16:creationId xmlns:a16="http://schemas.microsoft.com/office/drawing/2014/main" id="{21DBFB42-3378-4745-AF73-D425CA55A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9" name="Oval 26">
                <a:extLst>
                  <a:ext uri="{FF2B5EF4-FFF2-40B4-BE49-F238E27FC236}">
                    <a16:creationId xmlns:a16="http://schemas.microsoft.com/office/drawing/2014/main" id="{447835FA-E0FB-B943-9D6A-5FD526148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0" name="Rectangle 27">
                <a:extLst>
                  <a:ext uri="{FF2B5EF4-FFF2-40B4-BE49-F238E27FC236}">
                    <a16:creationId xmlns:a16="http://schemas.microsoft.com/office/drawing/2014/main" id="{07E675A6-015B-7F42-BDF9-8330D4ADC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31" name="Text Box 28">
                <a:extLst>
                  <a:ext uri="{FF2B5EF4-FFF2-40B4-BE49-F238E27FC236}">
                    <a16:creationId xmlns:a16="http://schemas.microsoft.com/office/drawing/2014/main" id="{9E12F9CF-21DB-3349-B2C0-3044A3D51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282" name="Group 29">
              <a:extLst>
                <a:ext uri="{FF2B5EF4-FFF2-40B4-BE49-F238E27FC236}">
                  <a16:creationId xmlns:a16="http://schemas.microsoft.com/office/drawing/2014/main" id="{21FBA163-2A78-6543-B0CC-7CA119F1B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5" y="2028"/>
              <a:ext cx="316" cy="267"/>
              <a:chOff x="1613" y="2011"/>
              <a:chExt cx="316" cy="267"/>
            </a:xfrm>
          </p:grpSpPr>
          <p:sp>
            <p:nvSpPr>
              <p:cNvPr id="318" name="Oval 30">
                <a:extLst>
                  <a:ext uri="{FF2B5EF4-FFF2-40B4-BE49-F238E27FC236}">
                    <a16:creationId xmlns:a16="http://schemas.microsoft.com/office/drawing/2014/main" id="{29825365-4AD8-5E4B-8933-DB1422AAA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9" name="Line 31">
                <a:extLst>
                  <a:ext uri="{FF2B5EF4-FFF2-40B4-BE49-F238E27FC236}">
                    <a16:creationId xmlns:a16="http://schemas.microsoft.com/office/drawing/2014/main" id="{F38B670B-8807-404D-9154-5457C97022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0" name="Line 32">
                <a:extLst>
                  <a:ext uri="{FF2B5EF4-FFF2-40B4-BE49-F238E27FC236}">
                    <a16:creationId xmlns:a16="http://schemas.microsoft.com/office/drawing/2014/main" id="{00108054-5F4F-9447-84AE-A11B0755C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1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1" name="Rectangle 33">
                <a:extLst>
                  <a:ext uri="{FF2B5EF4-FFF2-40B4-BE49-F238E27FC236}">
                    <a16:creationId xmlns:a16="http://schemas.microsoft.com/office/drawing/2014/main" id="{D048D158-7C67-CC4B-A11E-67C17E0A2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2" name="Oval 34">
                <a:extLst>
                  <a:ext uri="{FF2B5EF4-FFF2-40B4-BE49-F238E27FC236}">
                    <a16:creationId xmlns:a16="http://schemas.microsoft.com/office/drawing/2014/main" id="{138D5ABE-A76B-984C-BC94-76AC43F40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2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3" name="Rectangle 35">
                <a:extLst>
                  <a:ext uri="{FF2B5EF4-FFF2-40B4-BE49-F238E27FC236}">
                    <a16:creationId xmlns:a16="http://schemas.microsoft.com/office/drawing/2014/main" id="{A4BA8382-8E98-814C-B112-88E0250B6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2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24" name="Text Box 36">
                <a:extLst>
                  <a:ext uri="{FF2B5EF4-FFF2-40B4-BE49-F238E27FC236}">
                    <a16:creationId xmlns:a16="http://schemas.microsoft.com/office/drawing/2014/main" id="{C430FDFB-B840-284A-B1DA-B79B437689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48" y="2011"/>
                <a:ext cx="226" cy="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u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83" name="Line 37">
              <a:extLst>
                <a:ext uri="{FF2B5EF4-FFF2-40B4-BE49-F238E27FC236}">
                  <a16:creationId xmlns:a16="http://schemas.microsoft.com/office/drawing/2014/main" id="{808D4F56-0160-9841-BF84-39B90D2E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" y="2156"/>
              <a:ext cx="6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4" name="Line 38">
              <a:extLst>
                <a:ext uri="{FF2B5EF4-FFF2-40B4-BE49-F238E27FC236}">
                  <a16:creationId xmlns:a16="http://schemas.microsoft.com/office/drawing/2014/main" id="{7AFA0E43-6979-C944-8C7A-BFE8A232B3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082"/>
              <a:ext cx="0" cy="9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5" name="Line 39">
              <a:extLst>
                <a:ext uri="{FF2B5EF4-FFF2-40B4-BE49-F238E27FC236}">
                  <a16:creationId xmlns:a16="http://schemas.microsoft.com/office/drawing/2014/main" id="{8B831959-D369-6E45-8A3C-8760AE925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4" y="1021"/>
              <a:ext cx="674" cy="10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6" name="Text Box 40">
              <a:extLst>
                <a:ext uri="{FF2B5EF4-FFF2-40B4-BE49-F238E27FC236}">
                  <a16:creationId xmlns:a16="http://schemas.microsoft.com/office/drawing/2014/main" id="{4F3E9232-C703-104F-A4AB-12CF1F981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" y="1368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7" name="Line 41">
              <a:extLst>
                <a:ext uri="{FF2B5EF4-FFF2-40B4-BE49-F238E27FC236}">
                  <a16:creationId xmlns:a16="http://schemas.microsoft.com/office/drawing/2014/main" id="{5BC1DD56-6FD0-6A4A-8705-9C46BE3DC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" y="2206"/>
              <a:ext cx="9" cy="71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8" name="Text Box 42">
              <a:extLst>
                <a:ext uri="{FF2B5EF4-FFF2-40B4-BE49-F238E27FC236}">
                  <a16:creationId xmlns:a16="http://schemas.microsoft.com/office/drawing/2014/main" id="{8B65710B-4630-3345-85EB-E3A08BF77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4" y="2407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89" name="Freeform 43">
              <a:extLst>
                <a:ext uri="{FF2B5EF4-FFF2-40B4-BE49-F238E27FC236}">
                  <a16:creationId xmlns:a16="http://schemas.microsoft.com/office/drawing/2014/main" id="{1DA37895-BEA5-2F44-B0FB-06B2F676B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" y="2227"/>
              <a:ext cx="860" cy="799"/>
            </a:xfrm>
            <a:custGeom>
              <a:avLst/>
              <a:gdLst>
                <a:gd name="T0" fmla="*/ 0 w 857"/>
                <a:gd name="T1" fmla="*/ 0 h 1152"/>
                <a:gd name="T2" fmla="*/ 562 w 857"/>
                <a:gd name="T3" fmla="*/ 1152 h 1152"/>
                <a:gd name="T4" fmla="*/ 857 w 857"/>
                <a:gd name="T5" fmla="*/ 772 h 1152"/>
                <a:gd name="T6" fmla="*/ 0 60000 65536"/>
                <a:gd name="T7" fmla="*/ 0 60000 65536"/>
                <a:gd name="T8" fmla="*/ 0 60000 65536"/>
                <a:gd name="T9" fmla="*/ 0 w 857"/>
                <a:gd name="T10" fmla="*/ 0 h 1152"/>
                <a:gd name="T11" fmla="*/ 857 w 857"/>
                <a:gd name="T12" fmla="*/ 1152 h 1152"/>
                <a:gd name="connsiteX0" fmla="*/ 0 w 10000"/>
                <a:gd name="connsiteY0" fmla="*/ 0 h 6928"/>
                <a:gd name="connsiteX1" fmla="*/ 3770 w 10000"/>
                <a:gd name="connsiteY1" fmla="*/ 6300 h 6928"/>
                <a:gd name="connsiteX2" fmla="*/ 10000 w 10000"/>
                <a:gd name="connsiteY2" fmla="*/ 6701 h 6928"/>
                <a:gd name="connsiteX0" fmla="*/ 0 w 10000"/>
                <a:gd name="connsiteY0" fmla="*/ 0 h 9871"/>
                <a:gd name="connsiteX1" fmla="*/ 1802 w 10000"/>
                <a:gd name="connsiteY1" fmla="*/ 7634 h 9871"/>
                <a:gd name="connsiteX2" fmla="*/ 10000 w 10000"/>
                <a:gd name="connsiteY2" fmla="*/ 9672 h 9871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0 w 10000"/>
                <a:gd name="connsiteY0" fmla="*/ 0 h 10136"/>
                <a:gd name="connsiteX1" fmla="*/ 1802 w 10000"/>
                <a:gd name="connsiteY1" fmla="*/ 7734 h 10136"/>
                <a:gd name="connsiteX2" fmla="*/ 10000 w 10000"/>
                <a:gd name="connsiteY2" fmla="*/ 9798 h 10136"/>
                <a:gd name="connsiteX0" fmla="*/ 32 w 10032"/>
                <a:gd name="connsiteY0" fmla="*/ 0 h 10136"/>
                <a:gd name="connsiteX1" fmla="*/ 1834 w 10032"/>
                <a:gd name="connsiteY1" fmla="*/ 7734 h 10136"/>
                <a:gd name="connsiteX2" fmla="*/ 10032 w 10032"/>
                <a:gd name="connsiteY2" fmla="*/ 9798 h 10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32" h="10136">
                  <a:moveTo>
                    <a:pt x="32" y="0"/>
                  </a:moveTo>
                  <a:cubicBezTo>
                    <a:pt x="62" y="4573"/>
                    <a:pt x="-465" y="5047"/>
                    <a:pt x="1834" y="7734"/>
                  </a:cubicBezTo>
                  <a:cubicBezTo>
                    <a:pt x="4132" y="9414"/>
                    <a:pt x="9320" y="10802"/>
                    <a:pt x="10032" y="979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0" name="Text Box 44">
              <a:extLst>
                <a:ext uri="{FF2B5EF4-FFF2-40B4-BE49-F238E27FC236}">
                  <a16:creationId xmlns:a16="http://schemas.microsoft.com/office/drawing/2014/main" id="{14130176-E966-1940-B020-47161106B1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582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1" name="Line 45">
              <a:extLst>
                <a:ext uri="{FF2B5EF4-FFF2-40B4-BE49-F238E27FC236}">
                  <a16:creationId xmlns:a16="http://schemas.microsoft.com/office/drawing/2014/main" id="{5FA533BD-9B17-724F-B020-409CFC3CE3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0" y="2158"/>
              <a:ext cx="998" cy="8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2" name="Text Box 46">
              <a:extLst>
                <a:ext uri="{FF2B5EF4-FFF2-40B4-BE49-F238E27FC236}">
                  <a16:creationId xmlns:a16="http://schemas.microsoft.com/office/drawing/2014/main" id="{4B9E6712-F2E9-6348-B7CF-9CEC9EE3D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6" y="2569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3" name="Freeform 47">
              <a:extLst>
                <a:ext uri="{FF2B5EF4-FFF2-40B4-BE49-F238E27FC236}">
                  <a16:creationId xmlns:a16="http://schemas.microsoft.com/office/drawing/2014/main" id="{61A0A93C-B128-F646-84CC-2F72C42DF7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946"/>
              <a:ext cx="991" cy="484"/>
            </a:xfrm>
            <a:custGeom>
              <a:avLst/>
              <a:gdLst>
                <a:gd name="T0" fmla="*/ 0 w 991"/>
                <a:gd name="T1" fmla="*/ 168 h 484"/>
                <a:gd name="T2" fmla="*/ 204 w 991"/>
                <a:gd name="T3" fmla="*/ 484 h 484"/>
                <a:gd name="T4" fmla="*/ 302 w 991"/>
                <a:gd name="T5" fmla="*/ 7 h 484"/>
                <a:gd name="T6" fmla="*/ 379 w 991"/>
                <a:gd name="T7" fmla="*/ 442 h 484"/>
                <a:gd name="T8" fmla="*/ 534 w 991"/>
                <a:gd name="T9" fmla="*/ 21 h 484"/>
                <a:gd name="T10" fmla="*/ 611 w 991"/>
                <a:gd name="T11" fmla="*/ 351 h 484"/>
                <a:gd name="T12" fmla="*/ 660 w 991"/>
                <a:gd name="T13" fmla="*/ 77 h 484"/>
                <a:gd name="T14" fmla="*/ 991 w 991"/>
                <a:gd name="T15" fmla="*/ 218 h 48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91"/>
                <a:gd name="T25" fmla="*/ 0 h 484"/>
                <a:gd name="T26" fmla="*/ 991 w 991"/>
                <a:gd name="T27" fmla="*/ 484 h 48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91" h="484">
                  <a:moveTo>
                    <a:pt x="0" y="168"/>
                  </a:moveTo>
                  <a:cubicBezTo>
                    <a:pt x="0" y="168"/>
                    <a:pt x="145" y="484"/>
                    <a:pt x="204" y="484"/>
                  </a:cubicBezTo>
                  <a:cubicBezTo>
                    <a:pt x="263" y="484"/>
                    <a:pt x="253" y="6"/>
                    <a:pt x="302" y="7"/>
                  </a:cubicBezTo>
                  <a:cubicBezTo>
                    <a:pt x="331" y="0"/>
                    <a:pt x="313" y="444"/>
                    <a:pt x="379" y="442"/>
                  </a:cubicBezTo>
                  <a:cubicBezTo>
                    <a:pt x="418" y="444"/>
                    <a:pt x="475" y="24"/>
                    <a:pt x="534" y="21"/>
                  </a:cubicBezTo>
                  <a:cubicBezTo>
                    <a:pt x="573" y="6"/>
                    <a:pt x="575" y="360"/>
                    <a:pt x="611" y="351"/>
                  </a:cubicBezTo>
                  <a:cubicBezTo>
                    <a:pt x="647" y="342"/>
                    <a:pt x="577" y="80"/>
                    <a:pt x="660" y="77"/>
                  </a:cubicBezTo>
                  <a:cubicBezTo>
                    <a:pt x="743" y="74"/>
                    <a:pt x="922" y="189"/>
                    <a:pt x="991" y="218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4" name="Group 48">
              <a:extLst>
                <a:ext uri="{FF2B5EF4-FFF2-40B4-BE49-F238E27FC236}">
                  <a16:creationId xmlns:a16="http://schemas.microsoft.com/office/drawing/2014/main" id="{B7C23859-55BB-9B44-ADBB-F78119E7BD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2" y="2021"/>
              <a:ext cx="316" cy="266"/>
              <a:chOff x="1613" y="2011"/>
              <a:chExt cx="316" cy="266"/>
            </a:xfrm>
          </p:grpSpPr>
          <p:sp>
            <p:nvSpPr>
              <p:cNvPr id="311" name="Oval 49">
                <a:extLst>
                  <a:ext uri="{FF2B5EF4-FFF2-40B4-BE49-F238E27FC236}">
                    <a16:creationId xmlns:a16="http://schemas.microsoft.com/office/drawing/2014/main" id="{949CF37C-265E-D64E-B325-9AB7E8C27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6"/>
                <a:ext cx="313" cy="8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2" name="Line 50">
                <a:extLst>
                  <a:ext uri="{FF2B5EF4-FFF2-40B4-BE49-F238E27FC236}">
                    <a16:creationId xmlns:a16="http://schemas.microsoft.com/office/drawing/2014/main" id="{97FEF3EE-7C25-6444-B8E7-03C400A28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3" name="Line 51">
                <a:extLst>
                  <a:ext uri="{FF2B5EF4-FFF2-40B4-BE49-F238E27FC236}">
                    <a16:creationId xmlns:a16="http://schemas.microsoft.com/office/drawing/2014/main" id="{FE3C484F-0565-0E43-B670-DA87C89A2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4" name="Rectangle 52">
                <a:extLst>
                  <a:ext uri="{FF2B5EF4-FFF2-40B4-BE49-F238E27FC236}">
                    <a16:creationId xmlns:a16="http://schemas.microsoft.com/office/drawing/2014/main" id="{03D9537A-3264-0D40-B097-904F1967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5" name="Oval 53">
                <a:extLst>
                  <a:ext uri="{FF2B5EF4-FFF2-40B4-BE49-F238E27FC236}">
                    <a16:creationId xmlns:a16="http://schemas.microsoft.com/office/drawing/2014/main" id="{39EFFB9B-60D2-6F4A-AE7C-381CD9E03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3" y="2070"/>
                <a:ext cx="313" cy="9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6" name="Rectangle 54">
                <a:extLst>
                  <a:ext uri="{FF2B5EF4-FFF2-40B4-BE49-F238E27FC236}">
                    <a16:creationId xmlns:a16="http://schemas.microsoft.com/office/drawing/2014/main" id="{56D1F98E-84A8-024C-B33E-AF0196C29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3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7" name="Text Box 55">
                <a:extLst>
                  <a:ext uri="{FF2B5EF4-FFF2-40B4-BE49-F238E27FC236}">
                    <a16:creationId xmlns:a16="http://schemas.microsoft.com/office/drawing/2014/main" id="{FF2D3BFC-D492-494B-B3FC-F2B37848F7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2" y="2011"/>
                <a:ext cx="215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y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5" name="Text Box 56">
              <a:extLst>
                <a:ext uri="{FF2B5EF4-FFF2-40B4-BE49-F238E27FC236}">
                  <a16:creationId xmlns:a16="http://schemas.microsoft.com/office/drawing/2014/main" id="{B415EC29-BD23-5146-8BE4-412D2D3F3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4" y="1721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8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96" name="Group 57">
              <a:extLst>
                <a:ext uri="{FF2B5EF4-FFF2-40B4-BE49-F238E27FC236}">
                  <a16:creationId xmlns:a16="http://schemas.microsoft.com/office/drawing/2014/main" id="{C4202DE4-8110-9149-847A-09872B32E9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9" y="2002"/>
              <a:ext cx="316" cy="266"/>
              <a:chOff x="1613" y="2011"/>
              <a:chExt cx="316" cy="266"/>
            </a:xfrm>
          </p:grpSpPr>
          <p:sp>
            <p:nvSpPr>
              <p:cNvPr id="304" name="Oval 58">
                <a:extLst>
                  <a:ext uri="{FF2B5EF4-FFF2-40B4-BE49-F238E27FC236}">
                    <a16:creationId xmlns:a16="http://schemas.microsoft.com/office/drawing/2014/main" id="{9EF75287-5339-3F4B-9A63-10529CE67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8"/>
                <a:ext cx="313" cy="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5" name="Line 59">
                <a:extLst>
                  <a:ext uri="{FF2B5EF4-FFF2-40B4-BE49-F238E27FC236}">
                    <a16:creationId xmlns:a16="http://schemas.microsoft.com/office/drawing/2014/main" id="{2AB637C9-6517-4947-A07D-D630784FBA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6" name="Line 60">
                <a:extLst>
                  <a:ext uri="{FF2B5EF4-FFF2-40B4-BE49-F238E27FC236}">
                    <a16:creationId xmlns:a16="http://schemas.microsoft.com/office/drawing/2014/main" id="{2495A212-75B8-3943-99C1-206BECF8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9" y="2131"/>
                <a:ext cx="0" cy="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8AA8B627-1CEC-4142-A0A3-32829E047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6" y="2131"/>
                <a:ext cx="310" cy="4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8" name="Oval 62">
                <a:extLst>
                  <a:ext uri="{FF2B5EF4-FFF2-40B4-BE49-F238E27FC236}">
                    <a16:creationId xmlns:a16="http://schemas.microsoft.com/office/drawing/2014/main" id="{F2AD727A-865F-A446-B467-3543A7C5A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1" y="2072"/>
                <a:ext cx="313" cy="9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694BCF0D-8965-434E-92FD-E4E57EB0AB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2100"/>
                <a:ext cx="141" cy="10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10" name="Text Box 64">
                <a:extLst>
                  <a:ext uri="{FF2B5EF4-FFF2-40B4-BE49-F238E27FC236}">
                    <a16:creationId xmlns:a16="http://schemas.microsoft.com/office/drawing/2014/main" id="{0A90B092-1D02-6E42-B19F-DD4E347FB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3" y="2011"/>
                <a:ext cx="215" cy="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z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97" name="Line 65">
              <a:extLst>
                <a:ext uri="{FF2B5EF4-FFF2-40B4-BE49-F238E27FC236}">
                  <a16:creationId xmlns:a16="http://schemas.microsoft.com/office/drawing/2014/main" id="{65E888B4-5F50-3146-B1A9-976CBB418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149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8" name="Text Box 66">
              <a:extLst>
                <a:ext uri="{FF2B5EF4-FFF2-40B4-BE49-F238E27FC236}">
                  <a16:creationId xmlns:a16="http://schemas.microsoft.com/office/drawing/2014/main" id="{F6469025-7017-984A-AA1F-2D5626DC3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6" y="2149"/>
              <a:ext cx="215" cy="2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2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99" name="Line 67">
              <a:extLst>
                <a:ext uri="{FF2B5EF4-FFF2-40B4-BE49-F238E27FC236}">
                  <a16:creationId xmlns:a16="http://schemas.microsoft.com/office/drawing/2014/main" id="{9DCC2A67-B231-F242-991B-5F4693B170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3" y="990"/>
              <a:ext cx="965" cy="11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0" name="Text Box 68">
              <a:extLst>
                <a:ext uri="{FF2B5EF4-FFF2-40B4-BE49-F238E27FC236}">
                  <a16:creationId xmlns:a16="http://schemas.microsoft.com/office/drawing/2014/main" id="{8129B7AB-5637-0844-AC15-1A3C9C2955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9" y="1343"/>
              <a:ext cx="21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1" name="Freeform 69">
              <a:extLst>
                <a:ext uri="{FF2B5EF4-FFF2-40B4-BE49-F238E27FC236}">
                  <a16:creationId xmlns:a16="http://schemas.microsoft.com/office/drawing/2014/main" id="{29AAE3EF-0505-6F46-BD2A-6D6911598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9" y="976"/>
              <a:ext cx="28" cy="14"/>
            </a:xfrm>
            <a:custGeom>
              <a:avLst/>
              <a:gdLst>
                <a:gd name="T0" fmla="*/ 0 w 28"/>
                <a:gd name="T1" fmla="*/ 14 h 14"/>
                <a:gd name="T2" fmla="*/ 28 w 28"/>
                <a:gd name="T3" fmla="*/ 0 h 14"/>
                <a:gd name="T4" fmla="*/ 0 w 28"/>
                <a:gd name="T5" fmla="*/ 14 h 14"/>
                <a:gd name="T6" fmla="*/ 0 60000 65536"/>
                <a:gd name="T7" fmla="*/ 0 60000 65536"/>
                <a:gd name="T8" fmla="*/ 0 60000 65536"/>
                <a:gd name="T9" fmla="*/ 0 w 28"/>
                <a:gd name="T10" fmla="*/ 0 h 14"/>
                <a:gd name="T11" fmla="*/ 28 w 28"/>
                <a:gd name="T12" fmla="*/ 14 h 1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" h="14">
                  <a:moveTo>
                    <a:pt x="0" y="14"/>
                  </a:moveTo>
                  <a:cubicBezTo>
                    <a:pt x="9" y="9"/>
                    <a:pt x="28" y="0"/>
                    <a:pt x="28" y="0"/>
                  </a:cubicBezTo>
                  <a:cubicBezTo>
                    <a:pt x="28" y="0"/>
                    <a:pt x="9" y="9"/>
                    <a:pt x="0" y="14"/>
                  </a:cubicBezTo>
                  <a:close/>
                </a:path>
              </a:pathLst>
            </a:custGeom>
            <a:solidFill>
              <a:srgbClr val="00CC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2" name="Freeform 70">
              <a:extLst>
                <a:ext uri="{FF2B5EF4-FFF2-40B4-BE49-F238E27FC236}">
                  <a16:creationId xmlns:a16="http://schemas.microsoft.com/office/drawing/2014/main" id="{8B2F3D65-7E00-5D45-B201-518DAF552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" y="999"/>
              <a:ext cx="1510" cy="1052"/>
            </a:xfrm>
            <a:custGeom>
              <a:avLst/>
              <a:gdLst>
                <a:gd name="T0" fmla="*/ 0 w 1510"/>
                <a:gd name="T1" fmla="*/ 5 h 1052"/>
                <a:gd name="T2" fmla="*/ 1102 w 1510"/>
                <a:gd name="T3" fmla="*/ 174 h 1052"/>
                <a:gd name="T4" fmla="*/ 1510 w 1510"/>
                <a:gd name="T5" fmla="*/ 1052 h 1052"/>
                <a:gd name="T6" fmla="*/ 0 60000 65536"/>
                <a:gd name="T7" fmla="*/ 0 60000 65536"/>
                <a:gd name="T8" fmla="*/ 0 60000 65536"/>
                <a:gd name="T9" fmla="*/ 0 w 1510"/>
                <a:gd name="T10" fmla="*/ 0 h 1052"/>
                <a:gd name="T11" fmla="*/ 1510 w 1510"/>
                <a:gd name="T12" fmla="*/ 1052 h 10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10" h="1052">
                  <a:moveTo>
                    <a:pt x="0" y="5"/>
                  </a:moveTo>
                  <a:cubicBezTo>
                    <a:pt x="184" y="33"/>
                    <a:pt x="851" y="0"/>
                    <a:pt x="1102" y="174"/>
                  </a:cubicBezTo>
                  <a:cubicBezTo>
                    <a:pt x="1353" y="348"/>
                    <a:pt x="1425" y="869"/>
                    <a:pt x="1510" y="1052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03" name="Text Box 71">
              <a:extLst>
                <a:ext uri="{FF2B5EF4-FFF2-40B4-BE49-F238E27FC236}">
                  <a16:creationId xmlns:a16="http://schemas.microsoft.com/office/drawing/2014/main" id="{E68507B9-D09E-784A-9037-01E28A33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0" y="1008"/>
              <a:ext cx="21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9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46" name="Text Box 73">
            <a:extLst>
              <a:ext uri="{FF2B5EF4-FFF2-40B4-BE49-F238E27FC236}">
                <a16:creationId xmlns:a16="http://schemas.microsoft.com/office/drawing/2014/main" id="{A7B8CE6F-D2D0-C64A-985C-14A532171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232" y="1792545"/>
            <a:ext cx="8179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Step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47" name="Text Box 74">
            <a:extLst>
              <a:ext uri="{FF2B5EF4-FFF2-40B4-BE49-F238E27FC236}">
                <a16:creationId xmlns:a16="http://schemas.microsoft.com/office/drawing/2014/main" id="{68BAE725-C9B0-4841-BC00-DFE4ABCC8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579" y="1793419"/>
            <a:ext cx="466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</a:t>
            </a:r>
            <a:r>
              <a:rPr kumimoji="0" 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'</a:t>
            </a:r>
          </a:p>
        </p:txBody>
      </p:sp>
      <p:sp>
        <p:nvSpPr>
          <p:cNvPr id="348" name="Text Box 75">
            <a:extLst>
              <a:ext uri="{FF2B5EF4-FFF2-40B4-BE49-F238E27FC236}">
                <a16:creationId xmlns:a16="http://schemas.microsoft.com/office/drawing/2014/main" id="{852A35C1-53FD-CB4F-B4CA-0E3908EA5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738" y="164471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p(v)</a:t>
            </a:r>
          </a:p>
        </p:txBody>
      </p:sp>
      <p:sp>
        <p:nvSpPr>
          <p:cNvPr id="349" name="Text Box 76">
            <a:extLst>
              <a:ext uri="{FF2B5EF4-FFF2-40B4-BE49-F238E27FC236}">
                <a16:creationId xmlns:a16="http://schemas.microsoft.com/office/drawing/2014/main" id="{BBDC5F24-2BBB-0D44-B8B8-9CFC425F4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268" y="22801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350" name="Text Box 77">
            <a:extLst>
              <a:ext uri="{FF2B5EF4-FFF2-40B4-BE49-F238E27FC236}">
                <a16:creationId xmlns:a16="http://schemas.microsoft.com/office/drawing/2014/main" id="{1F8B1E53-4D00-F94A-8B2B-876B77360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326" y="27153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351" name="Text Box 78">
            <a:extLst>
              <a:ext uri="{FF2B5EF4-FFF2-40B4-BE49-F238E27FC236}">
                <a16:creationId xmlns:a16="http://schemas.microsoft.com/office/drawing/2014/main" id="{E227DF10-F3CE-8B4B-80AA-C13257890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72" y="319393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352" name="Text Box 79">
            <a:extLst>
              <a:ext uri="{FF2B5EF4-FFF2-40B4-BE49-F238E27FC236}">
                <a16:creationId xmlns:a16="http://schemas.microsoft.com/office/drawing/2014/main" id="{58F5B987-DA0B-DE4E-A3DB-E7A0F640D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563" y="362202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353" name="Text Box 80">
            <a:extLst>
              <a:ext uri="{FF2B5EF4-FFF2-40B4-BE49-F238E27FC236}">
                <a16:creationId xmlns:a16="http://schemas.microsoft.com/office/drawing/2014/main" id="{E271C2C0-9C9D-0843-979B-F9ADBEE6B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130" y="411005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354" name="Text Box 81">
            <a:extLst>
              <a:ext uri="{FF2B5EF4-FFF2-40B4-BE49-F238E27FC236}">
                <a16:creationId xmlns:a16="http://schemas.microsoft.com/office/drawing/2014/main" id="{448385CC-395B-0249-94AC-C347F1C7C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56" y="455104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355" name="Text Box 82">
            <a:extLst>
              <a:ext uri="{FF2B5EF4-FFF2-40B4-BE49-F238E27FC236}">
                <a16:creationId xmlns:a16="http://schemas.microsoft.com/office/drawing/2014/main" id="{CB1E6E3C-1D2C-0440-BB3B-C048D495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477" y="1647177"/>
            <a:ext cx="68801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p(w)</a:t>
            </a:r>
          </a:p>
        </p:txBody>
      </p:sp>
      <p:sp>
        <p:nvSpPr>
          <p:cNvPr id="356" name="Text Box 83">
            <a:extLst>
              <a:ext uri="{FF2B5EF4-FFF2-40B4-BE49-F238E27FC236}">
                <a16:creationId xmlns:a16="http://schemas.microsoft.com/office/drawing/2014/main" id="{3D04A92E-6A73-6E4A-8741-77860D627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8638" y="1647176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p(x)</a:t>
            </a:r>
          </a:p>
        </p:txBody>
      </p:sp>
      <p:sp>
        <p:nvSpPr>
          <p:cNvPr id="357" name="Text Box 84">
            <a:extLst>
              <a:ext uri="{FF2B5EF4-FFF2-40B4-BE49-F238E27FC236}">
                <a16:creationId xmlns:a16="http://schemas.microsoft.com/office/drawing/2014/main" id="{2192712D-9E59-B944-BD03-C11BC423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4206" y="1652652"/>
            <a:ext cx="64152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p(y)</a:t>
            </a:r>
          </a:p>
        </p:txBody>
      </p:sp>
      <p:sp>
        <p:nvSpPr>
          <p:cNvPr id="358" name="Text Box 85">
            <a:extLst>
              <a:ext uri="{FF2B5EF4-FFF2-40B4-BE49-F238E27FC236}">
                <a16:creationId xmlns:a16="http://schemas.microsoft.com/office/drawing/2014/main" id="{9759BEB2-4722-4F4D-9B33-21A7ED7DE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1830" y="1651940"/>
            <a:ext cx="63030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D(</a:t>
            </a: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</a:t>
            </a:r>
          </a:p>
          <a:p>
            <a:pPr marL="0" marR="0" lvl="0" indent="0" algn="ctr" defTabSz="91440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p(z)</a:t>
            </a:r>
          </a:p>
        </p:txBody>
      </p:sp>
      <p:sp>
        <p:nvSpPr>
          <p:cNvPr id="360" name="Line 87">
            <a:extLst>
              <a:ext uri="{FF2B5EF4-FFF2-40B4-BE49-F238E27FC236}">
                <a16:creationId xmlns:a16="http://schemas.microsoft.com/office/drawing/2014/main" id="{8A5F9E13-788E-9143-9F2C-DF086CF7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939397" y="2690590"/>
            <a:ext cx="5150117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1" name="Text Box 88">
            <a:extLst>
              <a:ext uri="{FF2B5EF4-FFF2-40B4-BE49-F238E27FC236}">
                <a16:creationId xmlns:a16="http://schemas.microsoft.com/office/drawing/2014/main" id="{B5D75FC0-2828-1E41-B4E4-7454030F9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343" y="22705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</a:t>
            </a:r>
          </a:p>
        </p:txBody>
      </p:sp>
      <p:sp>
        <p:nvSpPr>
          <p:cNvPr id="362" name="Line 89">
            <a:extLst>
              <a:ext uri="{FF2B5EF4-FFF2-40B4-BE49-F238E27FC236}">
                <a16:creationId xmlns:a16="http://schemas.microsoft.com/office/drawing/2014/main" id="{8BD77020-FC12-9249-83A7-84423976E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151241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3" name="Line 90">
            <a:extLst>
              <a:ext uri="{FF2B5EF4-FFF2-40B4-BE49-F238E27FC236}">
                <a16:creationId xmlns:a16="http://schemas.microsoft.com/office/drawing/2014/main" id="{9B928B6B-4609-A44E-A6B9-1009B9CF8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302" y="3618848"/>
            <a:ext cx="5224698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4" name="Line 91">
            <a:extLst>
              <a:ext uri="{FF2B5EF4-FFF2-40B4-BE49-F238E27FC236}">
                <a16:creationId xmlns:a16="http://schemas.microsoft.com/office/drawing/2014/main" id="{C76CD917-F8A2-084E-A595-FE42589B9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428" y="4551040"/>
            <a:ext cx="5277571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5" name="Line 92">
            <a:extLst>
              <a:ext uri="{FF2B5EF4-FFF2-40B4-BE49-F238E27FC236}">
                <a16:creationId xmlns:a16="http://schemas.microsoft.com/office/drawing/2014/main" id="{676FEE77-1F18-B34E-9F67-2476A2B29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540" y="4075166"/>
            <a:ext cx="5229460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6" name="Line 93">
            <a:extLst>
              <a:ext uri="{FF2B5EF4-FFF2-40B4-BE49-F238E27FC236}">
                <a16:creationId xmlns:a16="http://schemas.microsoft.com/office/drawing/2014/main" id="{3EEF148F-9B80-C748-A557-23B2FBFF0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016" y="5009992"/>
            <a:ext cx="5229984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367" name="Group 94">
            <a:extLst>
              <a:ext uri="{FF2B5EF4-FFF2-40B4-BE49-F238E27FC236}">
                <a16:creationId xmlns:a16="http://schemas.microsoft.com/office/drawing/2014/main" id="{558A3619-2058-4548-85D0-840189D30DCE}"/>
              </a:ext>
            </a:extLst>
          </p:cNvPr>
          <p:cNvGrpSpPr>
            <a:grpSpLocks/>
          </p:cNvGrpSpPr>
          <p:nvPr/>
        </p:nvGrpSpPr>
        <p:grpSpPr bwMode="auto">
          <a:xfrm>
            <a:off x="2400069" y="2268766"/>
            <a:ext cx="3937006" cy="409575"/>
            <a:chOff x="1329" y="1036"/>
            <a:chExt cx="2480" cy="258"/>
          </a:xfrm>
        </p:grpSpPr>
        <p:sp>
          <p:nvSpPr>
            <p:cNvPr id="368" name="Text Box 95">
              <a:extLst>
                <a:ext uri="{FF2B5EF4-FFF2-40B4-BE49-F238E27FC236}">
                  <a16:creationId xmlns:a16="http://schemas.microsoft.com/office/drawing/2014/main" id="{A9A49627-FB9F-6845-8479-4BEAC42773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1036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69" name="Text Box 96">
              <a:extLst>
                <a:ext uri="{FF2B5EF4-FFF2-40B4-BE49-F238E27FC236}">
                  <a16:creationId xmlns:a16="http://schemas.microsoft.com/office/drawing/2014/main" id="{41F7B139-E678-B342-AD4B-7706825D1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" y="1042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0" name="Text Box 97">
              <a:extLst>
                <a:ext uri="{FF2B5EF4-FFF2-40B4-BE49-F238E27FC236}">
                  <a16:creationId xmlns:a16="http://schemas.microsoft.com/office/drawing/2014/main" id="{5B097C3C-A220-B449-93F9-E7D23003D9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9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7,u</a:t>
              </a:r>
            </a:p>
          </p:txBody>
        </p:sp>
        <p:sp>
          <p:nvSpPr>
            <p:cNvPr id="371" name="Text Box 98">
              <a:extLst>
                <a:ext uri="{FF2B5EF4-FFF2-40B4-BE49-F238E27FC236}">
                  <a16:creationId xmlns:a16="http://schemas.microsoft.com/office/drawing/2014/main" id="{A0B94B27-CE7D-C949-AB21-F3E5E557F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5" y="1041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3,u</a:t>
              </a:r>
            </a:p>
          </p:txBody>
        </p:sp>
        <p:sp>
          <p:nvSpPr>
            <p:cNvPr id="372" name="Text Box 99">
              <a:extLst>
                <a:ext uri="{FF2B5EF4-FFF2-40B4-BE49-F238E27FC236}">
                  <a16:creationId xmlns:a16="http://schemas.microsoft.com/office/drawing/2014/main" id="{8F8C77A4-ABDE-6E4B-A507-A4A1C104D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7" y="1038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sp>
        <p:nvSpPr>
          <p:cNvPr id="373" name="Text Box 100">
            <a:extLst>
              <a:ext uri="{FF2B5EF4-FFF2-40B4-BE49-F238E27FC236}">
                <a16:creationId xmlns:a16="http://schemas.microsoft.com/office/drawing/2014/main" id="{ACA0D86F-02A7-B84B-A3AB-5BBFB524F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04" y="2721633"/>
            <a:ext cx="5132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</a:t>
            </a:r>
          </a:p>
        </p:txBody>
      </p:sp>
      <p:grpSp>
        <p:nvGrpSpPr>
          <p:cNvPr id="374" name="Group 101">
            <a:extLst>
              <a:ext uri="{FF2B5EF4-FFF2-40B4-BE49-F238E27FC236}">
                <a16:creationId xmlns:a16="http://schemas.microsoft.com/office/drawing/2014/main" id="{BC7C6C04-9C61-5440-80EF-C809C32DFA20}"/>
              </a:ext>
            </a:extLst>
          </p:cNvPr>
          <p:cNvGrpSpPr>
            <a:grpSpLocks/>
          </p:cNvGrpSpPr>
          <p:nvPr/>
        </p:nvGrpSpPr>
        <p:grpSpPr bwMode="auto">
          <a:xfrm>
            <a:off x="2409590" y="2707832"/>
            <a:ext cx="3933824" cy="420688"/>
            <a:chOff x="1328" y="1004"/>
            <a:chExt cx="2478" cy="265"/>
          </a:xfrm>
        </p:grpSpPr>
        <p:sp>
          <p:nvSpPr>
            <p:cNvPr id="375" name="Text Box 102">
              <a:extLst>
                <a:ext uri="{FF2B5EF4-FFF2-40B4-BE49-F238E27FC236}">
                  <a16:creationId xmlns:a16="http://schemas.microsoft.com/office/drawing/2014/main" id="{ABAEF0CA-F3B4-3F40-B673-304562BCE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6" y="1004"/>
              <a:ext cx="30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∞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6" name="Text Box 103">
              <a:extLst>
                <a:ext uri="{FF2B5EF4-FFF2-40B4-BE49-F238E27FC236}">
                  <a16:creationId xmlns:a16="http://schemas.microsoft.com/office/drawing/2014/main" id="{E1707184-54DA-3043-95FA-5D25894790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014"/>
              <a:ext cx="4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rPr>
                <a:t>,w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charset="0"/>
                  <a:ea typeface="ＭＳ Ｐゴシック" charset="0"/>
                </a:rPr>
                <a:t>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7" name="Text Box 104">
              <a:extLst>
                <a:ext uri="{FF2B5EF4-FFF2-40B4-BE49-F238E27FC236}">
                  <a16:creationId xmlns:a16="http://schemas.microsoft.com/office/drawing/2014/main" id="{D3F92256-ECF4-674D-BB01-22E8F8101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78" name="Text Box 105">
              <a:extLst>
                <a:ext uri="{FF2B5EF4-FFF2-40B4-BE49-F238E27FC236}">
                  <a16:creationId xmlns:a16="http://schemas.microsoft.com/office/drawing/2014/main" id="{71B35D57-CA7D-E747-B1BC-4BCC98CEE5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79" name="Text Box 106">
              <a:extLst>
                <a:ext uri="{FF2B5EF4-FFF2-40B4-BE49-F238E27FC236}">
                  <a16:creationId xmlns:a16="http://schemas.microsoft.com/office/drawing/2014/main" id="{05FF3FA7-68BA-E148-B1AB-F1DC697DD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013"/>
              <a:ext cx="3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5,u</a:t>
              </a:r>
            </a:p>
          </p:txBody>
        </p:sp>
      </p:grpSp>
      <p:grpSp>
        <p:nvGrpSpPr>
          <p:cNvPr id="380" name="Group 107">
            <a:extLst>
              <a:ext uri="{FF2B5EF4-FFF2-40B4-BE49-F238E27FC236}">
                <a16:creationId xmlns:a16="http://schemas.microsoft.com/office/drawing/2014/main" id="{7E2626C5-CF93-9948-940E-8D5F72A7FC73}"/>
              </a:ext>
            </a:extLst>
          </p:cNvPr>
          <p:cNvGrpSpPr>
            <a:grpSpLocks/>
          </p:cNvGrpSpPr>
          <p:nvPr/>
        </p:nvGrpSpPr>
        <p:grpSpPr bwMode="auto">
          <a:xfrm>
            <a:off x="2398427" y="3156225"/>
            <a:ext cx="4005263" cy="414336"/>
            <a:chOff x="1328" y="1008"/>
            <a:chExt cx="2523" cy="261"/>
          </a:xfrm>
        </p:grpSpPr>
        <p:sp>
          <p:nvSpPr>
            <p:cNvPr id="381" name="Text Box 108">
              <a:extLst>
                <a:ext uri="{FF2B5EF4-FFF2-40B4-BE49-F238E27FC236}">
                  <a16:creationId xmlns:a16="http://schemas.microsoft.com/office/drawing/2014/main" id="{AFBD965A-43AF-524E-B4A9-98B0171545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3" y="1011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82" name="Text Box 109">
              <a:extLst>
                <a:ext uri="{FF2B5EF4-FFF2-40B4-BE49-F238E27FC236}">
                  <a16:creationId xmlns:a16="http://schemas.microsoft.com/office/drawing/2014/main" id="{AC0F38BE-BBC3-6F4E-B9EA-051436270F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5" y="1008"/>
              <a:ext cx="4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11,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3" name="Text Box 110">
              <a:extLst>
                <a:ext uri="{FF2B5EF4-FFF2-40B4-BE49-F238E27FC236}">
                  <a16:creationId xmlns:a16="http://schemas.microsoft.com/office/drawing/2014/main" id="{A05F7448-12D1-D84F-9CDE-912BCF72A0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8" y="1017"/>
              <a:ext cx="36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6,w</a:t>
              </a:r>
            </a:p>
          </p:txBody>
        </p:sp>
        <p:sp>
          <p:nvSpPr>
            <p:cNvPr id="384" name="Text Box 111">
              <a:extLst>
                <a:ext uri="{FF2B5EF4-FFF2-40B4-BE49-F238E27FC236}">
                  <a16:creationId xmlns:a16="http://schemas.microsoft.com/office/drawing/2014/main" id="{FD8E90C8-7E27-9944-8C71-AF1BD0233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1015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85" name="Text Box 112">
              <a:extLst>
                <a:ext uri="{FF2B5EF4-FFF2-40B4-BE49-F238E27FC236}">
                  <a16:creationId xmlns:a16="http://schemas.microsoft.com/office/drawing/2014/main" id="{42882C9F-E751-B44C-9ECC-51EC29977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0" y="1016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86" name="Oval 113">
            <a:extLst>
              <a:ext uri="{FF2B5EF4-FFF2-40B4-BE49-F238E27FC236}">
                <a16:creationId xmlns:a16="http://schemas.microsoft.com/office/drawing/2014/main" id="{CA07159E-E1BA-F141-B1FF-A9FEC3ABC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76" y="2263739"/>
            <a:ext cx="661410" cy="40637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7" name="Oval 114">
            <a:extLst>
              <a:ext uri="{FF2B5EF4-FFF2-40B4-BE49-F238E27FC236}">
                <a16:creationId xmlns:a16="http://schemas.microsoft.com/office/drawing/2014/main" id="{62801FA1-0308-3F47-AABC-89A1C31D0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70" y="2719263"/>
            <a:ext cx="679816" cy="406932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88" name="Text Box 115">
            <a:extLst>
              <a:ext uri="{FF2B5EF4-FFF2-40B4-BE49-F238E27FC236}">
                <a16:creationId xmlns:a16="http://schemas.microsoft.com/office/drawing/2014/main" id="{FDC188CB-240A-384E-B25B-A5EC55C6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143" y="3195058"/>
            <a:ext cx="64152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</a:t>
            </a:r>
          </a:p>
        </p:txBody>
      </p:sp>
      <p:sp>
        <p:nvSpPr>
          <p:cNvPr id="389" name="Oval 116">
            <a:extLst>
              <a:ext uri="{FF2B5EF4-FFF2-40B4-BE49-F238E27FC236}">
                <a16:creationId xmlns:a16="http://schemas.microsoft.com/office/drawing/2014/main" id="{B75F5C54-5678-6548-96E7-8FA9101FC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191" y="3175054"/>
            <a:ext cx="665830" cy="42509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0" name="Text Box 117">
            <a:extLst>
              <a:ext uri="{FF2B5EF4-FFF2-40B4-BE49-F238E27FC236}">
                <a16:creationId xmlns:a16="http://schemas.microsoft.com/office/drawing/2014/main" id="{842A56D7-E405-6242-9B11-D34F99B3B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894" y="3653711"/>
            <a:ext cx="762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</a:t>
            </a:r>
          </a:p>
        </p:txBody>
      </p:sp>
      <p:grpSp>
        <p:nvGrpSpPr>
          <p:cNvPr id="391" name="Group 118">
            <a:extLst>
              <a:ext uri="{FF2B5EF4-FFF2-40B4-BE49-F238E27FC236}">
                <a16:creationId xmlns:a16="http://schemas.microsoft.com/office/drawing/2014/main" id="{24891FB7-CCEA-1C44-8641-F1973787CC8B}"/>
              </a:ext>
            </a:extLst>
          </p:cNvPr>
          <p:cNvGrpSpPr>
            <a:grpSpLocks/>
          </p:cNvGrpSpPr>
          <p:nvPr/>
        </p:nvGrpSpPr>
        <p:grpSpPr bwMode="auto">
          <a:xfrm>
            <a:off x="4873416" y="3639944"/>
            <a:ext cx="1544638" cy="400050"/>
            <a:chOff x="1851" y="2756"/>
            <a:chExt cx="973" cy="252"/>
          </a:xfrm>
        </p:grpSpPr>
        <p:sp>
          <p:nvSpPr>
            <p:cNvPr id="392" name="Text Box 119">
              <a:extLst>
                <a:ext uri="{FF2B5EF4-FFF2-40B4-BE49-F238E27FC236}">
                  <a16:creationId xmlns:a16="http://schemas.microsoft.com/office/drawing/2014/main" id="{FDD3AD43-F8C3-954D-8CC1-37DDA254D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2756"/>
              <a:ext cx="44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14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,x </a:t>
              </a:r>
            </a:p>
          </p:txBody>
        </p:sp>
        <p:sp>
          <p:nvSpPr>
            <p:cNvPr id="393" name="Text Box 120">
              <a:extLst>
                <a:ext uri="{FF2B5EF4-FFF2-40B4-BE49-F238E27FC236}">
                  <a16:creationId xmlns:a16="http://schemas.microsoft.com/office/drawing/2014/main" id="{A5A6672A-2DAC-A548-AE0D-9C0BEAE1F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1" y="2756"/>
              <a:ext cx="44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10,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 </a:t>
              </a:r>
              <a:endPara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394" name="Oval 121">
            <a:extLst>
              <a:ext uri="{FF2B5EF4-FFF2-40B4-BE49-F238E27FC236}">
                <a16:creationId xmlns:a16="http://schemas.microsoft.com/office/drawing/2014/main" id="{611DDB78-2B7E-2542-9D8B-A5C45FB4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116" y="3652013"/>
            <a:ext cx="676583" cy="39336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5" name="Text Box 122">
            <a:extLst>
              <a:ext uri="{FF2B5EF4-FFF2-40B4-BE49-F238E27FC236}">
                <a16:creationId xmlns:a16="http://schemas.microsoft.com/office/drawing/2014/main" id="{8C60FCAA-A8DF-9E4E-9A07-3A30DE5CF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811" y="4107137"/>
            <a:ext cx="8980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</a:t>
            </a:r>
          </a:p>
        </p:txBody>
      </p:sp>
      <p:sp>
        <p:nvSpPr>
          <p:cNvPr id="396" name="Text Box 123">
            <a:extLst>
              <a:ext uri="{FF2B5EF4-FFF2-40B4-BE49-F238E27FC236}">
                <a16:creationId xmlns:a16="http://schemas.microsoft.com/office/drawing/2014/main" id="{F1BFAA7C-7ACD-2F4D-86BB-F5DA8784B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287" y="4095635"/>
            <a:ext cx="7077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,y </a:t>
            </a:r>
          </a:p>
        </p:txBody>
      </p:sp>
      <p:sp>
        <p:nvSpPr>
          <p:cNvPr id="397" name="Oval 124">
            <a:extLst>
              <a:ext uri="{FF2B5EF4-FFF2-40B4-BE49-F238E27FC236}">
                <a16:creationId xmlns:a16="http://schemas.microsoft.com/office/drawing/2014/main" id="{0595C3F1-3B4E-AC41-9EFD-C0BB66A3E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9111" y="4130222"/>
            <a:ext cx="707756" cy="38911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0000"/>
              </a:solidFill>
              <a:latin typeface="Comic Sans MS" charset="0"/>
              <a:ea typeface="ＭＳ Ｐゴシック" charset="0"/>
            </a:endParaRPr>
          </a:p>
        </p:txBody>
      </p:sp>
      <p:sp>
        <p:nvSpPr>
          <p:cNvPr id="398" name="Rectangle 125">
            <a:extLst>
              <a:ext uri="{FF2B5EF4-FFF2-40B4-BE49-F238E27FC236}">
                <a16:creationId xmlns:a16="http://schemas.microsoft.com/office/drawing/2014/main" id="{0037DF6F-3A02-DE43-B518-773A20FBE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9773" y="5251763"/>
            <a:ext cx="8910647" cy="1421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</a:pPr>
            <a:r>
              <a:rPr lang="en-US" sz="2800" dirty="0">
                <a:solidFill>
                  <a:srgbClr val="CC0000"/>
                </a:solidFill>
                <a:ea typeface="ＭＳ Ｐゴシック" charset="0"/>
              </a:rPr>
              <a:t>notes: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construct least-cost-path tree by tracing predecessor nodes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ties can exist (can be broken arbitrarily)</a:t>
            </a:r>
          </a:p>
        </p:txBody>
      </p:sp>
      <p:sp>
        <p:nvSpPr>
          <p:cNvPr id="399" name="Line 126">
            <a:extLst>
              <a:ext uri="{FF2B5EF4-FFF2-40B4-BE49-F238E27FC236}">
                <a16:creationId xmlns:a16="http://schemas.microsoft.com/office/drawing/2014/main" id="{C99F0D07-C97F-7244-BE7D-62DDB539F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7917" y="3471860"/>
            <a:ext cx="5905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0" name="Line 127">
            <a:extLst>
              <a:ext uri="{FF2B5EF4-FFF2-40B4-BE49-F238E27FC236}">
                <a16:creationId xmlns:a16="http://schemas.microsoft.com/office/drawing/2014/main" id="{8F3B222C-0283-4642-B404-4B8A996A5A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21087" y="3483435"/>
            <a:ext cx="1463675" cy="120491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1" name="Line 128">
            <a:extLst>
              <a:ext uri="{FF2B5EF4-FFF2-40B4-BE49-F238E27FC236}">
                <a16:creationId xmlns:a16="http://schemas.microsoft.com/office/drawing/2014/main" id="{F0DFADDD-C351-D342-B3F8-01384E324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8718966" y="3539863"/>
            <a:ext cx="9525" cy="1047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2" name="Line 129">
            <a:extLst>
              <a:ext uri="{FF2B5EF4-FFF2-40B4-BE49-F238E27FC236}">
                <a16:creationId xmlns:a16="http://schemas.microsoft.com/office/drawing/2014/main" id="{917DAF3B-7743-C54C-9109-8A2DC35908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77755" y="1754709"/>
            <a:ext cx="1012825" cy="1628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3" name="Line 130">
            <a:extLst>
              <a:ext uri="{FF2B5EF4-FFF2-40B4-BE49-F238E27FC236}">
                <a16:creationId xmlns:a16="http://schemas.microsoft.com/office/drawing/2014/main" id="{F3B9ECBE-8021-EC4B-8E7D-26831A93BE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3502" y="3475036"/>
            <a:ext cx="9445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04" name="Text Box 131">
            <a:extLst>
              <a:ext uri="{FF2B5EF4-FFF2-40B4-BE49-F238E27FC236}">
                <a16:creationId xmlns:a16="http://schemas.microsoft.com/office/drawing/2014/main" id="{F5BA4ED6-2050-C341-8B0F-1599D2341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922" y="4584970"/>
            <a:ext cx="10262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uwxvyz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5D16F8-4952-FE4D-91E2-4F6D021B6D74}"/>
              </a:ext>
            </a:extLst>
          </p:cNvPr>
          <p:cNvCxnSpPr/>
          <p:nvPr/>
        </p:nvCxnSpPr>
        <p:spPr>
          <a:xfrm>
            <a:off x="668005" y="2233984"/>
            <a:ext cx="5645188" cy="0"/>
          </a:xfrm>
          <a:prstGeom prst="line">
            <a:avLst/>
          </a:prstGeom>
          <a:ln w="2540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1F94D8F7-F56C-4044-B4A2-EFA8658B0151}"/>
              </a:ext>
            </a:extLst>
          </p:cNvPr>
          <p:cNvSpPr txBox="1"/>
          <p:nvPr/>
        </p:nvSpPr>
        <p:spPr>
          <a:xfrm>
            <a:off x="2529460" y="1384347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7F4BE64D-5BB6-3946-92A1-758E1216783E}"/>
              </a:ext>
            </a:extLst>
          </p:cNvPr>
          <p:cNvSpPr txBox="1"/>
          <p:nvPr/>
        </p:nvSpPr>
        <p:spPr>
          <a:xfrm>
            <a:off x="3373839" y="138228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A1DE38EA-067E-254B-81F2-AFB941CD30A7}"/>
              </a:ext>
            </a:extLst>
          </p:cNvPr>
          <p:cNvSpPr txBox="1"/>
          <p:nvPr/>
        </p:nvSpPr>
        <p:spPr>
          <a:xfrm>
            <a:off x="4255287" y="138022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FC94161-DABC-FD40-9A12-0A0B92FB9413}"/>
              </a:ext>
            </a:extLst>
          </p:cNvPr>
          <p:cNvSpPr txBox="1"/>
          <p:nvPr/>
        </p:nvSpPr>
        <p:spPr>
          <a:xfrm>
            <a:off x="5099667" y="137816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288BE9D6-D8FD-304E-9D68-FE3AAEE6F204}"/>
              </a:ext>
            </a:extLst>
          </p:cNvPr>
          <p:cNvSpPr txBox="1"/>
          <p:nvPr/>
        </p:nvSpPr>
        <p:spPr>
          <a:xfrm>
            <a:off x="5968759" y="1376108"/>
            <a:ext cx="370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z</a:t>
            </a:r>
          </a:p>
        </p:txBody>
      </p: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CCBC2688-EEF7-0A41-A1D1-FD3592861590}"/>
              </a:ext>
            </a:extLst>
          </p:cNvPr>
          <p:cNvGrpSpPr/>
          <p:nvPr/>
        </p:nvGrpSpPr>
        <p:grpSpPr>
          <a:xfrm>
            <a:off x="1771136" y="1428236"/>
            <a:ext cx="1923534" cy="1652716"/>
            <a:chOff x="1771136" y="1428236"/>
            <a:chExt cx="1923534" cy="1652716"/>
          </a:xfrm>
        </p:grpSpPr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C2FF37F-A919-434C-8979-051B31CFD835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15" name="Straight Arrow Connector 514">
              <a:extLst>
                <a:ext uri="{FF2B5EF4-FFF2-40B4-BE49-F238E27FC236}">
                  <a16:creationId xmlns:a16="http://schemas.microsoft.com/office/drawing/2014/main" id="{6361C28B-7EB6-4E49-801C-002A7038AF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07973" y="1686697"/>
              <a:ext cx="1414851" cy="1143000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5CDBFCDB-3AB4-FE47-9C83-3D6DE05B385E}"/>
                </a:ext>
              </a:extLst>
            </p:cNvPr>
            <p:cNvSpPr/>
            <p:nvPr/>
          </p:nvSpPr>
          <p:spPr>
            <a:xfrm>
              <a:off x="1771136" y="278542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0" name="Group 419">
            <a:extLst>
              <a:ext uri="{FF2B5EF4-FFF2-40B4-BE49-F238E27FC236}">
                <a16:creationId xmlns:a16="http://schemas.microsoft.com/office/drawing/2014/main" id="{34492E69-FC51-D44D-A0DF-E498D79FEC0F}"/>
              </a:ext>
            </a:extLst>
          </p:cNvPr>
          <p:cNvGrpSpPr/>
          <p:nvPr/>
        </p:nvGrpSpPr>
        <p:grpSpPr>
          <a:xfrm>
            <a:off x="1812326" y="1419997"/>
            <a:ext cx="2739080" cy="2146986"/>
            <a:chOff x="955590" y="1428236"/>
            <a:chExt cx="2739080" cy="2146986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8B78A21D-0C51-5E40-A873-B41F0061767F}"/>
                </a:ext>
              </a:extLst>
            </p:cNvPr>
            <p:cNvSpPr/>
            <p:nvPr/>
          </p:nvSpPr>
          <p:spPr>
            <a:xfrm>
              <a:off x="3379574" y="1428236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E057DF8D-CA83-344B-BC32-922BE22FB3C6}"/>
                </a:ext>
              </a:extLst>
            </p:cNvPr>
            <p:cNvCxnSpPr>
              <a:cxnSpLocks/>
              <a:endCxn id="426" idx="7"/>
            </p:cNvCxnSpPr>
            <p:nvPr/>
          </p:nvCxnSpPr>
          <p:spPr>
            <a:xfrm flipH="1">
              <a:off x="1224541" y="1686697"/>
              <a:ext cx="2198284" cy="163627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Oval 425">
              <a:extLst>
                <a:ext uri="{FF2B5EF4-FFF2-40B4-BE49-F238E27FC236}">
                  <a16:creationId xmlns:a16="http://schemas.microsoft.com/office/drawing/2014/main" id="{1144855E-246F-7640-9688-9DE68CCDF895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5C63813B-DF47-A04D-AB7C-06783AC116F7}"/>
              </a:ext>
            </a:extLst>
          </p:cNvPr>
          <p:cNvGrpSpPr/>
          <p:nvPr/>
        </p:nvGrpSpPr>
        <p:grpSpPr>
          <a:xfrm>
            <a:off x="1853514" y="1417939"/>
            <a:ext cx="990599" cy="2598007"/>
            <a:chOff x="955590" y="977215"/>
            <a:chExt cx="990599" cy="2598007"/>
          </a:xfrm>
        </p:grpSpPr>
        <p:sp>
          <p:nvSpPr>
            <p:cNvPr id="429" name="Oval 428">
              <a:extLst>
                <a:ext uri="{FF2B5EF4-FFF2-40B4-BE49-F238E27FC236}">
                  <a16:creationId xmlns:a16="http://schemas.microsoft.com/office/drawing/2014/main" id="{D4DF0F4E-4FAB-7E4A-B79C-58901FD967B2}"/>
                </a:ext>
              </a:extLst>
            </p:cNvPr>
            <p:cNvSpPr/>
            <p:nvPr/>
          </p:nvSpPr>
          <p:spPr>
            <a:xfrm>
              <a:off x="1631093" y="977215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253E7A77-3CD8-4444-8652-326E4122CA29}"/>
                </a:ext>
              </a:extLst>
            </p:cNvPr>
            <p:cNvCxnSpPr>
              <a:cxnSpLocks/>
              <a:stCxn id="429" idx="4"/>
              <a:endCxn id="431" idx="0"/>
            </p:cNvCxnSpPr>
            <p:nvPr/>
          </p:nvCxnSpPr>
          <p:spPr>
            <a:xfrm flipH="1">
              <a:off x="1113138" y="1272747"/>
              <a:ext cx="675503" cy="2006943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77F07FF7-2B96-0646-A06A-6A4413FB14D0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4" name="Group 433">
            <a:extLst>
              <a:ext uri="{FF2B5EF4-FFF2-40B4-BE49-F238E27FC236}">
                <a16:creationId xmlns:a16="http://schemas.microsoft.com/office/drawing/2014/main" id="{0CCDB2C5-7C8F-BA48-8528-642609B263D7}"/>
              </a:ext>
            </a:extLst>
          </p:cNvPr>
          <p:cNvGrpSpPr/>
          <p:nvPr/>
        </p:nvGrpSpPr>
        <p:grpSpPr>
          <a:xfrm>
            <a:off x="1915299" y="1436471"/>
            <a:ext cx="3480486" cy="3049030"/>
            <a:chOff x="955590" y="526192"/>
            <a:chExt cx="3480486" cy="3049030"/>
          </a:xfrm>
        </p:grpSpPr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B6DFCC8C-1043-294A-BBDC-453DCF8BA68B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97B46750-16A8-574E-A52F-46729E9F7031}"/>
                </a:ext>
              </a:extLst>
            </p:cNvPr>
            <p:cNvCxnSpPr>
              <a:cxnSpLocks/>
              <a:stCxn id="435" idx="3"/>
              <a:endCxn id="437" idx="7"/>
            </p:cNvCxnSpPr>
            <p:nvPr/>
          </p:nvCxnSpPr>
          <p:spPr>
            <a:xfrm flipH="1">
              <a:off x="1224541" y="778444"/>
              <a:ext cx="2942584" cy="2544526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904708D2-FA76-7B48-81BA-5EC9975951EB}"/>
                </a:ext>
              </a:extLst>
            </p:cNvPr>
            <p:cNvSpPr/>
            <p:nvPr/>
          </p:nvSpPr>
          <p:spPr>
            <a:xfrm>
              <a:off x="955590" y="3279690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92E325-2F11-F54E-90FD-CBE3F2807D0F}"/>
              </a:ext>
            </a:extLst>
          </p:cNvPr>
          <p:cNvGrpSpPr/>
          <p:nvPr/>
        </p:nvGrpSpPr>
        <p:grpSpPr>
          <a:xfrm>
            <a:off x="1839100" y="1422055"/>
            <a:ext cx="4419599" cy="3537122"/>
            <a:chOff x="16477" y="526192"/>
            <a:chExt cx="4419599" cy="3537122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10536CE6-8D99-2348-945A-2105D954DF20}"/>
                </a:ext>
              </a:extLst>
            </p:cNvPr>
            <p:cNvSpPr/>
            <p:nvPr/>
          </p:nvSpPr>
          <p:spPr>
            <a:xfrm>
              <a:off x="4120980" y="52619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F0B19E82-F38B-574C-B89D-511382F96E8E}"/>
                </a:ext>
              </a:extLst>
            </p:cNvPr>
            <p:cNvCxnSpPr>
              <a:cxnSpLocks/>
              <a:stCxn id="440" idx="3"/>
              <a:endCxn id="442" idx="7"/>
            </p:cNvCxnSpPr>
            <p:nvPr/>
          </p:nvCxnSpPr>
          <p:spPr>
            <a:xfrm flipH="1">
              <a:off x="285428" y="778444"/>
              <a:ext cx="3881697" cy="3032618"/>
            </a:xfrm>
            <a:prstGeom prst="straightConnector1">
              <a:avLst/>
            </a:prstGeom>
            <a:ln w="158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Oval 441">
              <a:extLst>
                <a:ext uri="{FF2B5EF4-FFF2-40B4-BE49-F238E27FC236}">
                  <a16:creationId xmlns:a16="http://schemas.microsoft.com/office/drawing/2014/main" id="{532A319F-9E77-E440-8542-72A35376DAE1}"/>
                </a:ext>
              </a:extLst>
            </p:cNvPr>
            <p:cNvSpPr/>
            <p:nvPr/>
          </p:nvSpPr>
          <p:spPr>
            <a:xfrm>
              <a:off x="16477" y="3767782"/>
              <a:ext cx="315096" cy="295532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1004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" grpId="0"/>
      <p:bldP spid="386" grpId="0" animBg="1"/>
      <p:bldP spid="387" grpId="0" animBg="1"/>
      <p:bldP spid="388" grpId="0"/>
      <p:bldP spid="389" grpId="0" animBg="1"/>
      <p:bldP spid="390" grpId="0"/>
      <p:bldP spid="394" grpId="0" animBg="1"/>
      <p:bldP spid="395" grpId="0"/>
      <p:bldP spid="396" grpId="0"/>
      <p:bldP spid="397" grpId="0" animBg="1"/>
      <p:bldP spid="398" grpId="0"/>
      <p:bldP spid="399" grpId="0" animBg="1"/>
      <p:bldP spid="400" grpId="0" animBg="1"/>
      <p:bldP spid="401" grpId="0" animBg="1"/>
      <p:bldP spid="402" grpId="0" animBg="1"/>
      <p:bldP spid="403" grpId="0" animBg="1"/>
      <p:bldP spid="40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27BFF1-5DCE-D642-8EFE-FACB1C97E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4060"/>
            <a:ext cx="11179629" cy="894622"/>
          </a:xfrm>
        </p:spPr>
        <p:txBody>
          <a:bodyPr/>
          <a:lstStyle/>
          <a:p>
            <a:r>
              <a:rPr lang="en-US" b="0" dirty="0">
                <a:latin typeface="+mn-lt"/>
              </a:rPr>
              <a:t>Dijkstra’s algorithm: discussion</a:t>
            </a:r>
          </a:p>
        </p:txBody>
      </p:sp>
      <p:sp>
        <p:nvSpPr>
          <p:cNvPr id="546" name="Slide Number Placeholder 4">
            <a:extLst>
              <a:ext uri="{FF2B5EF4-FFF2-40B4-BE49-F238E27FC236}">
                <a16:creationId xmlns:a16="http://schemas.microsoft.com/office/drawing/2014/main" id="{5DC8F37A-7230-5148-88D9-265AE5AD3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5-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4" name="Rectangle 3">
            <a:extLst>
              <a:ext uri="{FF2B5EF4-FFF2-40B4-BE49-F238E27FC236}">
                <a16:creationId xmlns:a16="http://schemas.microsoft.com/office/drawing/2014/main" id="{6E59D8FF-3BFC-9E4A-88AA-D168D119E03B}"/>
              </a:ext>
            </a:extLst>
          </p:cNvPr>
          <p:cNvSpPr txBox="1">
            <a:spLocks noChangeArrowheads="1"/>
          </p:cNvSpPr>
          <p:nvPr/>
        </p:nvSpPr>
        <p:spPr>
          <a:xfrm>
            <a:off x="739458" y="1447801"/>
            <a:ext cx="8709342" cy="1915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algorithm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/>
              <a:t>n</a:t>
            </a:r>
            <a:r>
              <a:rPr lang="en-US" dirty="0"/>
              <a:t> nodes</a:t>
            </a:r>
          </a:p>
          <a:p>
            <a:pPr>
              <a:defRPr/>
            </a:pPr>
            <a:r>
              <a:rPr lang="en-US" sz="2400" dirty="0"/>
              <a:t>each of </a:t>
            </a:r>
            <a:r>
              <a:rPr lang="en-US" sz="2400" i="1" dirty="0"/>
              <a:t>n</a:t>
            </a:r>
            <a:r>
              <a:rPr lang="en-US" sz="2400" dirty="0"/>
              <a:t> iteration: need to check all nodes, </a:t>
            </a:r>
            <a:r>
              <a:rPr lang="en-US" sz="2400" i="1" dirty="0"/>
              <a:t>w</a:t>
            </a:r>
            <a:r>
              <a:rPr lang="en-US" sz="2400" dirty="0"/>
              <a:t>, not in </a:t>
            </a:r>
            <a:r>
              <a:rPr lang="en-US" sz="2400" i="1" dirty="0"/>
              <a:t>N</a:t>
            </a:r>
          </a:p>
          <a:p>
            <a:pPr>
              <a:defRPr/>
            </a:pPr>
            <a:r>
              <a:rPr lang="en-US" sz="2400" i="1" dirty="0"/>
              <a:t>n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+1)/2 comparisons: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complexity</a:t>
            </a:r>
          </a:p>
          <a:p>
            <a:pPr>
              <a:defRPr/>
            </a:pPr>
            <a:r>
              <a:rPr lang="en-US" sz="2400" dirty="0"/>
              <a:t>more efficient implementations possible: O(</a:t>
            </a:r>
            <a:r>
              <a:rPr lang="en-US" sz="2400" i="1" dirty="0"/>
              <a:t>n</a:t>
            </a:r>
            <a:r>
              <a:rPr lang="en-US" sz="2400" dirty="0"/>
              <a:t>log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</p:txBody>
      </p:sp>
      <p:sp>
        <p:nvSpPr>
          <p:cNvPr id="445" name="Rectangle 3">
            <a:extLst>
              <a:ext uri="{FF2B5EF4-FFF2-40B4-BE49-F238E27FC236}">
                <a16:creationId xmlns:a16="http://schemas.microsoft.com/office/drawing/2014/main" id="{37555C05-2A0C-8E42-A9BE-7ECBAF0D8C2D}"/>
              </a:ext>
            </a:extLst>
          </p:cNvPr>
          <p:cNvSpPr txBox="1">
            <a:spLocks noChangeArrowheads="1"/>
          </p:cNvSpPr>
          <p:nvPr/>
        </p:nvSpPr>
        <p:spPr>
          <a:xfrm>
            <a:off x="729298" y="3378200"/>
            <a:ext cx="11310302" cy="2331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message complexity: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sz="2400" dirty="0"/>
              <a:t>each router must </a:t>
            </a:r>
            <a:r>
              <a:rPr lang="en-US" sz="2400" i="1" dirty="0">
                <a:solidFill>
                  <a:srgbClr val="0000A8"/>
                </a:solidFill>
              </a:rPr>
              <a:t>broadcast</a:t>
            </a:r>
            <a:r>
              <a:rPr lang="en-US" sz="2400" dirty="0"/>
              <a:t> its link state information to other </a:t>
            </a:r>
            <a:r>
              <a:rPr lang="en-US" sz="2400" i="1" dirty="0"/>
              <a:t>n</a:t>
            </a:r>
            <a:r>
              <a:rPr lang="en-US" sz="2400" dirty="0"/>
              <a:t> routers </a:t>
            </a:r>
          </a:p>
          <a:p>
            <a:pPr>
              <a:defRPr/>
            </a:pPr>
            <a:r>
              <a:rPr lang="en-US" sz="2400" dirty="0"/>
              <a:t>efficient (and interesting!) broadcast algorithms: O(</a:t>
            </a:r>
            <a:r>
              <a:rPr lang="en-US" sz="2400" i="1" dirty="0"/>
              <a:t>n</a:t>
            </a:r>
            <a:r>
              <a:rPr lang="en-US" sz="2400" dirty="0"/>
              <a:t>) link crossings to disseminate a broadcast message from one source</a:t>
            </a:r>
          </a:p>
          <a:p>
            <a:pPr>
              <a:defRPr/>
            </a:pPr>
            <a:r>
              <a:rPr lang="en-US" sz="2400" dirty="0"/>
              <a:t>each router’s message crosses O(</a:t>
            </a:r>
            <a:r>
              <a:rPr lang="en-US" sz="2400" i="1" dirty="0"/>
              <a:t>n</a:t>
            </a:r>
            <a:r>
              <a:rPr lang="en-US" sz="2400" dirty="0"/>
              <a:t>) links: overall message complexity: O(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3739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D535FA-3323-5A43-A352-F3C8C44E3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813026" cy="517728"/>
          </a:xfrm>
        </p:spPr>
        <p:txBody>
          <a:bodyPr>
            <a:normAutofit lnSpcReduction="10000"/>
          </a:bodyPr>
          <a:lstStyle/>
          <a:p>
            <a:pPr marL="130175" indent="0">
              <a:buNone/>
            </a:pPr>
            <a:r>
              <a:rPr lang="en-US" sz="3200" dirty="0"/>
              <a:t>dynamic programming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Distance vector routing – Bellman Ford algorithm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FC0ED4-C8EE-C348-BF6A-3B5057DBF745}"/>
              </a:ext>
            </a:extLst>
          </p:cNvPr>
          <p:cNvGrpSpPr/>
          <p:nvPr/>
        </p:nvGrpSpPr>
        <p:grpSpPr>
          <a:xfrm>
            <a:off x="1902542" y="2507226"/>
            <a:ext cx="8854256" cy="2757948"/>
            <a:chOff x="1902542" y="2507226"/>
            <a:chExt cx="8854256" cy="2757948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6172113-4B9B-B44F-B37E-0F9E92FBDD04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803423" y="3288890"/>
              <a:ext cx="7953375" cy="197628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Let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000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(y): 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cost of least-cost path from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 to </a:t>
              </a:r>
              <a:r>
                <a:rPr lang="en-US" sz="3000" i="1" dirty="0"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>
                <a:buFont typeface="Wingdings" charset="0"/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Then:</a:t>
              </a:r>
            </a:p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= </a:t>
              </a:r>
              <a:r>
                <a:rPr lang="en-US" sz="32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min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 c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x,v 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D</a:t>
              </a:r>
              <a:r>
                <a:rPr lang="en-US" sz="3200" i="1" baseline="-25000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r>
                <a:rPr lang="en-US" sz="3200" i="1" dirty="0">
                  <a:solidFill>
                    <a:srgbClr val="CC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(y) }</a:t>
              </a:r>
            </a:p>
            <a:p>
              <a:pPr>
                <a:buFont typeface="Wingdings" charset="0"/>
                <a:buNone/>
              </a:pPr>
              <a:r>
                <a:rPr lang="en-US" sz="3200" dirty="0"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</a:p>
            <a:p>
              <a:pPr>
                <a:buFont typeface="Wingdings" charset="0"/>
                <a:buNone/>
              </a:pPr>
              <a:endParaRPr lang="en-US" dirty="0">
                <a:latin typeface="Gill Sans MT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5C580C-1126-504E-8FA4-8CD48ACEC90C}"/>
                </a:ext>
              </a:extLst>
            </p:cNvPr>
            <p:cNvSpPr/>
            <p:nvPr/>
          </p:nvSpPr>
          <p:spPr>
            <a:xfrm>
              <a:off x="1902542" y="2743199"/>
              <a:ext cx="8686800" cy="2182761"/>
            </a:xfrm>
            <a:prstGeom prst="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693CD9-8C4E-4040-AB87-525C3BB2DD5B}"/>
                </a:ext>
              </a:extLst>
            </p:cNvPr>
            <p:cNvSpPr txBox="1"/>
            <p:nvPr/>
          </p:nvSpPr>
          <p:spPr>
            <a:xfrm>
              <a:off x="2418735" y="2507226"/>
              <a:ext cx="304750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Bellman-Ford equation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9B7B6-F48D-464C-80B7-D4E3FFE8A0DD}"/>
              </a:ext>
            </a:extLst>
          </p:cNvPr>
          <p:cNvGrpSpPr/>
          <p:nvPr/>
        </p:nvGrpSpPr>
        <p:grpSpPr>
          <a:xfrm>
            <a:off x="882140" y="4742711"/>
            <a:ext cx="4443412" cy="1557316"/>
            <a:chOff x="2040982" y="4374411"/>
            <a:chExt cx="4443412" cy="1557316"/>
          </a:xfrm>
        </p:grpSpPr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3EF53877-706D-1B4F-97A3-D4D8AB9B3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0982" y="5474527"/>
              <a:ext cx="444341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min</a:t>
              </a:r>
              <a:r>
                <a:rPr lang="en-US" dirty="0">
                  <a:latin typeface="+mn-lt"/>
                </a:rPr>
                <a:t> taken over all neighbors</a:t>
              </a:r>
              <a:r>
                <a:rPr lang="en-US" i="1" dirty="0">
                  <a:latin typeface="+mn-lt"/>
                </a:rPr>
                <a:t> v </a:t>
              </a:r>
              <a:r>
                <a:rPr lang="en-US" dirty="0">
                  <a:latin typeface="+mn-lt"/>
                </a:rPr>
                <a:t>of </a:t>
              </a:r>
              <a:r>
                <a:rPr lang="en-US" i="1" dirty="0">
                  <a:latin typeface="+mn-lt"/>
                </a:rPr>
                <a:t>x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C88D2D32-84DC-074E-91A8-72F035B28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9694" y="4374411"/>
              <a:ext cx="0" cy="1357464"/>
            </a:xfrm>
            <a:prstGeom prst="line">
              <a:avLst/>
            </a:prstGeom>
            <a:noFill/>
            <a:ln w="12700">
              <a:solidFill>
                <a:srgbClr val="0000A8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653ED9-AAD1-2C47-B7F8-1C4C9C2392B7}"/>
              </a:ext>
            </a:extLst>
          </p:cNvPr>
          <p:cNvGrpSpPr/>
          <p:nvPr/>
        </p:nvGrpSpPr>
        <p:grpSpPr>
          <a:xfrm>
            <a:off x="6490417" y="4684735"/>
            <a:ext cx="4855304" cy="1072830"/>
            <a:chOff x="6490417" y="4684735"/>
            <a:chExt cx="4855304" cy="1072830"/>
          </a:xfrm>
        </p:grpSpPr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84D3DDF1-A07C-4944-BFAD-0934045A4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90417" y="5295900"/>
              <a:ext cx="485530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i="1" dirty="0">
                  <a:latin typeface="+mn-lt"/>
                </a:rPr>
                <a:t>v</a:t>
              </a:r>
              <a:r>
                <a:rPr lang="en-US" dirty="0">
                  <a:latin typeface="+mn-lt"/>
                </a:rPr>
                <a:t>’s estimated least-cost-path cost to </a:t>
              </a:r>
              <a:r>
                <a:rPr lang="en-US" i="1" dirty="0">
                  <a:latin typeface="+mn-lt"/>
                </a:rPr>
                <a:t>y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97FA599-E18E-564C-8B44-C47AC16D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89107" y="4684735"/>
              <a:ext cx="0" cy="713983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DDF3FC-7958-1A4C-9958-CFEED50F7D04}"/>
              </a:ext>
            </a:extLst>
          </p:cNvPr>
          <p:cNvGrpSpPr/>
          <p:nvPr/>
        </p:nvGrpSpPr>
        <p:grpSpPr>
          <a:xfrm>
            <a:off x="5898825" y="4749453"/>
            <a:ext cx="3734933" cy="1589812"/>
            <a:chOff x="5898825" y="4749453"/>
            <a:chExt cx="3734933" cy="1589812"/>
          </a:xfrm>
        </p:grpSpPr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4E51D062-C026-C442-99A3-A58F234CF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825" y="5877600"/>
              <a:ext cx="373493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dirty="0">
                  <a:latin typeface="+mn-lt"/>
                </a:rPr>
                <a:t>direct cost of link from</a:t>
              </a:r>
              <a:r>
                <a:rPr lang="en-US" i="1" dirty="0">
                  <a:latin typeface="+mn-lt"/>
                </a:rPr>
                <a:t> x </a:t>
              </a:r>
              <a:r>
                <a:rPr lang="en-US" dirty="0">
                  <a:latin typeface="+mn-lt"/>
                </a:rPr>
                <a:t>to </a:t>
              </a:r>
              <a:r>
                <a:rPr lang="en-US" i="1" dirty="0">
                  <a:latin typeface="+mn-lt"/>
                </a:rPr>
                <a:t>v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A47127-1CA2-C945-9F12-07114230EB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847" y="4749453"/>
              <a:ext cx="0" cy="1338196"/>
            </a:xfrm>
            <a:prstGeom prst="line">
              <a:avLst/>
            </a:prstGeom>
            <a:ln w="12700">
              <a:solidFill>
                <a:srgbClr val="0000A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7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1" name="Freeform 4">
            <a:extLst>
              <a:ext uri="{FF2B5EF4-FFF2-40B4-BE49-F238E27FC236}">
                <a16:creationId xmlns:a16="http://schemas.microsoft.com/office/drawing/2014/main" id="{B3361BDC-FC6E-7D45-AF3A-D0E68A57BA18}"/>
              </a:ext>
            </a:extLst>
          </p:cNvPr>
          <p:cNvSpPr>
            <a:spLocks/>
          </p:cNvSpPr>
          <p:nvPr/>
        </p:nvSpPr>
        <p:spPr bwMode="auto">
          <a:xfrm>
            <a:off x="1464895" y="2577601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2" name="Freeform 5">
            <a:extLst>
              <a:ext uri="{FF2B5EF4-FFF2-40B4-BE49-F238E27FC236}">
                <a16:creationId xmlns:a16="http://schemas.microsoft.com/office/drawing/2014/main" id="{EB384ECE-A843-C347-B24C-9E275CEAC2CD}"/>
              </a:ext>
            </a:extLst>
          </p:cNvPr>
          <p:cNvSpPr>
            <a:spLocks/>
          </p:cNvSpPr>
          <p:nvPr/>
        </p:nvSpPr>
        <p:spPr bwMode="auto">
          <a:xfrm>
            <a:off x="1974545" y="3431326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Oval 6">
            <a:extLst>
              <a:ext uri="{FF2B5EF4-FFF2-40B4-BE49-F238E27FC236}">
                <a16:creationId xmlns:a16="http://schemas.microsoft.com/office/drawing/2014/main" id="{AB39D95A-2416-9A44-A4A8-038FB65B4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155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Line 7">
            <a:extLst>
              <a:ext uri="{FF2B5EF4-FFF2-40B4-BE49-F238E27FC236}">
                <a16:creationId xmlns:a16="http://schemas.microsoft.com/office/drawing/2014/main" id="{E78BA6E9-D2DE-3B4C-B8F0-0B60FECF11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1795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8">
            <a:extLst>
              <a:ext uri="{FF2B5EF4-FFF2-40B4-BE49-F238E27FC236}">
                <a16:creationId xmlns:a16="http://schemas.microsoft.com/office/drawing/2014/main" id="{A0D47CD4-5213-7747-B8ED-B82CB1DF3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8683" y="38043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6" name="Rectangle 9">
            <a:extLst>
              <a:ext uri="{FF2B5EF4-FFF2-40B4-BE49-F238E27FC236}">
                <a16:creationId xmlns:a16="http://schemas.microsoft.com/office/drawing/2014/main" id="{9CC7A1F3-7121-9A4D-8ED5-61BE0641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795" y="38043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7" name="Oval 10">
            <a:extLst>
              <a:ext uri="{FF2B5EF4-FFF2-40B4-BE49-F238E27FC236}">
                <a16:creationId xmlns:a16="http://schemas.microsoft.com/office/drawing/2014/main" id="{942A74E2-4B12-2844-8247-4DD1081A4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7033" y="37107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3" name="Oval 26">
            <a:extLst>
              <a:ext uri="{FF2B5EF4-FFF2-40B4-BE49-F238E27FC236}">
                <a16:creationId xmlns:a16="http://schemas.microsoft.com/office/drawing/2014/main" id="{74166FED-9DB6-AE4B-B5E4-19FFE332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25101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4" name="Line 27">
            <a:extLst>
              <a:ext uri="{FF2B5EF4-FFF2-40B4-BE49-F238E27FC236}">
                <a16:creationId xmlns:a16="http://schemas.microsoft.com/office/drawing/2014/main" id="{69186391-9606-034D-9306-C735925D820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8058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5" name="Line 28">
            <a:extLst>
              <a:ext uri="{FF2B5EF4-FFF2-40B4-BE49-F238E27FC236}">
                <a16:creationId xmlns:a16="http://schemas.microsoft.com/office/drawing/2014/main" id="{75BB6334-D1C4-D94A-BA99-4367AA958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4945" y="4413988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" name="Rectangle 29">
            <a:extLst>
              <a:ext uri="{FF2B5EF4-FFF2-40B4-BE49-F238E27FC236}">
                <a16:creationId xmlns:a16="http://schemas.microsoft.com/office/drawing/2014/main" id="{4D831A84-D0A6-2A4D-89B7-0B39B1BD8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058" y="4413988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7" name="Oval 30">
            <a:extLst>
              <a:ext uri="{FF2B5EF4-FFF2-40B4-BE49-F238E27FC236}">
                <a16:creationId xmlns:a16="http://schemas.microsoft.com/office/drawing/2014/main" id="{D0D42B8D-5E2B-7841-A6D2-30BC21485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295" y="4320326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8" name="Oval 31">
            <a:extLst>
              <a:ext uri="{FF2B5EF4-FFF2-40B4-BE49-F238E27FC236}">
                <a16:creationId xmlns:a16="http://schemas.microsoft.com/office/drawing/2014/main" id="{12DF998B-81DA-CA49-8C5F-CC780FA09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83763"/>
            <a:ext cx="496888" cy="128588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9" name="Line 32">
            <a:extLst>
              <a:ext uri="{FF2B5EF4-FFF2-40B4-BE49-F238E27FC236}">
                <a16:creationId xmlns:a16="http://schemas.microsoft.com/office/drawing/2014/main" id="{0931E746-EEC9-4149-B22C-B128CADA6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4995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0" name="Line 33">
            <a:extLst>
              <a:ext uri="{FF2B5EF4-FFF2-40B4-BE49-F238E27FC236}">
                <a16:creationId xmlns:a16="http://schemas.microsoft.com/office/drawing/2014/main" id="{18A78410-02D9-124E-8247-E082F1322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1883" y="3872651"/>
            <a:ext cx="0" cy="79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" name="Rectangle 34">
            <a:extLst>
              <a:ext uri="{FF2B5EF4-FFF2-40B4-BE49-F238E27FC236}">
                <a16:creationId xmlns:a16="http://schemas.microsoft.com/office/drawing/2014/main" id="{200B969E-4AA3-A14C-AF42-EAA87444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995" y="3872651"/>
            <a:ext cx="492125" cy="777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2" name="Oval 35">
            <a:extLst>
              <a:ext uri="{FF2B5EF4-FFF2-40B4-BE49-F238E27FC236}">
                <a16:creationId xmlns:a16="http://schemas.microsoft.com/office/drawing/2014/main" id="{79F8363D-C882-3044-8464-7FCFFC28C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0233" y="3778988"/>
            <a:ext cx="496888" cy="150813"/>
          </a:xfrm>
          <a:prstGeom prst="ellipse">
            <a:avLst/>
          </a:prstGeom>
          <a:solidFill>
            <a:srgbClr val="CCCC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3" name="Freeform 36">
            <a:extLst>
              <a:ext uri="{FF2B5EF4-FFF2-40B4-BE49-F238E27FC236}">
                <a16:creationId xmlns:a16="http://schemas.microsoft.com/office/drawing/2014/main" id="{C5ED50C5-F56B-144B-B077-B4B2FEDC3660}"/>
              </a:ext>
            </a:extLst>
          </p:cNvPr>
          <p:cNvSpPr>
            <a:spLocks/>
          </p:cNvSpPr>
          <p:nvPr/>
        </p:nvSpPr>
        <p:spPr bwMode="auto">
          <a:xfrm>
            <a:off x="3655708" y="3474188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4" name="Freeform 37">
            <a:extLst>
              <a:ext uri="{FF2B5EF4-FFF2-40B4-BE49-F238E27FC236}">
                <a16:creationId xmlns:a16="http://schemas.microsoft.com/office/drawing/2014/main" id="{A19ED863-F302-4C4B-BF32-9ED18D75863D}"/>
              </a:ext>
            </a:extLst>
          </p:cNvPr>
          <p:cNvSpPr>
            <a:spLocks/>
          </p:cNvSpPr>
          <p:nvPr/>
        </p:nvSpPr>
        <p:spPr bwMode="auto">
          <a:xfrm>
            <a:off x="2555570" y="3483713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5" name="Freeform 38">
            <a:extLst>
              <a:ext uri="{FF2B5EF4-FFF2-40B4-BE49-F238E27FC236}">
                <a16:creationId xmlns:a16="http://schemas.microsoft.com/office/drawing/2014/main" id="{6BF3134C-2B3E-1548-AB3D-A3BDFF4F4A5C}"/>
              </a:ext>
            </a:extLst>
          </p:cNvPr>
          <p:cNvSpPr>
            <a:spLocks/>
          </p:cNvSpPr>
          <p:nvPr/>
        </p:nvSpPr>
        <p:spPr bwMode="auto">
          <a:xfrm>
            <a:off x="2817508" y="3459901"/>
            <a:ext cx="800100" cy="952500"/>
          </a:xfrm>
          <a:custGeom>
            <a:avLst/>
            <a:gdLst>
              <a:gd name="T0" fmla="*/ 0 w 378"/>
              <a:gd name="T1" fmla="*/ 11993521 h 174"/>
              <a:gd name="T2" fmla="*/ 5035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6" name="Freeform 39">
            <a:extLst>
              <a:ext uri="{FF2B5EF4-FFF2-40B4-BE49-F238E27FC236}">
                <a16:creationId xmlns:a16="http://schemas.microsoft.com/office/drawing/2014/main" id="{C6245707-E1A1-D049-ABCA-63F805299AF1}"/>
              </a:ext>
            </a:extLst>
          </p:cNvPr>
          <p:cNvSpPr>
            <a:spLocks/>
          </p:cNvSpPr>
          <p:nvPr/>
        </p:nvSpPr>
        <p:spPr bwMode="auto">
          <a:xfrm>
            <a:off x="3908120" y="4012351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7" name="Freeform 40">
            <a:extLst>
              <a:ext uri="{FF2B5EF4-FFF2-40B4-BE49-F238E27FC236}">
                <a16:creationId xmlns:a16="http://schemas.microsoft.com/office/drawing/2014/main" id="{4B76FA55-0E59-6C45-8AD8-BE40BC0A5648}"/>
              </a:ext>
            </a:extLst>
          </p:cNvPr>
          <p:cNvSpPr>
            <a:spLocks/>
          </p:cNvSpPr>
          <p:nvPr/>
        </p:nvSpPr>
        <p:spPr bwMode="auto">
          <a:xfrm>
            <a:off x="2827033" y="446002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8" name="Freeform 41">
            <a:extLst>
              <a:ext uri="{FF2B5EF4-FFF2-40B4-BE49-F238E27FC236}">
                <a16:creationId xmlns:a16="http://schemas.microsoft.com/office/drawing/2014/main" id="{478F5CA3-540D-704B-A0A9-843221692BFB}"/>
              </a:ext>
            </a:extLst>
          </p:cNvPr>
          <p:cNvSpPr>
            <a:spLocks/>
          </p:cNvSpPr>
          <p:nvPr/>
        </p:nvSpPr>
        <p:spPr bwMode="auto">
          <a:xfrm>
            <a:off x="1888820" y="3945676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9" name="Freeform 42">
            <a:extLst>
              <a:ext uri="{FF2B5EF4-FFF2-40B4-BE49-F238E27FC236}">
                <a16:creationId xmlns:a16="http://schemas.microsoft.com/office/drawing/2014/main" id="{09441A01-DB3D-8849-9E6E-B61A9E1DF7A5}"/>
              </a:ext>
            </a:extLst>
          </p:cNvPr>
          <p:cNvSpPr>
            <a:spLocks/>
          </p:cNvSpPr>
          <p:nvPr/>
        </p:nvSpPr>
        <p:spPr bwMode="auto">
          <a:xfrm>
            <a:off x="2817508" y="33646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0" name="Freeform 43">
            <a:extLst>
              <a:ext uri="{FF2B5EF4-FFF2-40B4-BE49-F238E27FC236}">
                <a16:creationId xmlns:a16="http://schemas.microsoft.com/office/drawing/2014/main" id="{FFD32857-C28D-9847-80E0-9E7FFFB0893C}"/>
              </a:ext>
            </a:extLst>
          </p:cNvPr>
          <p:cNvSpPr>
            <a:spLocks/>
          </p:cNvSpPr>
          <p:nvPr/>
        </p:nvSpPr>
        <p:spPr bwMode="auto">
          <a:xfrm>
            <a:off x="3889070" y="3359888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1" name="Freeform 44">
            <a:extLst>
              <a:ext uri="{FF2B5EF4-FFF2-40B4-BE49-F238E27FC236}">
                <a16:creationId xmlns:a16="http://schemas.microsoft.com/office/drawing/2014/main" id="{95317AFD-8425-9047-82D2-5C53D86FC4B1}"/>
              </a:ext>
            </a:extLst>
          </p:cNvPr>
          <p:cNvSpPr>
            <a:spLocks/>
          </p:cNvSpPr>
          <p:nvPr/>
        </p:nvSpPr>
        <p:spPr bwMode="auto">
          <a:xfrm>
            <a:off x="1798333" y="2678851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42" name="Group 45">
            <a:extLst>
              <a:ext uri="{FF2B5EF4-FFF2-40B4-BE49-F238E27FC236}">
                <a16:creationId xmlns:a16="http://schemas.microsoft.com/office/drawing/2014/main" id="{8EA0B5C0-FA92-A244-9016-9BA3D6889A5F}"/>
              </a:ext>
            </a:extLst>
          </p:cNvPr>
          <p:cNvGrpSpPr>
            <a:grpSpLocks/>
          </p:cNvGrpSpPr>
          <p:nvPr/>
        </p:nvGrpSpPr>
        <p:grpSpPr bwMode="auto">
          <a:xfrm>
            <a:off x="1639583" y="3628176"/>
            <a:ext cx="325438" cy="396875"/>
            <a:chOff x="2954" y="2425"/>
            <a:chExt cx="208" cy="250"/>
          </a:xfrm>
        </p:grpSpPr>
        <p:sp>
          <p:nvSpPr>
            <p:cNvPr id="168" name="Rectangle 46">
              <a:extLst>
                <a:ext uri="{FF2B5EF4-FFF2-40B4-BE49-F238E27FC236}">
                  <a16:creationId xmlns:a16="http://schemas.microsoft.com/office/drawing/2014/main" id="{F6376756-4852-A74B-A929-795C12362D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4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9" name="Text Box 47">
              <a:extLst>
                <a:ext uri="{FF2B5EF4-FFF2-40B4-BE49-F238E27FC236}">
                  <a16:creationId xmlns:a16="http://schemas.microsoft.com/office/drawing/2014/main" id="{8D21A96D-93CD-CC4E-9802-65B183FC9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4" y="2425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3" name="Group 48">
            <a:extLst>
              <a:ext uri="{FF2B5EF4-FFF2-40B4-BE49-F238E27FC236}">
                <a16:creationId xmlns:a16="http://schemas.microsoft.com/office/drawing/2014/main" id="{BAEC1726-7585-D84C-8544-8B19570BB0D1}"/>
              </a:ext>
            </a:extLst>
          </p:cNvPr>
          <p:cNvGrpSpPr>
            <a:grpSpLocks/>
          </p:cNvGrpSpPr>
          <p:nvPr/>
        </p:nvGrpSpPr>
        <p:grpSpPr bwMode="auto">
          <a:xfrm>
            <a:off x="3503308" y="4237776"/>
            <a:ext cx="311150" cy="396875"/>
            <a:chOff x="2958" y="2425"/>
            <a:chExt cx="199" cy="250"/>
          </a:xfrm>
        </p:grpSpPr>
        <p:sp>
          <p:nvSpPr>
            <p:cNvPr id="166" name="Rectangle 49">
              <a:extLst>
                <a:ext uri="{FF2B5EF4-FFF2-40B4-BE49-F238E27FC236}">
                  <a16:creationId xmlns:a16="http://schemas.microsoft.com/office/drawing/2014/main" id="{30D6A47E-3051-2642-B778-56D0A6ADF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67" name="Text Box 50">
              <a:extLst>
                <a:ext uri="{FF2B5EF4-FFF2-40B4-BE49-F238E27FC236}">
                  <a16:creationId xmlns:a16="http://schemas.microsoft.com/office/drawing/2014/main" id="{657B88CD-80B6-9149-A47C-0E4E47210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8" y="2425"/>
              <a:ext cx="1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y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7" name="Group 60">
            <a:extLst>
              <a:ext uri="{FF2B5EF4-FFF2-40B4-BE49-F238E27FC236}">
                <a16:creationId xmlns:a16="http://schemas.microsoft.com/office/drawing/2014/main" id="{C6605578-FE95-B24F-BADA-356BBFD8BB95}"/>
              </a:ext>
            </a:extLst>
          </p:cNvPr>
          <p:cNvGrpSpPr>
            <a:grpSpLocks/>
          </p:cNvGrpSpPr>
          <p:nvPr/>
        </p:nvGrpSpPr>
        <p:grpSpPr bwMode="auto">
          <a:xfrm>
            <a:off x="4398658" y="3647226"/>
            <a:ext cx="336550" cy="457200"/>
            <a:chOff x="2949" y="2395"/>
            <a:chExt cx="214" cy="288"/>
          </a:xfrm>
        </p:grpSpPr>
        <p:sp>
          <p:nvSpPr>
            <p:cNvPr id="158" name="Rectangle 61">
              <a:extLst>
                <a:ext uri="{FF2B5EF4-FFF2-40B4-BE49-F238E27FC236}">
                  <a16:creationId xmlns:a16="http://schemas.microsoft.com/office/drawing/2014/main" id="{41CF463B-AC90-B448-AB77-AD1A2A48F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" y="2490"/>
              <a:ext cx="142" cy="132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59" name="Text Box 62">
              <a:extLst>
                <a:ext uri="{FF2B5EF4-FFF2-40B4-BE49-F238E27FC236}">
                  <a16:creationId xmlns:a16="http://schemas.microsoft.com/office/drawing/2014/main" id="{6948C996-9399-804D-A0BC-5489BB1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2395"/>
              <a:ext cx="2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z</a:t>
              </a:r>
            </a:p>
          </p:txBody>
        </p:sp>
      </p:grpSp>
      <p:sp>
        <p:nvSpPr>
          <p:cNvPr id="148" name="Text Box 63">
            <a:extLst>
              <a:ext uri="{FF2B5EF4-FFF2-40B4-BE49-F238E27FC236}">
                <a16:creationId xmlns:a16="http://schemas.microsoft.com/office/drawing/2014/main" id="{5119DE63-46A3-DA49-98F8-27DCAD979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08" y="33487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49" name="Text Box 64">
            <a:extLst>
              <a:ext uri="{FF2B5EF4-FFF2-40B4-BE49-F238E27FC236}">
                <a16:creationId xmlns:a16="http://schemas.microsoft.com/office/drawing/2014/main" id="{C6DA4233-38DD-5642-A09A-BB31A7CEF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9058" y="36964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0" name="Text Box 65">
            <a:extLst>
              <a:ext uri="{FF2B5EF4-FFF2-40B4-BE49-F238E27FC236}">
                <a16:creationId xmlns:a16="http://schemas.microsoft.com/office/drawing/2014/main" id="{6E303301-D563-6140-AA2B-70CA3406E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495" y="40345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1" name="Text Box 66">
            <a:extLst>
              <a:ext uri="{FF2B5EF4-FFF2-40B4-BE49-F238E27FC236}">
                <a16:creationId xmlns:a16="http://schemas.microsoft.com/office/drawing/2014/main" id="{CBC99722-8514-834D-85FC-347C82160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8658" y="38440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2" name="Text Box 67">
            <a:extLst>
              <a:ext uri="{FF2B5EF4-FFF2-40B4-BE49-F238E27FC236}">
                <a16:creationId xmlns:a16="http://schemas.microsoft.com/office/drawing/2014/main" id="{83B046CC-9905-9C43-9054-62843B40F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645" y="44060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3" name="Text Box 68">
            <a:extLst>
              <a:ext uri="{FF2B5EF4-FFF2-40B4-BE49-F238E27FC236}">
                <a16:creationId xmlns:a16="http://schemas.microsoft.com/office/drawing/2014/main" id="{534112F7-D709-B040-8EB3-28DABCD69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145" y="37250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4" name="Text Box 69">
            <a:extLst>
              <a:ext uri="{FF2B5EF4-FFF2-40B4-BE49-F238E27FC236}">
                <a16:creationId xmlns:a16="http://schemas.microsoft.com/office/drawing/2014/main" id="{23747841-C3BA-4F4A-AF0C-5509D7AD1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645" y="41441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2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5" name="Text Box 70">
            <a:extLst>
              <a:ext uri="{FF2B5EF4-FFF2-40B4-BE49-F238E27FC236}">
                <a16:creationId xmlns:a16="http://schemas.microsoft.com/office/drawing/2014/main" id="{505A16BA-1B4E-2946-BF56-95BF07F6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8783" y="329162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6" name="Text Box 71">
            <a:extLst>
              <a:ext uri="{FF2B5EF4-FFF2-40B4-BE49-F238E27FC236}">
                <a16:creationId xmlns:a16="http://schemas.microsoft.com/office/drawing/2014/main" id="{629902D3-50B9-0949-B491-4ABB18141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970" y="30535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3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57" name="Text Box 72">
            <a:extLst>
              <a:ext uri="{FF2B5EF4-FFF2-40B4-BE49-F238E27FC236}">
                <a16:creationId xmlns:a16="http://schemas.microsoft.com/office/drawing/2014/main" id="{165ABB11-551D-C643-B086-8CDB0076C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758" y="26296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5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70" name="Text Box 73">
            <a:extLst>
              <a:ext uri="{FF2B5EF4-FFF2-40B4-BE49-F238E27FC236}">
                <a16:creationId xmlns:a16="http://schemas.microsoft.com/office/drawing/2014/main" id="{50793FC3-EA52-8A46-B2EB-EA9264E2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" y="1453057"/>
            <a:ext cx="110604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Suppose that </a:t>
            </a:r>
            <a:r>
              <a:rPr kumimoji="0" lang="en-US" sz="2800" b="0" i="1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’s neighboring node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s, x,v,w,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know that for destination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 z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: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6EDB62A-BA4E-E241-91FE-0B3F85B42586}"/>
              </a:ext>
            </a:extLst>
          </p:cNvPr>
          <p:cNvGrpSpPr/>
          <p:nvPr/>
        </p:nvGrpSpPr>
        <p:grpSpPr>
          <a:xfrm>
            <a:off x="5954236" y="2228981"/>
            <a:ext cx="4331635" cy="1775026"/>
            <a:chOff x="5954236" y="2228981"/>
            <a:chExt cx="4331635" cy="1775026"/>
          </a:xfrm>
        </p:grpSpPr>
        <p:sp>
          <p:nvSpPr>
            <p:cNvPr id="171" name="Text Box 74">
              <a:extLst>
                <a:ext uri="{FF2B5EF4-FFF2-40B4-BE49-F238E27FC236}">
                  <a16:creationId xmlns:a16="http://schemas.microsoft.com/office/drawing/2014/main" id="{08AC163F-B177-6F4C-8CFD-A821A7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67193" y="2803678"/>
              <a:ext cx="3595856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= min {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u,v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v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u,x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x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(z),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                 c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u,w 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+ D</a:t>
              </a:r>
              <a:r>
                <a:rPr kumimoji="0" lang="en-US" sz="24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w</a:t>
              </a:r>
              <a:r>
                <a:rPr kumimoji="0" lang="en-US" sz="24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(z) 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}</a:t>
              </a:r>
            </a:p>
          </p:txBody>
        </p:sp>
        <p:sp>
          <p:nvSpPr>
            <p:cNvPr id="173" name="Text Box 76">
              <a:extLst>
                <a:ext uri="{FF2B5EF4-FFF2-40B4-BE49-F238E27FC236}">
                  <a16:creationId xmlns:a16="http://schemas.microsoft.com/office/drawing/2014/main" id="{75683FA0-BB30-1143-8370-A231590EC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4236" y="2228981"/>
              <a:ext cx="4331635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Bellman-Ford equation says: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0322153-8ADE-0E45-A262-AA9A6F947B78}"/>
              </a:ext>
            </a:extLst>
          </p:cNvPr>
          <p:cNvSpPr/>
          <p:nvPr/>
        </p:nvSpPr>
        <p:spPr>
          <a:xfrm>
            <a:off x="1490598" y="3507287"/>
            <a:ext cx="613776" cy="613776"/>
          </a:xfrm>
          <a:prstGeom prst="ellipse">
            <a:avLst/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5CDC77B-12CB-3641-B097-13A93B9A5519}"/>
              </a:ext>
            </a:extLst>
          </p:cNvPr>
          <p:cNvGrpSpPr/>
          <p:nvPr/>
        </p:nvGrpSpPr>
        <p:grpSpPr>
          <a:xfrm>
            <a:off x="764088" y="2192055"/>
            <a:ext cx="1691013" cy="1127342"/>
            <a:chOff x="764088" y="2192055"/>
            <a:chExt cx="1691013" cy="112734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F6815DA-1947-6340-8445-6A386E65C0A9}"/>
                </a:ext>
              </a:extLst>
            </p:cNvPr>
            <p:cNvSpPr/>
            <p:nvPr/>
          </p:nvSpPr>
          <p:spPr>
            <a:xfrm>
              <a:off x="851770" y="2630466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6668ED3-D130-3D45-B084-001DB41CD429}"/>
                </a:ext>
              </a:extLst>
            </p:cNvPr>
            <p:cNvGrpSpPr/>
            <p:nvPr/>
          </p:nvGrpSpPr>
          <p:grpSpPr>
            <a:xfrm>
              <a:off x="764088" y="2192055"/>
              <a:ext cx="1346844" cy="461665"/>
              <a:chOff x="764088" y="2192055"/>
              <a:chExt cx="1346844" cy="461665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BEA4562-9169-7C42-BB3A-DDCF769E8C27}"/>
                  </a:ext>
                </a:extLst>
              </p:cNvPr>
              <p:cNvSpPr/>
              <p:nvPr/>
            </p:nvSpPr>
            <p:spPr>
              <a:xfrm>
                <a:off x="851770" y="224215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A04257-DEFD-8540-BF6E-236DE2C4C53F}"/>
                  </a:ext>
                </a:extLst>
              </p:cNvPr>
              <p:cNvSpPr txBox="1"/>
              <p:nvPr/>
            </p:nvSpPr>
            <p:spPr>
              <a:xfrm>
                <a:off x="764088" y="2192055"/>
                <a:ext cx="1346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v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= 5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721CBAE-72DC-0B4C-AC71-D468764AA3F0}"/>
              </a:ext>
            </a:extLst>
          </p:cNvPr>
          <p:cNvGrpSpPr/>
          <p:nvPr/>
        </p:nvGrpSpPr>
        <p:grpSpPr>
          <a:xfrm>
            <a:off x="2315033" y="3160213"/>
            <a:ext cx="501650" cy="396875"/>
            <a:chOff x="836555" y="3112712"/>
            <a:chExt cx="501650" cy="396875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A465F243-8453-E94C-A8EB-000E66654551}"/>
                </a:ext>
              </a:extLst>
            </p:cNvPr>
            <p:cNvGrpSpPr/>
            <p:nvPr/>
          </p:nvGrpSpPr>
          <p:grpSpPr>
            <a:xfrm>
              <a:off x="836555" y="3205962"/>
              <a:ext cx="501650" cy="233363"/>
              <a:chOff x="2303158" y="3229713"/>
              <a:chExt cx="501650" cy="233363"/>
            </a:xfrm>
          </p:grpSpPr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0853C746-773B-9B4B-9E9D-1A3FFD58F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34488"/>
                <a:ext cx="496888" cy="1285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4" name="Line 17">
                <a:extLst>
                  <a:ext uri="{FF2B5EF4-FFF2-40B4-BE49-F238E27FC236}">
                    <a16:creationId xmlns:a16="http://schemas.microsoft.com/office/drawing/2014/main" id="{02D5EB0A-0D47-D64A-94C0-9489ADD63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920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5" name="Line 18">
                <a:extLst>
                  <a:ext uri="{FF2B5EF4-FFF2-40B4-BE49-F238E27FC236}">
                    <a16:creationId xmlns:a16="http://schemas.microsoft.com/office/drawing/2014/main" id="{19267F03-A18E-E94D-AFBE-D362644035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04808" y="3323376"/>
                <a:ext cx="0" cy="7937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6" name="Rectangle 19">
                <a:extLst>
                  <a:ext uri="{FF2B5EF4-FFF2-40B4-BE49-F238E27FC236}">
                    <a16:creationId xmlns:a16="http://schemas.microsoft.com/office/drawing/2014/main" id="{5775B4BF-7190-E346-A0C4-3136C4FDFA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7920" y="3323376"/>
                <a:ext cx="492125" cy="77788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27A7EAA-5AB1-D541-8B8E-A74D44BA7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3158" y="3229713"/>
                <a:ext cx="496888" cy="15081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146" name="Group 57">
              <a:extLst>
                <a:ext uri="{FF2B5EF4-FFF2-40B4-BE49-F238E27FC236}">
                  <a16:creationId xmlns:a16="http://schemas.microsoft.com/office/drawing/2014/main" id="{E5EC63B4-77F4-0244-AFB9-0658A6C7E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9455" y="3112712"/>
              <a:ext cx="311150" cy="396875"/>
              <a:chOff x="2958" y="2425"/>
              <a:chExt cx="199" cy="250"/>
            </a:xfrm>
          </p:grpSpPr>
          <p:sp>
            <p:nvSpPr>
              <p:cNvPr id="160" name="Rectangle 58">
                <a:extLst>
                  <a:ext uri="{FF2B5EF4-FFF2-40B4-BE49-F238E27FC236}">
                    <a16:creationId xmlns:a16="http://schemas.microsoft.com/office/drawing/2014/main" id="{DD912960-89ED-D147-B665-AC6CCFCE5F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2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1" name="Text Box 59">
                <a:extLst>
                  <a:ext uri="{FF2B5EF4-FFF2-40B4-BE49-F238E27FC236}">
                    <a16:creationId xmlns:a16="http://schemas.microsoft.com/office/drawing/2014/main" id="{540DB369-7FE9-DE41-B6CA-42B11EC1D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" y="2425"/>
                <a:ext cx="19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v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F0B3B02B-083F-B544-92D3-D4A53099AC16}"/>
              </a:ext>
            </a:extLst>
          </p:cNvPr>
          <p:cNvGrpSpPr/>
          <p:nvPr/>
        </p:nvGrpSpPr>
        <p:grpSpPr>
          <a:xfrm>
            <a:off x="3717682" y="2156537"/>
            <a:ext cx="1617434" cy="1131193"/>
            <a:chOff x="3717682" y="2156537"/>
            <a:chExt cx="1617434" cy="1131193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ADC690BC-B355-8B44-A59E-02C693DA19C7}"/>
                </a:ext>
              </a:extLst>
            </p:cNvPr>
            <p:cNvSpPr/>
            <p:nvPr/>
          </p:nvSpPr>
          <p:spPr>
            <a:xfrm flipH="1">
              <a:off x="3717682" y="2598799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8A5A808-82DD-BB42-BA0F-146BE0A1F565}"/>
                </a:ext>
              </a:extLst>
            </p:cNvPr>
            <p:cNvGrpSpPr/>
            <p:nvPr/>
          </p:nvGrpSpPr>
          <p:grpSpPr>
            <a:xfrm>
              <a:off x="3933770" y="2156537"/>
              <a:ext cx="1401346" cy="461665"/>
              <a:chOff x="5257869" y="2364355"/>
              <a:chExt cx="1401346" cy="461665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549EF23C-2FFE-C14C-951E-E59A0690CED4}"/>
                  </a:ext>
                </a:extLst>
              </p:cNvPr>
              <p:cNvSpPr/>
              <p:nvPr/>
            </p:nvSpPr>
            <p:spPr>
              <a:xfrm>
                <a:off x="5402893" y="2421699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649CD771-2F80-AF41-B52D-63EB08A14300}"/>
                  </a:ext>
                </a:extLst>
              </p:cNvPr>
              <p:cNvSpPr txBox="1"/>
              <p:nvPr/>
            </p:nvSpPr>
            <p:spPr>
              <a:xfrm>
                <a:off x="5257869" y="2364355"/>
                <a:ext cx="14013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w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 = 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3</a:t>
                </a:r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186D734-0E35-0848-877D-0B8A6851C7C0}"/>
              </a:ext>
            </a:extLst>
          </p:cNvPr>
          <p:cNvGrpSpPr/>
          <p:nvPr/>
        </p:nvGrpSpPr>
        <p:grpSpPr>
          <a:xfrm>
            <a:off x="3392183" y="3123351"/>
            <a:ext cx="500062" cy="396875"/>
            <a:chOff x="3392183" y="3123351"/>
            <a:chExt cx="500062" cy="396875"/>
          </a:xfrm>
        </p:grpSpPr>
        <p:sp>
          <p:nvSpPr>
            <p:cNvPr id="118" name="Oval 21">
              <a:extLst>
                <a:ext uri="{FF2B5EF4-FFF2-40B4-BE49-F238E27FC236}">
                  <a16:creationId xmlns:a16="http://schemas.microsoft.com/office/drawing/2014/main" id="{CA014D69-6A3C-9242-91D0-7DCB5FF13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28138"/>
              <a:ext cx="495300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9" name="Line 22">
              <a:extLst>
                <a:ext uri="{FF2B5EF4-FFF2-40B4-BE49-F238E27FC236}">
                  <a16:creationId xmlns:a16="http://schemas.microsoft.com/office/drawing/2014/main" id="{A6BCF00D-E263-8C4C-AD85-5BD8F55AD8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21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Line 23">
              <a:extLst>
                <a:ext uri="{FF2B5EF4-FFF2-40B4-BE49-F238E27FC236}">
                  <a16:creationId xmlns:a16="http://schemas.microsoft.com/office/drawing/2014/main" id="{CDCA1E47-6B43-D144-9AB7-28160C22D5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7483" y="3317026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1" name="Rectangle 24">
              <a:extLst>
                <a:ext uri="{FF2B5EF4-FFF2-40B4-BE49-F238E27FC236}">
                  <a16:creationId xmlns:a16="http://schemas.microsoft.com/office/drawing/2014/main" id="{B3CD70A8-E93D-AC46-8A88-E9576AB3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2183" y="3317026"/>
              <a:ext cx="490538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Oval 25">
              <a:extLst>
                <a:ext uri="{FF2B5EF4-FFF2-40B4-BE49-F238E27FC236}">
                  <a16:creationId xmlns:a16="http://schemas.microsoft.com/office/drawing/2014/main" id="{C2A5705E-82DA-3146-B8C6-31D210861B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6945" y="3228126"/>
              <a:ext cx="495300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5" name="Group 54">
              <a:extLst>
                <a:ext uri="{FF2B5EF4-FFF2-40B4-BE49-F238E27FC236}">
                  <a16:creationId xmlns:a16="http://schemas.microsoft.com/office/drawing/2014/main" id="{10D52570-25C6-A74A-94B9-5AE0B127BC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6795" y="3123351"/>
              <a:ext cx="368300" cy="396875"/>
              <a:chOff x="2941" y="2413"/>
              <a:chExt cx="235" cy="250"/>
            </a:xfrm>
          </p:grpSpPr>
          <p:sp>
            <p:nvSpPr>
              <p:cNvPr id="162" name="Rectangle 55">
                <a:extLst>
                  <a:ext uri="{FF2B5EF4-FFF2-40B4-BE49-F238E27FC236}">
                    <a16:creationId xmlns:a16="http://schemas.microsoft.com/office/drawing/2014/main" id="{E048F283-E3E7-474A-9EB5-932E8F2E8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6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3" name="Text Box 56">
                <a:extLst>
                  <a:ext uri="{FF2B5EF4-FFF2-40B4-BE49-F238E27FC236}">
                    <a16:creationId xmlns:a16="http://schemas.microsoft.com/office/drawing/2014/main" id="{44012ACC-934B-934B-8D00-F664ACDB7D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1" y="2413"/>
                <a:ext cx="23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w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60B586A-B5CC-CE4A-9EA2-334F6AEAC3E2}"/>
              </a:ext>
            </a:extLst>
          </p:cNvPr>
          <p:cNvGrpSpPr/>
          <p:nvPr/>
        </p:nvGrpSpPr>
        <p:grpSpPr>
          <a:xfrm>
            <a:off x="848468" y="4372180"/>
            <a:ext cx="1691740" cy="1106944"/>
            <a:chOff x="848468" y="4372180"/>
            <a:chExt cx="1691740" cy="1106944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0FDAB56E-7C26-614E-9058-3AA449B7210D}"/>
                </a:ext>
              </a:extLst>
            </p:cNvPr>
            <p:cNvSpPr/>
            <p:nvPr/>
          </p:nvSpPr>
          <p:spPr>
            <a:xfrm flipV="1">
              <a:off x="936877" y="4372180"/>
              <a:ext cx="1603331" cy="688931"/>
            </a:xfrm>
            <a:custGeom>
              <a:avLst/>
              <a:gdLst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  <a:gd name="connsiteX0" fmla="*/ 1603331 w 1603331"/>
                <a:gd name="connsiteY0" fmla="*/ 626301 h 688931"/>
                <a:gd name="connsiteX1" fmla="*/ 1453019 w 1603331"/>
                <a:gd name="connsiteY1" fmla="*/ 688931 h 688931"/>
                <a:gd name="connsiteX2" fmla="*/ 0 w 1603331"/>
                <a:gd name="connsiteY2" fmla="*/ 0 h 688931"/>
                <a:gd name="connsiteX3" fmla="*/ 1240077 w 1603331"/>
                <a:gd name="connsiteY3" fmla="*/ 0 h 688931"/>
                <a:gd name="connsiteX4" fmla="*/ 1603331 w 1603331"/>
                <a:gd name="connsiteY4" fmla="*/ 626301 h 68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331" h="688931">
                  <a:moveTo>
                    <a:pt x="1603331" y="626301"/>
                  </a:moveTo>
                  <a:lnTo>
                    <a:pt x="1453019" y="688931"/>
                  </a:lnTo>
                  <a:cubicBezTo>
                    <a:pt x="1028055" y="405848"/>
                    <a:pt x="858413" y="306834"/>
                    <a:pt x="0" y="0"/>
                  </a:cubicBezTo>
                  <a:lnTo>
                    <a:pt x="1240077" y="0"/>
                  </a:lnTo>
                  <a:cubicBezTo>
                    <a:pt x="1367100" y="327520"/>
                    <a:pt x="1416932" y="417534"/>
                    <a:pt x="1603331" y="626301"/>
                  </a:cubicBez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98000">
                  <a:schemeClr val="bg1">
                    <a:lumMod val="85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31779409-6F55-874D-8E5A-3B311FFB355F}"/>
                </a:ext>
              </a:extLst>
            </p:cNvPr>
            <p:cNvGrpSpPr/>
            <p:nvPr/>
          </p:nvGrpSpPr>
          <p:grpSpPr>
            <a:xfrm>
              <a:off x="848468" y="5017459"/>
              <a:ext cx="1342034" cy="461665"/>
              <a:chOff x="296266" y="4536509"/>
              <a:chExt cx="1342034" cy="461665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6D48F49C-5FEB-D94C-B56E-06D13EA9B5E1}"/>
                  </a:ext>
                </a:extLst>
              </p:cNvPr>
              <p:cNvSpPr/>
              <p:nvPr/>
            </p:nvSpPr>
            <p:spPr>
              <a:xfrm>
                <a:off x="398223" y="4576176"/>
                <a:ext cx="1240077" cy="3883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1DB737CC-056A-554D-A2BB-CD3B4E0B69C1}"/>
                  </a:ext>
                </a:extLst>
              </p:cNvPr>
              <p:cNvSpPr txBox="1"/>
              <p:nvPr/>
            </p:nvSpPr>
            <p:spPr>
              <a:xfrm>
                <a:off x="296266" y="4536509"/>
                <a:ext cx="13420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3825" lv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D</a:t>
                </a:r>
                <a:r>
                  <a:rPr lang="en-US" sz="2400" i="1" kern="0" baseline="-25000" dirty="0">
                    <a:solidFill>
                      <a:srgbClr val="000000"/>
                    </a:solidFill>
                    <a:ea typeface="ＭＳ Ｐゴシック" charset="0"/>
                  </a:rPr>
                  <a:t>x</a:t>
                </a:r>
                <a:r>
                  <a:rPr lang="en-US" sz="2400" i="1" kern="0" dirty="0">
                    <a:solidFill>
                      <a:srgbClr val="000000"/>
                    </a:solidFill>
                    <a:ea typeface="ＭＳ Ｐゴシック" charset="0"/>
                  </a:rPr>
                  <a:t>(z)</a:t>
                </a:r>
                <a:r>
                  <a:rPr lang="en-US" sz="2400" kern="0" dirty="0">
                    <a:solidFill>
                      <a:srgbClr val="000000"/>
                    </a:solidFill>
                    <a:ea typeface="ＭＳ Ｐゴシック" charset="0"/>
                  </a:rPr>
                  <a:t> = 3</a:t>
                </a:r>
                <a:endParaRPr lang="en-US" sz="2400" kern="0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8A5A6F4-5535-7044-9045-AFBC8693D3DD}"/>
              </a:ext>
            </a:extLst>
          </p:cNvPr>
          <p:cNvGrpSpPr/>
          <p:nvPr/>
        </p:nvGrpSpPr>
        <p:grpSpPr>
          <a:xfrm>
            <a:off x="2309508" y="4185388"/>
            <a:ext cx="501650" cy="457200"/>
            <a:chOff x="2309508" y="4185388"/>
            <a:chExt cx="501650" cy="457200"/>
          </a:xfrm>
        </p:grpSpPr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470E1052-993B-F24E-9782-67DE07D0D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29863"/>
              <a:ext cx="496888" cy="128588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09" name="Line 12">
              <a:extLst>
                <a:ext uri="{FF2B5EF4-FFF2-40B4-BE49-F238E27FC236}">
                  <a16:creationId xmlns:a16="http://schemas.microsoft.com/office/drawing/2014/main" id="{31D48756-4D3F-4547-BA38-955DF048F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4270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0" name="Line 13">
              <a:extLst>
                <a:ext uri="{FF2B5EF4-FFF2-40B4-BE49-F238E27FC236}">
                  <a16:creationId xmlns:a16="http://schemas.microsoft.com/office/drawing/2014/main" id="{739610AA-5AAB-D14A-A48E-0A54C959A9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11158" y="4418751"/>
              <a:ext cx="0" cy="7937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1" name="Rectangle 14">
              <a:extLst>
                <a:ext uri="{FF2B5EF4-FFF2-40B4-BE49-F238E27FC236}">
                  <a16:creationId xmlns:a16="http://schemas.microsoft.com/office/drawing/2014/main" id="{360C5DF9-4C76-A744-9F0B-26316821C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4270" y="4418751"/>
              <a:ext cx="492125" cy="77788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12" name="Oval 15">
              <a:extLst>
                <a:ext uri="{FF2B5EF4-FFF2-40B4-BE49-F238E27FC236}">
                  <a16:creationId xmlns:a16="http://schemas.microsoft.com/office/drawing/2014/main" id="{2CD5FE5E-F3FC-794D-801F-716C3113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9508" y="4325088"/>
              <a:ext cx="496888" cy="150813"/>
            </a:xfrm>
            <a:prstGeom prst="ellipse">
              <a:avLst/>
            </a:prstGeom>
            <a:solidFill>
              <a:srgbClr val="CCCCFF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44" name="Group 51">
              <a:extLst>
                <a:ext uri="{FF2B5EF4-FFF2-40B4-BE49-F238E27FC236}">
                  <a16:creationId xmlns:a16="http://schemas.microsoft.com/office/drawing/2014/main" id="{0ED4F197-C93F-DA4E-8544-F01425D7A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9520" y="4185388"/>
              <a:ext cx="336550" cy="457200"/>
              <a:chOff x="2951" y="2395"/>
              <a:chExt cx="213" cy="288"/>
            </a:xfrm>
          </p:grpSpPr>
          <p:sp>
            <p:nvSpPr>
              <p:cNvPr id="164" name="Rectangle 52">
                <a:extLst>
                  <a:ext uri="{FF2B5EF4-FFF2-40B4-BE49-F238E27FC236}">
                    <a16:creationId xmlns:a16="http://schemas.microsoft.com/office/drawing/2014/main" id="{CE500E28-5EFE-184C-AFDD-8A846D358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65" name="Text Box 53">
                <a:extLst>
                  <a:ext uri="{FF2B5EF4-FFF2-40B4-BE49-F238E27FC236}">
                    <a16:creationId xmlns:a16="http://schemas.microsoft.com/office/drawing/2014/main" id="{37535D4F-07D0-264C-A07C-015C89C49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1" y="2395"/>
                <a:ext cx="21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x</a:t>
                </a:r>
              </a:p>
            </p:txBody>
          </p:sp>
        </p:grpSp>
      </p:grpSp>
      <p:sp>
        <p:nvSpPr>
          <p:cNvPr id="197" name="Text Box 74">
            <a:extLst>
              <a:ext uri="{FF2B5EF4-FFF2-40B4-BE49-F238E27FC236}">
                <a16:creationId xmlns:a16="http://schemas.microsoft.com/office/drawing/2014/main" id="{6F64D06C-3D4A-B04D-8692-766E31CD8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311" y="3940800"/>
            <a:ext cx="2605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= min {2 + 5,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1 + 3,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       5 + 3}  = 4</a:t>
            </a:r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A292125-2EE5-8447-8FF0-AEFFAC0F3684}"/>
              </a:ext>
            </a:extLst>
          </p:cNvPr>
          <p:cNvGrpSpPr/>
          <p:nvPr/>
        </p:nvGrpSpPr>
        <p:grpSpPr>
          <a:xfrm>
            <a:off x="6270932" y="2745287"/>
            <a:ext cx="4777024" cy="3733537"/>
            <a:chOff x="6270932" y="2745287"/>
            <a:chExt cx="4777024" cy="3733537"/>
          </a:xfrm>
        </p:grpSpPr>
        <p:sp>
          <p:nvSpPr>
            <p:cNvPr id="172" name="Text Box 75">
              <a:extLst>
                <a:ext uri="{FF2B5EF4-FFF2-40B4-BE49-F238E27FC236}">
                  <a16:creationId xmlns:a16="http://schemas.microsoft.com/office/drawing/2014/main" id="{D4C1EC73-3BE9-374D-9155-88EE026DC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0932" y="5284523"/>
              <a:ext cx="4777024" cy="1194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i="1" dirty="0">
                  <a:solidFill>
                    <a:srgbClr val="000000"/>
                  </a:solidFill>
                  <a:latin typeface="+mn-lt"/>
                </a:rPr>
                <a:t>node achieving minimum (x) is next hop on estimated least-cost path to destination (z)</a:t>
              </a:r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2177DC18-8CDE-BA4F-8FF1-5BE42EF07A19}"/>
                </a:ext>
              </a:extLst>
            </p:cNvPr>
            <p:cNvGrpSpPr/>
            <p:nvPr/>
          </p:nvGrpSpPr>
          <p:grpSpPr>
            <a:xfrm>
              <a:off x="6465518" y="2745287"/>
              <a:ext cx="3645073" cy="2469715"/>
              <a:chOff x="6465518" y="2745287"/>
              <a:chExt cx="3645073" cy="2469715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CF226A95-9353-0345-B51C-FDB35A8DBEBD}"/>
                  </a:ext>
                </a:extLst>
              </p:cNvPr>
              <p:cNvSpPr/>
              <p:nvPr/>
            </p:nvSpPr>
            <p:spPr>
              <a:xfrm>
                <a:off x="6465518" y="2745287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700A119D-A8CE-A24F-8ACD-5859569B99F4}"/>
                  </a:ext>
                </a:extLst>
              </p:cNvPr>
              <p:cNvSpPr/>
              <p:nvPr/>
            </p:nvSpPr>
            <p:spPr>
              <a:xfrm>
                <a:off x="9235857" y="4601226"/>
                <a:ext cx="874734" cy="613776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02459B3A-8E65-7640-A5B7-E7540BECDC06}"/>
                  </a:ext>
                </a:extLst>
              </p:cNvPr>
              <p:cNvSpPr/>
              <p:nvPr/>
            </p:nvSpPr>
            <p:spPr>
              <a:xfrm>
                <a:off x="8098076" y="3187872"/>
                <a:ext cx="1722329" cy="482254"/>
              </a:xfrm>
              <a:prstGeom prst="ellipse">
                <a:avLst/>
              </a:prstGeom>
              <a:noFill/>
              <a:ln w="349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886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544A75-190C-D540-8EFD-BF5721DA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vector algorithm: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655F-134F-9941-B2F1-519DACDBD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Network Layer: 5-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F891EAD-A289-0847-8476-12FDB9A2A09E}"/>
              </a:ext>
            </a:extLst>
          </p:cNvPr>
          <p:cNvSpPr txBox="1">
            <a:spLocks noChangeArrowheads="1"/>
          </p:cNvSpPr>
          <p:nvPr/>
        </p:nvSpPr>
        <p:spPr>
          <a:xfrm>
            <a:off x="6173635" y="1530372"/>
            <a:ext cx="5400414" cy="19769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iterative, asynchronous: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each local iteration caused by: </a:t>
            </a:r>
          </a:p>
          <a:p>
            <a:pPr marL="460375" indent="-223838"/>
            <a:r>
              <a:rPr lang="en-US" sz="2400" dirty="0"/>
              <a:t>local link cost change </a:t>
            </a:r>
          </a:p>
          <a:p>
            <a:pPr marL="460375" indent="-223838"/>
            <a:r>
              <a:rPr lang="en-US" sz="2400" dirty="0"/>
              <a:t>DV update message from neighbor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41893AC-4325-F74F-8450-C793E4D00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577" y="2097023"/>
            <a:ext cx="4622104" cy="2345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  <a:p>
            <a:pPr algn="ctr">
              <a:lnSpc>
                <a:spcPct val="90000"/>
              </a:lnSpc>
            </a:pPr>
            <a:r>
              <a:rPr lang="en-US" sz="2800" i="1" dirty="0">
                <a:solidFill>
                  <a:srgbClr val="000099"/>
                </a:solidFill>
                <a:latin typeface="+mn-lt"/>
              </a:rPr>
              <a:t>wait</a:t>
            </a:r>
            <a:r>
              <a:rPr lang="en-US" dirty="0">
                <a:solidFill>
                  <a:srgbClr val="000099"/>
                </a:solidFill>
                <a:latin typeface="+mn-lt"/>
              </a:rPr>
              <a:t> </a:t>
            </a:r>
            <a:r>
              <a:rPr lang="en-US" sz="2800" dirty="0">
                <a:latin typeface="+mn-lt"/>
              </a:rPr>
              <a:t>for (change in local link cost or msg from neighbor)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>
              <a:lnSpc>
                <a:spcPct val="90000"/>
              </a:lnSpc>
            </a:pPr>
            <a:endParaRPr lang="en-US" sz="2000" dirty="0">
              <a:latin typeface="+mn-lt"/>
            </a:endParaRPr>
          </a:p>
          <a:p>
            <a:pPr algn="ctr">
              <a:spcBef>
                <a:spcPct val="50000"/>
              </a:spcBef>
            </a:pPr>
            <a:endParaRPr lang="en-US" dirty="0">
              <a:latin typeface="Times New Roman" charset="0"/>
            </a:endParaRP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71AD5EDC-87FD-634A-9465-87600AAFC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032" y="1397588"/>
            <a:ext cx="203132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3200" dirty="0">
                <a:solidFill>
                  <a:srgbClr val="CC0000"/>
                </a:solidFill>
                <a:latin typeface="+mn-lt"/>
              </a:rPr>
              <a:t>each node: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302920D-3833-AE4E-83FE-DE8AB636259C}"/>
              </a:ext>
            </a:extLst>
          </p:cNvPr>
          <p:cNvSpPr txBox="1">
            <a:spLocks noChangeArrowheads="1"/>
          </p:cNvSpPr>
          <p:nvPr/>
        </p:nvSpPr>
        <p:spPr>
          <a:xfrm>
            <a:off x="6138145" y="3549151"/>
            <a:ext cx="4936951" cy="2914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CC0000"/>
                </a:solidFill>
              </a:rPr>
              <a:t>distributed, self-stopping: </a:t>
            </a:r>
            <a:r>
              <a:rPr lang="en-US" sz="2400" dirty="0"/>
              <a:t>each node notifies neighbors </a:t>
            </a:r>
            <a:r>
              <a:rPr lang="en-US" sz="2400" i="1" dirty="0"/>
              <a:t>only</a:t>
            </a:r>
            <a:r>
              <a:rPr lang="en-US" sz="2400" dirty="0"/>
              <a:t> when its DV changes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neighbors then notify their neighbors – </a:t>
            </a:r>
            <a:r>
              <a:rPr lang="en-US" i="1" dirty="0"/>
              <a:t>only if necessary</a:t>
            </a:r>
          </a:p>
          <a:p>
            <a:pPr marL="522288" lvl="1" indent="-236538">
              <a:buFont typeface="Wingdings" pitchFamily="2" charset="2"/>
              <a:buChar char="§"/>
            </a:pPr>
            <a:r>
              <a:rPr lang="en-US" dirty="0"/>
              <a:t>no notification received, no actions taken!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3C11C6-D826-5F43-A2B4-6804C1E58E41}"/>
              </a:ext>
            </a:extLst>
          </p:cNvPr>
          <p:cNvGrpSpPr/>
          <p:nvPr/>
        </p:nvGrpSpPr>
        <p:grpSpPr>
          <a:xfrm>
            <a:off x="1092191" y="3294344"/>
            <a:ext cx="4622104" cy="1554474"/>
            <a:chOff x="1317659" y="3169084"/>
            <a:chExt cx="4622104" cy="1554474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3F1A2ABA-C0FF-3042-AB19-EBB20A32C1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1463" y="3169084"/>
              <a:ext cx="0" cy="422581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7" name="Text Box 4">
              <a:extLst>
                <a:ext uri="{FF2B5EF4-FFF2-40B4-BE49-F238E27FC236}">
                  <a16:creationId xmlns:a16="http://schemas.microsoft.com/office/drawing/2014/main" id="{0127FDB6-1E7E-B747-9FF9-706AF3DA6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7659" y="3301630"/>
              <a:ext cx="4622104" cy="14219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recompute</a:t>
              </a:r>
              <a:r>
                <a:rPr lang="en-US" sz="2800" dirty="0">
                  <a:latin typeface="+mn-lt"/>
                </a:rPr>
                <a:t> DV estimates using DV received from neighbor</a:t>
              </a:r>
            </a:p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AB2E6A7-BBBF-E942-BD5C-47863B3A0DE5}"/>
              </a:ext>
            </a:extLst>
          </p:cNvPr>
          <p:cNvGrpSpPr/>
          <p:nvPr/>
        </p:nvGrpSpPr>
        <p:grpSpPr>
          <a:xfrm>
            <a:off x="1054612" y="4521895"/>
            <a:ext cx="4622104" cy="1284197"/>
            <a:chOff x="1280080" y="4396635"/>
            <a:chExt cx="4622104" cy="1284197"/>
          </a:xfrm>
        </p:grpSpPr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D8667227-75F3-2946-9800-49EF5E66E7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8268" y="4396635"/>
              <a:ext cx="0" cy="439673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Text Box 4">
              <a:extLst>
                <a:ext uri="{FF2B5EF4-FFF2-40B4-BE49-F238E27FC236}">
                  <a16:creationId xmlns:a16="http://schemas.microsoft.com/office/drawing/2014/main" id="{397A11E9-C3A3-2347-8FE5-1B38BBB5C8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080" y="4535903"/>
              <a:ext cx="4622104" cy="1144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sz="2000" dirty="0"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2800" dirty="0">
                  <a:latin typeface="+mn-lt"/>
                </a:rPr>
                <a:t>if DV to any destination has changed, </a:t>
              </a:r>
              <a:r>
                <a:rPr lang="en-US" sz="2800" i="1" dirty="0">
                  <a:solidFill>
                    <a:srgbClr val="000099"/>
                  </a:solidFill>
                  <a:latin typeface="+mn-lt"/>
                </a:rPr>
                <a:t>notify</a:t>
              </a:r>
              <a:r>
                <a:rPr lang="en-US" sz="2800" dirty="0">
                  <a:latin typeface="+mn-lt"/>
                </a:rPr>
                <a:t> neighbors </a:t>
              </a: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F1EEA1-E3D6-FE44-9DE6-5BA118248F5E}"/>
              </a:ext>
            </a:extLst>
          </p:cNvPr>
          <p:cNvCxnSpPr/>
          <p:nvPr/>
        </p:nvCxnSpPr>
        <p:spPr>
          <a:xfrm flipV="1">
            <a:off x="3369501" y="5718132"/>
            <a:ext cx="0" cy="454068"/>
          </a:xfrm>
          <a:prstGeom prst="line">
            <a:avLst/>
          </a:prstGeom>
          <a:ln w="19050">
            <a:solidFill>
              <a:srgbClr val="0000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1A9ECAE-CD60-CD4E-8453-32556903D047}"/>
              </a:ext>
            </a:extLst>
          </p:cNvPr>
          <p:cNvCxnSpPr/>
          <p:nvPr/>
        </p:nvCxnSpPr>
        <p:spPr>
          <a:xfrm>
            <a:off x="3352800" y="2179529"/>
            <a:ext cx="0" cy="3382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0990E6-E4F6-004A-983C-35F56F91D474}"/>
              </a:ext>
            </a:extLst>
          </p:cNvPr>
          <p:cNvCxnSpPr/>
          <p:nvPr/>
        </p:nvCxnSpPr>
        <p:spPr>
          <a:xfrm>
            <a:off x="1052186" y="6172200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1994047-8DFC-3848-A093-707102890135}"/>
              </a:ext>
            </a:extLst>
          </p:cNvPr>
          <p:cNvCxnSpPr/>
          <p:nvPr/>
        </p:nvCxnSpPr>
        <p:spPr>
          <a:xfrm>
            <a:off x="1052186" y="2178485"/>
            <a:ext cx="230061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D0BEAE-AFEE-C84E-B69C-BA9C126D7B96}"/>
              </a:ext>
            </a:extLst>
          </p:cNvPr>
          <p:cNvCxnSpPr>
            <a:cxnSpLocks/>
          </p:cNvCxnSpPr>
          <p:nvPr/>
        </p:nvCxnSpPr>
        <p:spPr>
          <a:xfrm>
            <a:off x="1039660" y="2167003"/>
            <a:ext cx="0" cy="400519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41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21332</TotalTime>
  <Words>3799</Words>
  <Application>Microsoft Office PowerPoint</Application>
  <PresentationFormat>Widescreen</PresentationFormat>
  <Paragraphs>780</Paragraphs>
  <Slides>23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1_Office Theme</vt:lpstr>
      <vt:lpstr>Chapter 5 - Network layer: “control plane” roadmap</vt:lpstr>
      <vt:lpstr>Routing protocols</vt:lpstr>
      <vt:lpstr>Routing algorithm classification</vt:lpstr>
      <vt:lpstr>link-state routing - Dijkstra’s algorithm</vt:lpstr>
      <vt:lpstr>Dijkstra’s algorithm: example</vt:lpstr>
      <vt:lpstr>Dijkstra’s algorithm: discussion</vt:lpstr>
      <vt:lpstr>Distance vector routing – Bellman Ford algorithm </vt:lpstr>
      <vt:lpstr>Bellman-Ford Example</vt:lpstr>
      <vt:lpstr>Distance vector algorithm:  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 example: computation</vt:lpstr>
      <vt:lpstr>Distance vector: state information diffusion</vt:lpstr>
      <vt:lpstr>Comparison of LS and DV algorithms</vt:lpstr>
      <vt:lpstr>Internet approach to scalable routing intra-AS   and     Inter-AS routing</vt:lpstr>
      <vt:lpstr>Internet approach to scalable routing</vt:lpstr>
      <vt:lpstr>Intra-AS routing:  routing within an AS</vt:lpstr>
      <vt:lpstr>Inter-AS routing:  a role in intradomain forwarding</vt:lpstr>
      <vt:lpstr>Internet inter-AS routing: BGP</vt:lpstr>
      <vt:lpstr>eBGP, iBGP connections</vt:lpstr>
      <vt:lpstr>BGP essentials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Hira Tunio</cp:lastModifiedBy>
  <cp:revision>739</cp:revision>
  <dcterms:created xsi:type="dcterms:W3CDTF">2020-01-18T07:24:59Z</dcterms:created>
  <dcterms:modified xsi:type="dcterms:W3CDTF">2024-05-01T05:55:40Z</dcterms:modified>
</cp:coreProperties>
</file>