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960" r:id="rId2"/>
    <p:sldId id="1129" r:id="rId3"/>
    <p:sldId id="964" r:id="rId4"/>
    <p:sldId id="1047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168" r:id="rId14"/>
    <p:sldId id="1169" r:id="rId15"/>
    <p:sldId id="1170" r:id="rId16"/>
    <p:sldId id="1172" r:id="rId17"/>
    <p:sldId id="1173" r:id="rId18"/>
    <p:sldId id="1174" r:id="rId19"/>
    <p:sldId id="1175" r:id="rId20"/>
    <p:sldId id="1176" r:id="rId21"/>
    <p:sldId id="1177" r:id="rId22"/>
    <p:sldId id="1178" r:id="rId23"/>
    <p:sldId id="1179" r:id="rId24"/>
    <p:sldId id="1180" r:id="rId25"/>
    <p:sldId id="1181" r:id="rId26"/>
    <p:sldId id="1183" r:id="rId27"/>
    <p:sldId id="1184" r:id="rId28"/>
    <p:sldId id="1186" r:id="rId29"/>
    <p:sldId id="1187" r:id="rId30"/>
    <p:sldId id="1188" r:id="rId31"/>
    <p:sldId id="1190" r:id="rId32"/>
    <p:sldId id="1191" r:id="rId33"/>
    <p:sldId id="1192" r:id="rId34"/>
    <p:sldId id="11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3969" autoAdjust="0"/>
  </p:normalViewPr>
  <p:slideViewPr>
    <p:cSldViewPr snapToGrid="0" snapToObjects="1">
      <p:cViewPr varScale="1">
        <p:scale>
          <a:sx n="64" d="100"/>
          <a:sy n="64" d="100"/>
        </p:scale>
        <p:origin x="168" y="78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datacenter slides, day-in-the-life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69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8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8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86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53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80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1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036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8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9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0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70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66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0827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514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9.gif"/><Relationship Id="rId7" Type="http://schemas.openxmlformats.org/officeDocument/2006/relationships/image" Target="../media/image21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1" Type="http://schemas.openxmlformats.org/officeDocument/2006/relationships/image" Target="../media/image8.png"/><Relationship Id="rId5" Type="http://schemas.openxmlformats.org/officeDocument/2006/relationships/image" Target="../media/image31.png"/><Relationship Id="rId10" Type="http://schemas.openxmlformats.org/officeDocument/2006/relationships/image" Target="../media/image11.png"/><Relationship Id="rId4" Type="http://schemas.openxmlformats.org/officeDocument/2006/relationships/image" Target="../media/image30.jpe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25.png"/><Relationship Id="rId5" Type="http://schemas.openxmlformats.org/officeDocument/2006/relationships/image" Target="../media/image8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6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The Link Layer 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and LANs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Error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+mn-lt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+mn-lt"/>
                <a:cs typeface="+mn-cs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datagram</a:t>
              </a:r>
              <a:endParaRPr lang="en-US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25599" cy="862266"/>
            <a:chOff x="1567043" y="4446000"/>
            <a:chExt cx="2325599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endParaRPr 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</a:t>
                </a:r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latin typeface="Calibri" panose="020F0502020204030204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325599" cy="1033670"/>
            <a:chOff x="4661425" y="4717774"/>
            <a:chExt cx="2325599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D’</a:t>
                </a:r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EDC’</a:t>
                </a:r>
                <a:endParaRPr lang="en-US" dirty="0"/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457775" cy="1037317"/>
            <a:chOff x="4996068" y="3670851"/>
            <a:chExt cx="2457775" cy="103731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/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/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</a:t>
              </a:r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/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/>
                <a:t>error</a:t>
              </a:r>
              <a:endParaRPr lang="en-US" sz="1600" dirty="0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5626"/>
            <a:chOff x="4658138" y="2928730"/>
            <a:chExt cx="1656522" cy="845626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/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datagram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Parity checking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65236-D727-2A42-B351-4D64035A9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+mn-lt"/>
                <a:cs typeface="+mn-cs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+mn-lt"/>
                <a:cs typeface="+mn-cs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2663833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267097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282809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1892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186809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2669786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/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/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092210" y="2665531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122845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490615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+mn-lt"/>
                <a:cs typeface="+mn-cs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cs typeface="+mn-cs"/>
              </a:rPr>
              <a:t> detect </a:t>
            </a:r>
            <a:r>
              <a:rPr lang="en-US" sz="2400" dirty="0">
                <a:solidFill>
                  <a:srgbClr val="0000A8"/>
                </a:solidFill>
                <a:latin typeface="+mn-lt"/>
                <a:cs typeface="+mn-cs"/>
              </a:rPr>
              <a:t>and correct </a:t>
            </a:r>
            <a:r>
              <a:rPr lang="en-US" sz="2400" i="0" dirty="0">
                <a:latin typeface="+mn-lt"/>
                <a:cs typeface="+mn-cs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86401" y="2521227"/>
            <a:ext cx="3683372" cy="2054406"/>
            <a:chOff x="7427845" y="2584175"/>
            <a:chExt cx="3683372" cy="205440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d</a:t>
                </a:r>
                <a:r>
                  <a:rPr lang="en-US" sz="2000" baseline="-25000" dirty="0" err="1"/>
                  <a:t>i,j</a:t>
                </a:r>
                <a:endParaRPr lang="en-US" sz="2000" baseline="-250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</a:t>
                </a:r>
                <a:r>
                  <a:rPr lang="en-US" sz="2000" baseline="-25000" dirty="0"/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/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/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320933" cy="1220735"/>
            <a:chOff x="3800015" y="4868761"/>
            <a:chExt cx="2320933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210802" cy="1214161"/>
              <a:chOff x="6394173" y="4840358"/>
              <a:chExt cx="1210802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0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12300" cy="1621566"/>
            <a:chOff x="7222435" y="4943606"/>
            <a:chExt cx="3312300" cy="162156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81895" cy="1621566"/>
              <a:chOff x="5890374" y="4811085"/>
              <a:chExt cx="1781895" cy="16215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81895" cy="1619775"/>
                <a:chOff x="4903522" y="4875335"/>
                <a:chExt cx="1781895" cy="1619775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210802" cy="1214161"/>
                  <a:chOff x="6394173" y="4840358"/>
                  <a:chExt cx="1210802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0</a:t>
                    </a:r>
                    <a:r>
                      <a:rPr lang="en-US" dirty="0"/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2041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828021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6746" y="6135973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46945" cy="3591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1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/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258270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00A8"/>
                </a:solidFill>
              </a:rPr>
              <a:t>Even parity: </a:t>
            </a:r>
            <a:r>
              <a:rPr lang="en-US" sz="2000" dirty="0"/>
              <a:t>set parity bit so there is an even number of 1’s</a:t>
            </a:r>
          </a:p>
        </p:txBody>
      </p:sp>
      <p:sp>
        <p:nvSpPr>
          <p:cNvPr id="151" name="TextBox 1">
            <a:extLst>
              <a:ext uri="{FF2B5EF4-FFF2-40B4-BE49-F238E27FC236}">
                <a16:creationId xmlns:a16="http://schemas.microsoft.com/office/drawing/2014/main" id="{676B03FA-F97E-8D4F-A163-CA316F4C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 (review)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more powerful error-detection coding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D: </a:t>
            </a:r>
            <a:r>
              <a:rPr lang="en-US" dirty="0"/>
              <a:t>data bits </a:t>
            </a:r>
            <a:r>
              <a:rPr lang="en-US" sz="2400" dirty="0"/>
              <a:t>(given, think of these as a binary number)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G: </a:t>
            </a:r>
            <a:r>
              <a:rPr lang="en-US" dirty="0"/>
              <a:t>bit pattern (generator), of </a:t>
            </a:r>
            <a:r>
              <a:rPr lang="en-US" i="1" dirty="0"/>
              <a:t>r+1 </a:t>
            </a:r>
            <a:r>
              <a:rPr lang="en-US" dirty="0"/>
              <a:t>bits </a:t>
            </a:r>
            <a:r>
              <a:rPr lang="en-US" sz="2400" dirty="0"/>
              <a:t>(given)</a:t>
            </a:r>
          </a:p>
          <a:p>
            <a:pPr lvl="2">
              <a:defRPr/>
            </a:pPr>
            <a:endParaRPr lang="en-US" sz="28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850698" y="4665031"/>
            <a:ext cx="10850971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i="1" u="sng" dirty="0">
                <a:solidFill>
                  <a:srgbClr val="0000A8"/>
                </a:solidFill>
              </a:rPr>
              <a:t>goal: </a:t>
            </a:r>
            <a:r>
              <a:rPr lang="en-US" dirty="0"/>
              <a:t>choose </a:t>
            </a:r>
            <a:r>
              <a:rPr lang="en-US" i="1" dirty="0"/>
              <a:t>r</a:t>
            </a:r>
            <a:r>
              <a:rPr lang="en-US" dirty="0"/>
              <a:t> CRC bits, </a:t>
            </a:r>
            <a:r>
              <a:rPr lang="en-US" dirty="0">
                <a:solidFill>
                  <a:srgbClr val="CC0000"/>
                </a:solidFill>
              </a:rPr>
              <a:t>R</a:t>
            </a:r>
            <a:r>
              <a:rPr lang="en-US" dirty="0"/>
              <a:t>, such that &lt;D,R&gt; exactly divisible by G (mod 2) </a:t>
            </a:r>
          </a:p>
          <a:p>
            <a:pPr lvl="1">
              <a:defRPr/>
            </a:pPr>
            <a:r>
              <a:rPr lang="en-US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/>
              <a:t>can detect all burst errors less than r+1 bits</a:t>
            </a:r>
          </a:p>
          <a:p>
            <a:pPr lvl="1">
              <a:defRPr/>
            </a:pPr>
            <a:r>
              <a:rPr lang="en-US" dirty="0"/>
              <a:t>widely used in practice (Ethernet, 802.11 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pPr lvl="2">
              <a:defRPr/>
            </a:pPr>
            <a:endParaRPr lang="en-US" sz="28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3954671" y="2770984"/>
            <a:ext cx="7036657" cy="1611402"/>
            <a:chOff x="3954671" y="2770984"/>
            <a:chExt cx="7036657" cy="16114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/>
                    <a:t>r</a:t>
                  </a:r>
                  <a:r>
                    <a:rPr lang="en-US" sz="2000" dirty="0"/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</a:t>
                  </a:r>
                  <a:endParaRPr lang="en-US" dirty="0"/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C00000"/>
                      </a:solidFill>
                    </a:rPr>
                    <a:t>R</a:t>
                  </a:r>
                  <a:endParaRPr lang="en-US" sz="200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&lt;D,R&gt; = D  2</a:t>
                </a:r>
                <a:r>
                  <a:rPr lang="en-US" sz="2400" baseline="30000" dirty="0"/>
                  <a:t>r</a:t>
                </a:r>
                <a:r>
                  <a:rPr lang="en-US" sz="2400" dirty="0"/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791741" y="3405809"/>
              <a:ext cx="4199587" cy="945369"/>
              <a:chOff x="7030279" y="3405809"/>
              <a:chExt cx="4199587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242853" y="3405809"/>
                <a:ext cx="1515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236226" y="3889513"/>
                <a:ext cx="29936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A8"/>
                    </a:solidFill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050157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/>
              <p:nvPr/>
            </p:nvCxnSpPr>
            <p:spPr>
              <a:xfrm>
                <a:off x="7030279" y="3637722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5864088" y="3260035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We 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 XOR  R = </a:t>
            </a:r>
            <a:r>
              <a:rPr lang="en-US" sz="2800" i="1" dirty="0" err="1"/>
              <a:t>nG</a:t>
            </a:r>
            <a:endParaRPr lang="en-US" sz="2800" i="1" dirty="0"/>
          </a:p>
        </p:txBody>
      </p:sp>
      <p:sp>
        <p:nvSpPr>
          <p:cNvPr id="36" name="TextBox 1">
            <a:extLst>
              <a:ext uri="{FF2B5EF4-FFF2-40B4-BE49-F238E27FC236}">
                <a16:creationId xmlns:a16="http://schemas.microsoft.com/office/drawing/2014/main" id="{5F06603C-08A5-9845-B758-7BDABC3C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2" y="6357788"/>
            <a:ext cx="953304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783729" y="4359275"/>
            <a:ext cx="2788271" cy="822325"/>
            <a:chOff x="1783729" y="4359275"/>
            <a:chExt cx="2788271" cy="822325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D</a:t>
              </a:r>
              <a:r>
                <a:rPr lang="en-US" sz="2400" baseline="26000" dirty="0">
                  <a:latin typeface="Arial" charset="0"/>
                  <a:cs typeface="+mn-cs"/>
                </a:rPr>
                <a:t>.</a:t>
              </a:r>
              <a:r>
                <a:rPr lang="en-US" sz="2400" dirty="0">
                  <a:latin typeface="Arial" charset="0"/>
                  <a:cs typeface="+mn-cs"/>
                </a:rPr>
                <a:t>2</a:t>
              </a:r>
              <a:r>
                <a:rPr lang="en-US" sz="2400" baseline="30000" dirty="0">
                  <a:latin typeface="Arial" charset="0"/>
                  <a:cs typeface="+mn-cs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Arial" charset="0"/>
                  <a:cs typeface="+mn-cs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  <a:cs typeface="+mn-cs"/>
                </a:rPr>
                <a:t>R</a:t>
              </a:r>
              <a:r>
                <a:rPr lang="en-US" dirty="0">
                  <a:latin typeface="Arial" charset="0"/>
                  <a:cs typeface="+mn-cs"/>
                </a:rPr>
                <a:t> = remainder </a:t>
              </a:r>
              <a:r>
                <a:rPr lang="en-US" sz="2400" dirty="0">
                  <a:latin typeface="Arial" charset="0"/>
                  <a:cs typeface="+mn-cs"/>
                </a:rPr>
                <a:t>[</a:t>
              </a:r>
              <a:r>
                <a:rPr lang="en-US" dirty="0">
                  <a:latin typeface="Arial" charset="0"/>
                  <a:cs typeface="+mn-cs"/>
                </a:rPr>
                <a:t>           </a:t>
              </a:r>
              <a:r>
                <a:rPr lang="en-US" sz="2400" dirty="0">
                  <a:latin typeface="Arial" charset="0"/>
                  <a:cs typeface="+mn-cs"/>
                </a:rPr>
                <a:t>]</a:t>
              </a:r>
              <a:endParaRPr lang="en-US" dirty="0">
                <a:latin typeface="Arial" charset="0"/>
                <a:cs typeface="+mn-cs"/>
              </a:endParaRPr>
            </a:p>
          </p:txBody>
        </p:sp>
      </p:grpSp>
      <p:sp>
        <p:nvSpPr>
          <p:cNvPr id="101" name="Rectangle 4">
            <a:extLst>
              <a:ext uri="{FF2B5EF4-FFF2-40B4-BE49-F238E27FC236}">
                <a16:creationId xmlns:a16="http://schemas.microsoft.com/office/drawing/2014/main" id="{0277089F-1489-B940-903E-43BA205BCEA6}"/>
              </a:ext>
            </a:extLst>
          </p:cNvPr>
          <p:cNvSpPr txBox="1">
            <a:spLocks noChangeArrowheads="1"/>
          </p:cNvSpPr>
          <p:nvPr/>
        </p:nvSpPr>
        <p:spPr>
          <a:xfrm>
            <a:off x="767158" y="2253170"/>
            <a:ext cx="4984888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/>
              <a:t>D</a:t>
            </a:r>
            <a:r>
              <a:rPr lang="en-US" sz="2800" i="1" baseline="26000" dirty="0"/>
              <a:t>.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i="1" dirty="0"/>
              <a:t> = </a:t>
            </a:r>
            <a:r>
              <a:rPr lang="en-US" sz="2800" i="1" dirty="0" err="1"/>
              <a:t>nG</a:t>
            </a:r>
            <a:r>
              <a:rPr lang="en-US" sz="2800" i="1" dirty="0"/>
              <a:t>  XOR  R </a:t>
            </a:r>
          </a:p>
        </p:txBody>
      </p: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725595" y="3126008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or equivalently:</a:t>
            </a:r>
            <a:r>
              <a:rPr lang="en-US" dirty="0"/>
              <a:t>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249478" y="304137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249479" y="2451654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262729" y="275645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256103" y="333954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8825948" y="3664228"/>
            <a:ext cx="1505129" cy="2259494"/>
            <a:chOff x="8825948" y="3664228"/>
            <a:chExt cx="1505129" cy="2259494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9700589" y="5963477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9749390" y="5609878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220206" cy="1064637"/>
            <a:chOff x="6367670" y="1219201"/>
            <a:chExt cx="12202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406127" y="1822173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6" y="1881809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50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27366" y="263718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7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Link layer and LANs: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link layer services: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error detection, correction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sharing a broadcast channel: multiple access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link layer addressing</a:t>
            </a:r>
          </a:p>
          <a:p>
            <a:pPr marL="688975" lvl="1" indent="-317500">
              <a:lnSpc>
                <a:spcPct val="100000"/>
              </a:lnSpc>
              <a:defRPr/>
            </a:pPr>
            <a:r>
              <a:rPr lang="en-US" sz="2800" dirty="0"/>
              <a:t>local area networks: Ethernet, VLANs</a:t>
            </a:r>
          </a:p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datacenter networks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4934" y="1602070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of various link layer technologies</a:t>
            </a:r>
            <a:endParaRPr lang="en-US" sz="2800" dirty="0"/>
          </a:p>
        </p:txBody>
      </p:sp>
      <p:pic>
        <p:nvPicPr>
          <p:cNvPr id="7" name="Picture 6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439BFE83-3A49-904C-8D0A-2D330947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43" y="349894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16450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3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defRPr/>
            </a:pPr>
            <a:r>
              <a:rPr lang="en-US" dirty="0"/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80265" y="1388119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</a:pP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90A139B-CE82-0E4E-86EB-4685C7EAF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prop</a:t>
            </a:r>
            <a:r>
              <a:rPr lang="en-US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trans</a:t>
            </a:r>
            <a:r>
              <a:rPr lang="en-US" kern="0" dirty="0">
                <a:cs typeface="+mn-cs"/>
              </a:rPr>
              <a:t> = time to transmit max-size frame</a:t>
            </a: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r>
              <a:rPr lang="en-US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prop</a:t>
            </a:r>
            <a:r>
              <a:rPr lang="en-US" sz="2800" kern="0" dirty="0"/>
              <a:t>  goes to 0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trans</a:t>
            </a:r>
            <a:r>
              <a:rPr lang="en-US" sz="2800" kern="0" dirty="0"/>
              <a:t>  goes to infinity</a:t>
            </a:r>
          </a:p>
          <a:p>
            <a:pPr marL="277813" indent="-277813">
              <a:defRPr/>
            </a:pPr>
            <a:r>
              <a:rPr lang="en-US" kern="0" dirty="0">
                <a:cs typeface="+mn-cs"/>
              </a:rPr>
              <a:t>better performance than ALOHA: and simple, cheap, decentralized</a:t>
            </a:r>
            <a:r>
              <a:rPr lang="en-US" sz="3200" kern="0" dirty="0">
                <a:cs typeface="+mn-cs"/>
              </a:rPr>
              <a:t>!</a:t>
            </a:r>
            <a:endParaRPr lang="en-US" kern="0" dirty="0"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4639"/>
              </p:ext>
            </p:extLst>
          </p:nvPr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400" imgH="393700" progId="Equation.3">
                  <p:embed/>
                </p:oleObj>
              </mc:Choice>
              <mc:Fallback>
                <p:oleObj name="Equation" r:id="rId3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997225" y="1454426"/>
            <a:ext cx="105984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share channel </a:t>
            </a:r>
            <a:r>
              <a:rPr lang="en-US" sz="2800" i="1" dirty="0"/>
              <a:t>efficiently</a:t>
            </a:r>
            <a:r>
              <a:rPr lang="en-US" sz="2800" dirty="0"/>
              <a:t> and </a:t>
            </a:r>
            <a:r>
              <a:rPr lang="en-US" sz="2800" i="1" dirty="0"/>
              <a:t>fairly</a:t>
            </a:r>
            <a:r>
              <a:rPr lang="en-US" sz="2800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sz="3200" dirty="0">
                <a:solidFill>
                  <a:srgbClr val="C00000"/>
                </a:solidFill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r>
              <a:rPr lang="en-US" sz="3200" dirty="0">
                <a:solidFill>
                  <a:srgbClr val="C00000"/>
                </a:solidFill>
              </a:rPr>
              <a:t> protocols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1292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262" y="1330815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polling:</a:t>
            </a:r>
            <a:r>
              <a:rPr lang="en-US" sz="3200" b="1" kern="0" dirty="0">
                <a:solidFill>
                  <a:srgbClr val="C00000"/>
                </a:solidFill>
                <a:cs typeface="+mn-cs"/>
              </a:rPr>
              <a:t> </a:t>
            </a:r>
            <a:endParaRPr lang="en-US" sz="3200" kern="0" dirty="0">
              <a:solidFill>
                <a:srgbClr val="C00000"/>
              </a:solidFill>
              <a:cs typeface="+mn-cs"/>
            </a:endParaRP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controller node “invites” other nodes (clients)to transmit in turn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typically used with “dumb” devices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sz="2800" kern="0" dirty="0"/>
              <a:t>polling overhead </a:t>
            </a:r>
          </a:p>
          <a:p>
            <a:pPr lvl="1">
              <a:defRPr/>
            </a:pPr>
            <a:r>
              <a:rPr lang="en-US" sz="2800" kern="0" dirty="0"/>
              <a:t>latency</a:t>
            </a:r>
          </a:p>
          <a:p>
            <a:pPr lvl="1">
              <a:defRPr/>
            </a:pPr>
            <a:r>
              <a:rPr lang="en-US" sz="2800" kern="0" dirty="0"/>
              <a:t>single point of failure (controller)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666" y="3108527"/>
            <a:ext cx="12394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controller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9124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clients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490663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token passing:</a:t>
            </a:r>
            <a:endParaRPr lang="en-US" sz="3200" b="1" dirty="0">
              <a:solidFill>
                <a:srgbClr val="C00000"/>
              </a:solidFill>
              <a:cs typeface="+mn-cs"/>
            </a:endParaRP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control </a:t>
            </a:r>
            <a:r>
              <a:rPr lang="en-US" sz="3200" i="1" dirty="0">
                <a:solidFill>
                  <a:srgbClr val="C00000"/>
                </a:solidFill>
                <a:cs typeface="+mn-cs"/>
              </a:rPr>
              <a:t>token</a:t>
            </a:r>
            <a:r>
              <a:rPr lang="en-US" sz="2800" b="1" i="0" dirty="0">
                <a:cs typeface="+mn-cs"/>
              </a:rPr>
              <a:t> </a:t>
            </a:r>
            <a:r>
              <a:rPr lang="en-US" sz="2800" i="0" dirty="0">
                <a:cs typeface="+mn-cs"/>
              </a:rPr>
              <a:t>passed from one node to next sequentially.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token message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concerns: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token overhead 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latency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321675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(nothing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5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8 0.20232 -0.10326 0.27847 -0.11471 0.29676 C -0.12617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C 0.01354 -0.0044 0.02708 -0.0088 0.03503 0.00671 C 0.0431 0.02222 0.04232 0.06875 0.04753 0.09328 C 0.05273 0.11782 0.05534 0.13402 0.06628 0.15347 C 0.07721 0.17291 0.09987 0.19861 0.11367 0.20995 C 0.1276 0.22129 0.14336 0.20925 0.15 0.22175 C 0.15664 0.23425 0.15521 0.25949 0.15378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5 -0.11273 0.05508 -0.1294 C 0.06888 -0.14607 0.0875 -0.1794 0.09753 -0.20926 C 0.10768 -0.23912 0.11367 -0.27824 0.1151 -0.30926 C 0.11654 -0.34028 0.11367 -0.36782 0.10625 -0.39607 C 0.09883 -0.42431 0.08451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 -0.21852 -0.08997 -0.20093 C -0.08281 -0.18333 -0.07552 -0.1669 -0.06497 -0.15255 C -0.0543 -0.1382 -0.03763 -0.12107 -0.02617 -0.11435 C -0.01471 -0.10764 -0.00169 -0.11806 0.00378 -0.11273 C 0.00938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introduction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1104900" y="1257300"/>
            <a:ext cx="5622601" cy="4153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lvl="0" indent="0">
              <a:buNone/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terminology: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hosts and routers: nodes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communication channels that connect adjacent nodes along communication path: links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wired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wireless </a:t>
            </a:r>
          </a:p>
          <a:p>
            <a:pPr marL="747713" lvl="1" indent="-274638">
              <a:defRPr/>
            </a:pPr>
            <a:r>
              <a:rPr lang="en-US" altLang="en-US" sz="26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LANs</a:t>
            </a:r>
          </a:p>
          <a:p>
            <a:pPr marL="404813" lvl="0" indent="-274638">
              <a:defRPr/>
            </a:pP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layer-2 packet: </a:t>
            </a:r>
            <a:r>
              <a:rPr lang="en-US" altLang="en-US" sz="3000" i="1" dirty="0">
                <a:solidFill>
                  <a:srgbClr val="0000A8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frame</a:t>
            </a:r>
            <a:r>
              <a:rPr lang="en-US" altLang="en-US" sz="3000" dirty="0">
                <a:solidFill>
                  <a:prstClr val="black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encapsulates datagram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 w="19050">
            <a:solidFill>
              <a:srgbClr val="E4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Line 428">
            <a:extLst>
              <a:ext uri="{FF2B5EF4-FFF2-40B4-BE49-F238E27FC236}">
                <a16:creationId xmlns:a16="http://schemas.microsoft.com/office/drawing/2014/main" id="{16F1973E-A8F0-6E4E-9510-49D75998F4A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789609" y="5251739"/>
            <a:ext cx="388062" cy="756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Line 430">
            <a:extLst>
              <a:ext uri="{FF2B5EF4-FFF2-40B4-BE49-F238E27FC236}">
                <a16:creationId xmlns:a16="http://schemas.microsoft.com/office/drawing/2014/main" id="{CAB72423-2D43-1046-869C-9EDAEA5E40C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209926" y="5405286"/>
            <a:ext cx="0" cy="1143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Line 431">
            <a:extLst>
              <a:ext uri="{FF2B5EF4-FFF2-40B4-BE49-F238E27FC236}">
                <a16:creationId xmlns:a16="http://schemas.microsoft.com/office/drawing/2014/main" id="{99BD1088-D56F-3A42-8E44-483A32BE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2959" y="4838517"/>
            <a:ext cx="524483" cy="261537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Line 432">
            <a:extLst>
              <a:ext uri="{FF2B5EF4-FFF2-40B4-BE49-F238E27FC236}">
                <a16:creationId xmlns:a16="http://schemas.microsoft.com/office/drawing/2014/main" id="{8A75CF99-7455-B74F-8BAD-3AD43E03F4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066" y="4838517"/>
            <a:ext cx="569255" cy="24626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433">
            <a:extLst>
              <a:ext uri="{FF2B5EF4-FFF2-40B4-BE49-F238E27FC236}">
                <a16:creationId xmlns:a16="http://schemas.microsoft.com/office/drawing/2014/main" id="{FC542B29-675E-3D46-80C8-75565CBAE2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44" y="5108876"/>
            <a:ext cx="1030502" cy="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Line 435">
            <a:extLst>
              <a:ext uri="{FF2B5EF4-FFF2-40B4-BE49-F238E27FC236}">
                <a16:creationId xmlns:a16="http://schemas.microsoft.com/office/drawing/2014/main" id="{2B974C3D-5280-D849-8D04-7FDDEF66C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207" y="5117334"/>
            <a:ext cx="22680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 436">
            <a:extLst>
              <a:ext uri="{FF2B5EF4-FFF2-40B4-BE49-F238E27FC236}">
                <a16:creationId xmlns:a16="http://schemas.microsoft.com/office/drawing/2014/main" id="{05391238-AE6D-D14C-8C1F-CD07E40328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8367" y="5290470"/>
            <a:ext cx="412750" cy="127000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Line 439">
            <a:extLst>
              <a:ext uri="{FF2B5EF4-FFF2-40B4-BE49-F238E27FC236}">
                <a16:creationId xmlns:a16="http://schemas.microsoft.com/office/drawing/2014/main" id="{F0B33890-F38E-9948-851E-64C7E965F0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3817" y="5282252"/>
            <a:ext cx="68080" cy="29396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440">
            <a:extLst>
              <a:ext uri="{FF2B5EF4-FFF2-40B4-BE49-F238E27FC236}">
                <a16:creationId xmlns:a16="http://schemas.microsoft.com/office/drawing/2014/main" id="{A6F6A7F9-E45C-124D-AC6C-F4101DAE4B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88731" y="5307931"/>
            <a:ext cx="280374" cy="269876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Line 441">
            <a:extLst>
              <a:ext uri="{FF2B5EF4-FFF2-40B4-BE49-F238E27FC236}">
                <a16:creationId xmlns:a16="http://schemas.microsoft.com/office/drawing/2014/main" id="{AD8346D7-6C40-1348-A196-CC99EDB76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731" y="5258048"/>
            <a:ext cx="914184" cy="46862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Line 443">
            <a:extLst>
              <a:ext uri="{FF2B5EF4-FFF2-40B4-BE49-F238E27FC236}">
                <a16:creationId xmlns:a16="http://schemas.microsoft.com/office/drawing/2014/main" id="{E2DA8AD7-F617-354E-B5AE-47F97541A8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778" y="3829970"/>
            <a:ext cx="0" cy="13176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Line 449">
            <a:extLst>
              <a:ext uri="{FF2B5EF4-FFF2-40B4-BE49-F238E27FC236}">
                <a16:creationId xmlns:a16="http://schemas.microsoft.com/office/drawing/2014/main" id="{E873DD89-2DB7-304C-ADED-170F1F4E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6666" y="4041107"/>
            <a:ext cx="168275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428">
            <a:extLst>
              <a:ext uri="{FF2B5EF4-FFF2-40B4-BE49-F238E27FC236}">
                <a16:creationId xmlns:a16="http://schemas.microsoft.com/office/drawing/2014/main" id="{56AC483A-3972-5540-9E9F-AE1FE256604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885545" y="5583471"/>
            <a:ext cx="366793" cy="148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Line 440">
            <a:extLst>
              <a:ext uri="{FF2B5EF4-FFF2-40B4-BE49-F238E27FC236}">
                <a16:creationId xmlns:a16="http://schemas.microsoft.com/office/drawing/2014/main" id="{B0224379-0B0C-1343-B0E2-E62DFA482C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425" y="5036562"/>
            <a:ext cx="404236" cy="207771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DFBDA95-16CE-D146-A4C5-C45EDEC8D34E}"/>
              </a:ext>
            </a:extLst>
          </p:cNvPr>
          <p:cNvCxnSpPr/>
          <p:nvPr/>
        </p:nvCxnSpPr>
        <p:spPr>
          <a:xfrm flipH="1">
            <a:off x="10100635" y="2169432"/>
            <a:ext cx="761467" cy="577355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82E722-916E-234E-AC0B-E2B36A0049E1}"/>
              </a:ext>
            </a:extLst>
          </p:cNvPr>
          <p:cNvCxnSpPr/>
          <p:nvPr/>
        </p:nvCxnSpPr>
        <p:spPr>
          <a:xfrm flipH="1">
            <a:off x="10100635" y="2268313"/>
            <a:ext cx="397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91F242-AF67-1B42-8D8E-F09C1EB27D39}"/>
              </a:ext>
            </a:extLst>
          </p:cNvPr>
          <p:cNvCxnSpPr/>
          <p:nvPr/>
        </p:nvCxnSpPr>
        <p:spPr>
          <a:xfrm flipH="1">
            <a:off x="10672135" y="2200506"/>
            <a:ext cx="149360" cy="51846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FE49F46-6C78-A640-A53B-1F2DCAE49B5E}"/>
              </a:ext>
            </a:extLst>
          </p:cNvPr>
          <p:cNvCxnSpPr/>
          <p:nvPr/>
        </p:nvCxnSpPr>
        <p:spPr>
          <a:xfrm flipH="1">
            <a:off x="10142166" y="2718967"/>
            <a:ext cx="574283" cy="27820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1454C82-BE7E-874F-AA28-09F795395B3E}"/>
              </a:ext>
            </a:extLst>
          </p:cNvPr>
          <p:cNvCxnSpPr/>
          <p:nvPr/>
        </p:nvCxnSpPr>
        <p:spPr>
          <a:xfrm flipH="1">
            <a:off x="10069542" y="2169432"/>
            <a:ext cx="788589" cy="98881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F00AE0-2163-514F-B52E-CFE0592CCF07}"/>
              </a:ext>
            </a:extLst>
          </p:cNvPr>
          <p:cNvCxnSpPr/>
          <p:nvPr/>
        </p:nvCxnSpPr>
        <p:spPr>
          <a:xfrm flipH="1">
            <a:off x="10862103" y="2127325"/>
            <a:ext cx="279002" cy="421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38317B-7455-F04C-9FB3-A47169171585}"/>
              </a:ext>
            </a:extLst>
          </p:cNvPr>
          <p:cNvCxnSpPr/>
          <p:nvPr/>
        </p:nvCxnSpPr>
        <p:spPr>
          <a:xfrm flipH="1" flipV="1">
            <a:off x="10681994" y="2718967"/>
            <a:ext cx="353541" cy="67807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8CD097C-75DA-B84B-B03E-371F3044C3BB}"/>
              </a:ext>
            </a:extLst>
          </p:cNvPr>
          <p:cNvCxnSpPr/>
          <p:nvPr/>
        </p:nvCxnSpPr>
        <p:spPr>
          <a:xfrm flipH="1">
            <a:off x="8769223" y="2268313"/>
            <a:ext cx="1300319" cy="606622"/>
          </a:xfrm>
          <a:prstGeom prst="line">
            <a:avLst/>
          </a:prstGeom>
          <a:ln w="19050">
            <a:solidFill>
              <a:srgbClr val="E4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Line 541">
            <a:extLst>
              <a:ext uri="{FF2B5EF4-FFF2-40B4-BE49-F238E27FC236}">
                <a16:creationId xmlns:a16="http://schemas.microsoft.com/office/drawing/2014/main" id="{3EE4D6D5-1F58-604E-926E-B12AF198F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78705" y="4113379"/>
            <a:ext cx="429324" cy="705603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Line 424">
            <a:extLst>
              <a:ext uri="{FF2B5EF4-FFF2-40B4-BE49-F238E27FC236}">
                <a16:creationId xmlns:a16="http://schemas.microsoft.com/office/drawing/2014/main" id="{69D11C97-9A2A-6F4A-BEC2-192440539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4554" y="4047456"/>
            <a:ext cx="969051" cy="317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8" name="Picture 778" descr="antenna_radiation_stylized">
            <a:extLst>
              <a:ext uri="{FF2B5EF4-FFF2-40B4-BE49-F238E27FC236}">
                <a16:creationId xmlns:a16="http://schemas.microsoft.com/office/drawing/2014/main" id="{AE641E33-5C90-9C48-B6C0-B2DA38E6B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8" y="3813930"/>
            <a:ext cx="506412" cy="1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781" descr="antenna_radiation_stylized">
            <a:extLst>
              <a:ext uri="{FF2B5EF4-FFF2-40B4-BE49-F238E27FC236}">
                <a16:creationId xmlns:a16="http://schemas.microsoft.com/office/drawing/2014/main" id="{58D0D77F-41BF-B141-99CC-74447702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073" y="5480938"/>
            <a:ext cx="452014" cy="9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99" descr="cell_tower_radiation copy">
            <a:extLst>
              <a:ext uri="{FF2B5EF4-FFF2-40B4-BE49-F238E27FC236}">
                <a16:creationId xmlns:a16="http://schemas.microsoft.com/office/drawing/2014/main" id="{B93FCB1A-5588-5743-82CC-8E52ADEA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866" y="2158167"/>
            <a:ext cx="457200" cy="33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Oval 800">
            <a:extLst>
              <a:ext uri="{FF2B5EF4-FFF2-40B4-BE49-F238E27FC236}">
                <a16:creationId xmlns:a16="http://schemas.microsoft.com/office/drawing/2014/main" id="{029C7FDD-ABE9-EB40-A1C5-64FF9B2F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541" y="2292995"/>
            <a:ext cx="52388" cy="4948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829" y="5180504"/>
            <a:ext cx="309187" cy="167750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150622" y="4159591"/>
              <a:ext cx="426399" cy="451816"/>
              <a:chOff x="5182936" y="2693365"/>
              <a:chExt cx="532434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2936" y="2914214"/>
                <a:ext cx="153344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rgbClr val="E4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7" name="Group 850">
            <a:extLst>
              <a:ext uri="{FF2B5EF4-FFF2-40B4-BE49-F238E27FC236}">
                <a16:creationId xmlns:a16="http://schemas.microsoft.com/office/drawing/2014/main" id="{4F552D9E-30F7-A14F-B4D6-B51A5A66BDB8}"/>
              </a:ext>
            </a:extLst>
          </p:cNvPr>
          <p:cNvGrpSpPr>
            <a:grpSpLocks/>
          </p:cNvGrpSpPr>
          <p:nvPr/>
        </p:nvGrpSpPr>
        <p:grpSpPr bwMode="auto">
          <a:xfrm>
            <a:off x="7566349" y="3812814"/>
            <a:ext cx="496588" cy="96676"/>
            <a:chOff x="2199" y="955"/>
            <a:chExt cx="2547" cy="506"/>
          </a:xfrm>
        </p:grpSpPr>
        <p:sp>
          <p:nvSpPr>
            <p:cNvPr id="548" name="Freeform 851">
              <a:extLst>
                <a:ext uri="{FF2B5EF4-FFF2-40B4-BE49-F238E27FC236}">
                  <a16:creationId xmlns:a16="http://schemas.microsoft.com/office/drawing/2014/main" id="{47E21BF6-929B-3A47-8266-F43071DB4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9" name="Freeform 852">
              <a:extLst>
                <a:ext uri="{FF2B5EF4-FFF2-40B4-BE49-F238E27FC236}">
                  <a16:creationId xmlns:a16="http://schemas.microsoft.com/office/drawing/2014/main" id="{977E0CCA-A1C1-F142-8BCA-8B6415F00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0" name="Freeform 853">
              <a:extLst>
                <a:ext uri="{FF2B5EF4-FFF2-40B4-BE49-F238E27FC236}">
                  <a16:creationId xmlns:a16="http://schemas.microsoft.com/office/drawing/2014/main" id="{AFEC8E43-9448-CC47-A12E-E3D3988EA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Freeform 854">
              <a:extLst>
                <a:ext uri="{FF2B5EF4-FFF2-40B4-BE49-F238E27FC236}">
                  <a16:creationId xmlns:a16="http://schemas.microsoft.com/office/drawing/2014/main" id="{9974E21E-DE2A-F14B-9EEA-8E995ACB2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2" name="Freeform 855">
              <a:extLst>
                <a:ext uri="{FF2B5EF4-FFF2-40B4-BE49-F238E27FC236}">
                  <a16:creationId xmlns:a16="http://schemas.microsoft.com/office/drawing/2014/main" id="{526B7E0C-0C34-C149-980C-9D4078DFB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856">
              <a:extLst>
                <a:ext uri="{FF2B5EF4-FFF2-40B4-BE49-F238E27FC236}">
                  <a16:creationId xmlns:a16="http://schemas.microsoft.com/office/drawing/2014/main" id="{8F99464E-957F-4E48-BA20-3C5D8011E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88" name="Group 850">
            <a:extLst>
              <a:ext uri="{FF2B5EF4-FFF2-40B4-BE49-F238E27FC236}">
                <a16:creationId xmlns:a16="http://schemas.microsoft.com/office/drawing/2014/main" id="{29210D43-18C8-0641-B681-3446080C3F9A}"/>
              </a:ext>
            </a:extLst>
          </p:cNvPr>
          <p:cNvGrpSpPr>
            <a:grpSpLocks/>
          </p:cNvGrpSpPr>
          <p:nvPr/>
        </p:nvGrpSpPr>
        <p:grpSpPr bwMode="auto">
          <a:xfrm>
            <a:off x="7801777" y="3327400"/>
            <a:ext cx="269073" cy="46492"/>
            <a:chOff x="2199" y="955"/>
            <a:chExt cx="2547" cy="506"/>
          </a:xfrm>
        </p:grpSpPr>
        <p:sp>
          <p:nvSpPr>
            <p:cNvPr id="597" name="Freeform 851">
              <a:extLst>
                <a:ext uri="{FF2B5EF4-FFF2-40B4-BE49-F238E27FC236}">
                  <a16:creationId xmlns:a16="http://schemas.microsoft.com/office/drawing/2014/main" id="{36DCC3D2-0891-2541-A191-1251BBEF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852">
              <a:extLst>
                <a:ext uri="{FF2B5EF4-FFF2-40B4-BE49-F238E27FC236}">
                  <a16:creationId xmlns:a16="http://schemas.microsoft.com/office/drawing/2014/main" id="{D5277460-B4E3-524F-9433-384917AEC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Freeform 853">
              <a:extLst>
                <a:ext uri="{FF2B5EF4-FFF2-40B4-BE49-F238E27FC236}">
                  <a16:creationId xmlns:a16="http://schemas.microsoft.com/office/drawing/2014/main" id="{B805595D-4D0C-7944-A9AD-4D3ADF56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0" name="Freeform 854">
              <a:extLst>
                <a:ext uri="{FF2B5EF4-FFF2-40B4-BE49-F238E27FC236}">
                  <a16:creationId xmlns:a16="http://schemas.microsoft.com/office/drawing/2014/main" id="{E00F00F5-C22C-9E4F-AD64-60E1AB2F4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Freeform 855">
              <a:extLst>
                <a:ext uri="{FF2B5EF4-FFF2-40B4-BE49-F238E27FC236}">
                  <a16:creationId xmlns:a16="http://schemas.microsoft.com/office/drawing/2014/main" id="{91BD7366-39AE-8B41-B7C8-84255036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2" name="Freeform 856">
              <a:extLst>
                <a:ext uri="{FF2B5EF4-FFF2-40B4-BE49-F238E27FC236}">
                  <a16:creationId xmlns:a16="http://schemas.microsoft.com/office/drawing/2014/main" id="{7FC3F21F-3A7A-BD48-A40A-00C122D9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03" name="Group 850">
            <a:extLst>
              <a:ext uri="{FF2B5EF4-FFF2-40B4-BE49-F238E27FC236}">
                <a16:creationId xmlns:a16="http://schemas.microsoft.com/office/drawing/2014/main" id="{BE7F245F-72C2-A043-82DE-6C0AE3E66523}"/>
              </a:ext>
            </a:extLst>
          </p:cNvPr>
          <p:cNvGrpSpPr>
            <a:grpSpLocks/>
          </p:cNvGrpSpPr>
          <p:nvPr/>
        </p:nvGrpSpPr>
        <p:grpSpPr bwMode="auto">
          <a:xfrm>
            <a:off x="7493802" y="3422650"/>
            <a:ext cx="269073" cy="46492"/>
            <a:chOff x="2199" y="955"/>
            <a:chExt cx="2547" cy="506"/>
          </a:xfrm>
        </p:grpSpPr>
        <p:sp>
          <p:nvSpPr>
            <p:cNvPr id="604" name="Freeform 851">
              <a:extLst>
                <a:ext uri="{FF2B5EF4-FFF2-40B4-BE49-F238E27FC236}">
                  <a16:creationId xmlns:a16="http://schemas.microsoft.com/office/drawing/2014/main" id="{B712963A-1E2A-3643-B5C3-4E552B19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5" name="Freeform 852">
              <a:extLst>
                <a:ext uri="{FF2B5EF4-FFF2-40B4-BE49-F238E27FC236}">
                  <a16:creationId xmlns:a16="http://schemas.microsoft.com/office/drawing/2014/main" id="{470DE5CF-9167-9246-A722-9E8442274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6" name="Freeform 853">
              <a:extLst>
                <a:ext uri="{FF2B5EF4-FFF2-40B4-BE49-F238E27FC236}">
                  <a16:creationId xmlns:a16="http://schemas.microsoft.com/office/drawing/2014/main" id="{BD37A15B-27DE-5640-BDCC-45492602C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7" name="Freeform 854">
              <a:extLst>
                <a:ext uri="{FF2B5EF4-FFF2-40B4-BE49-F238E27FC236}">
                  <a16:creationId xmlns:a16="http://schemas.microsoft.com/office/drawing/2014/main" id="{8F353A5D-F3B9-A24E-A816-361069C5B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8" name="Freeform 855">
              <a:extLst>
                <a:ext uri="{FF2B5EF4-FFF2-40B4-BE49-F238E27FC236}">
                  <a16:creationId xmlns:a16="http://schemas.microsoft.com/office/drawing/2014/main" id="{2A37387A-9AD7-7347-9B59-5E3423DC0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9" name="Freeform 856">
              <a:extLst>
                <a:ext uri="{FF2B5EF4-FFF2-40B4-BE49-F238E27FC236}">
                  <a16:creationId xmlns:a16="http://schemas.microsoft.com/office/drawing/2014/main" id="{EE58E058-DE5E-E74A-88A3-CEE247A6F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10" name="Group 850">
            <a:extLst>
              <a:ext uri="{FF2B5EF4-FFF2-40B4-BE49-F238E27FC236}">
                <a16:creationId xmlns:a16="http://schemas.microsoft.com/office/drawing/2014/main" id="{E3F84402-6524-194E-A94B-4A0A73FB3611}"/>
              </a:ext>
            </a:extLst>
          </p:cNvPr>
          <p:cNvGrpSpPr>
            <a:grpSpLocks/>
          </p:cNvGrpSpPr>
          <p:nvPr/>
        </p:nvGrpSpPr>
        <p:grpSpPr bwMode="auto">
          <a:xfrm>
            <a:off x="7439349" y="2355850"/>
            <a:ext cx="399726" cy="74090"/>
            <a:chOff x="2199" y="955"/>
            <a:chExt cx="2547" cy="506"/>
          </a:xfrm>
        </p:grpSpPr>
        <p:sp>
          <p:nvSpPr>
            <p:cNvPr id="611" name="Freeform 851">
              <a:extLst>
                <a:ext uri="{FF2B5EF4-FFF2-40B4-BE49-F238E27FC236}">
                  <a16:creationId xmlns:a16="http://schemas.microsoft.com/office/drawing/2014/main" id="{1E84A0F2-859D-ED43-B462-FB6DCAD4E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2" name="Freeform 852">
              <a:extLst>
                <a:ext uri="{FF2B5EF4-FFF2-40B4-BE49-F238E27FC236}">
                  <a16:creationId xmlns:a16="http://schemas.microsoft.com/office/drawing/2014/main" id="{F5ACD2B7-2AE4-D246-A087-5ECDBCFE3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3" name="Freeform 853">
              <a:extLst>
                <a:ext uri="{FF2B5EF4-FFF2-40B4-BE49-F238E27FC236}">
                  <a16:creationId xmlns:a16="http://schemas.microsoft.com/office/drawing/2014/main" id="{759F9135-879C-BF4F-AFC5-818266E32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4" name="Freeform 854">
              <a:extLst>
                <a:ext uri="{FF2B5EF4-FFF2-40B4-BE49-F238E27FC236}">
                  <a16:creationId xmlns:a16="http://schemas.microsoft.com/office/drawing/2014/main" id="{6CCBF41C-B507-F94D-948A-DE3FCE8B0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5" name="Freeform 855">
              <a:extLst>
                <a:ext uri="{FF2B5EF4-FFF2-40B4-BE49-F238E27FC236}">
                  <a16:creationId xmlns:a16="http://schemas.microsoft.com/office/drawing/2014/main" id="{F49FB24E-6FA4-654E-852C-85E4BB85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6" name="Freeform 856">
              <a:extLst>
                <a:ext uri="{FF2B5EF4-FFF2-40B4-BE49-F238E27FC236}">
                  <a16:creationId xmlns:a16="http://schemas.microsoft.com/office/drawing/2014/main" id="{BC5E9B76-5823-534D-A665-5761962C2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24" name="Group 850">
            <a:extLst>
              <a:ext uri="{FF2B5EF4-FFF2-40B4-BE49-F238E27FC236}">
                <a16:creationId xmlns:a16="http://schemas.microsoft.com/office/drawing/2014/main" id="{D967DD69-1C1F-4942-88FF-DBC278423524}"/>
              </a:ext>
            </a:extLst>
          </p:cNvPr>
          <p:cNvGrpSpPr>
            <a:grpSpLocks/>
          </p:cNvGrpSpPr>
          <p:nvPr/>
        </p:nvGrpSpPr>
        <p:grpSpPr bwMode="auto">
          <a:xfrm>
            <a:off x="7756849" y="1863725"/>
            <a:ext cx="399726" cy="74090"/>
            <a:chOff x="2199" y="955"/>
            <a:chExt cx="2547" cy="506"/>
          </a:xfrm>
        </p:grpSpPr>
        <p:sp>
          <p:nvSpPr>
            <p:cNvPr id="625" name="Freeform 851">
              <a:extLst>
                <a:ext uri="{FF2B5EF4-FFF2-40B4-BE49-F238E27FC236}">
                  <a16:creationId xmlns:a16="http://schemas.microsoft.com/office/drawing/2014/main" id="{C0A1A462-018A-7347-8CBD-7006888DF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6" name="Freeform 852">
              <a:extLst>
                <a:ext uri="{FF2B5EF4-FFF2-40B4-BE49-F238E27FC236}">
                  <a16:creationId xmlns:a16="http://schemas.microsoft.com/office/drawing/2014/main" id="{22F09480-8DE6-5D4E-A19F-5BA801D7A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853">
              <a:extLst>
                <a:ext uri="{FF2B5EF4-FFF2-40B4-BE49-F238E27FC236}">
                  <a16:creationId xmlns:a16="http://schemas.microsoft.com/office/drawing/2014/main" id="{53F1DF53-28BC-264A-BBA0-4D802EB02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854">
              <a:extLst>
                <a:ext uri="{FF2B5EF4-FFF2-40B4-BE49-F238E27FC236}">
                  <a16:creationId xmlns:a16="http://schemas.microsoft.com/office/drawing/2014/main" id="{61608420-02E2-254C-ACD1-27ABB5ED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855">
              <a:extLst>
                <a:ext uri="{FF2B5EF4-FFF2-40B4-BE49-F238E27FC236}">
                  <a16:creationId xmlns:a16="http://schemas.microsoft.com/office/drawing/2014/main" id="{0670B0D6-0581-E44E-ADBE-91BB69BB5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856">
              <a:extLst>
                <a:ext uri="{FF2B5EF4-FFF2-40B4-BE49-F238E27FC236}">
                  <a16:creationId xmlns:a16="http://schemas.microsoft.com/office/drawing/2014/main" id="{AD6F69E6-2C1F-CC46-A5B9-D1AC96F68C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1" name="Group 850">
            <a:extLst>
              <a:ext uri="{FF2B5EF4-FFF2-40B4-BE49-F238E27FC236}">
                <a16:creationId xmlns:a16="http://schemas.microsoft.com/office/drawing/2014/main" id="{62F6DC99-EDA6-6948-A435-6A965BBBDC7F}"/>
              </a:ext>
            </a:extLst>
          </p:cNvPr>
          <p:cNvGrpSpPr>
            <a:grpSpLocks/>
          </p:cNvGrpSpPr>
          <p:nvPr/>
        </p:nvGrpSpPr>
        <p:grpSpPr bwMode="auto">
          <a:xfrm>
            <a:off x="8709349" y="2057400"/>
            <a:ext cx="399726" cy="74090"/>
            <a:chOff x="2199" y="955"/>
            <a:chExt cx="2547" cy="506"/>
          </a:xfrm>
        </p:grpSpPr>
        <p:sp>
          <p:nvSpPr>
            <p:cNvPr id="632" name="Freeform 851">
              <a:extLst>
                <a:ext uri="{FF2B5EF4-FFF2-40B4-BE49-F238E27FC236}">
                  <a16:creationId xmlns:a16="http://schemas.microsoft.com/office/drawing/2014/main" id="{9E06E7BD-A2EF-5A4E-A34B-606CF638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3" name="Freeform 852">
              <a:extLst>
                <a:ext uri="{FF2B5EF4-FFF2-40B4-BE49-F238E27FC236}">
                  <a16:creationId xmlns:a16="http://schemas.microsoft.com/office/drawing/2014/main" id="{A8B52BE3-CB73-904C-84C5-EB4ED3470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4" name="Freeform 853">
              <a:extLst>
                <a:ext uri="{FF2B5EF4-FFF2-40B4-BE49-F238E27FC236}">
                  <a16:creationId xmlns:a16="http://schemas.microsoft.com/office/drawing/2014/main" id="{13C0497F-B26E-6347-8A3D-7B1091C0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5" name="Freeform 854">
              <a:extLst>
                <a:ext uri="{FF2B5EF4-FFF2-40B4-BE49-F238E27FC236}">
                  <a16:creationId xmlns:a16="http://schemas.microsoft.com/office/drawing/2014/main" id="{D5A7D90C-8586-EC4C-B8AE-53ADC2C0E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6" name="Freeform 855">
              <a:extLst>
                <a:ext uri="{FF2B5EF4-FFF2-40B4-BE49-F238E27FC236}">
                  <a16:creationId xmlns:a16="http://schemas.microsoft.com/office/drawing/2014/main" id="{C7871F0A-571C-A942-9C96-20D90FBDB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7" name="Freeform 856">
              <a:extLst>
                <a:ext uri="{FF2B5EF4-FFF2-40B4-BE49-F238E27FC236}">
                  <a16:creationId xmlns:a16="http://schemas.microsoft.com/office/drawing/2014/main" id="{A1A01D86-638D-3644-B20B-066BDFC41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38" name="Group 850">
            <a:extLst>
              <a:ext uri="{FF2B5EF4-FFF2-40B4-BE49-F238E27FC236}">
                <a16:creationId xmlns:a16="http://schemas.microsoft.com/office/drawing/2014/main" id="{C59EF036-7544-CD4B-98C5-190F592891A5}"/>
              </a:ext>
            </a:extLst>
          </p:cNvPr>
          <p:cNvGrpSpPr>
            <a:grpSpLocks/>
          </p:cNvGrpSpPr>
          <p:nvPr/>
        </p:nvGrpSpPr>
        <p:grpSpPr bwMode="auto">
          <a:xfrm>
            <a:off x="8639499" y="2320925"/>
            <a:ext cx="399726" cy="74090"/>
            <a:chOff x="2199" y="955"/>
            <a:chExt cx="2547" cy="506"/>
          </a:xfrm>
        </p:grpSpPr>
        <p:sp>
          <p:nvSpPr>
            <p:cNvPr id="639" name="Freeform 851">
              <a:extLst>
                <a:ext uri="{FF2B5EF4-FFF2-40B4-BE49-F238E27FC236}">
                  <a16:creationId xmlns:a16="http://schemas.microsoft.com/office/drawing/2014/main" id="{F5A6E6AF-D117-5E41-8785-04B0EC2CA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852">
              <a:extLst>
                <a:ext uri="{FF2B5EF4-FFF2-40B4-BE49-F238E27FC236}">
                  <a16:creationId xmlns:a16="http://schemas.microsoft.com/office/drawing/2014/main" id="{8595B388-6685-8E4F-BDEB-FA923F291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853">
              <a:extLst>
                <a:ext uri="{FF2B5EF4-FFF2-40B4-BE49-F238E27FC236}">
                  <a16:creationId xmlns:a16="http://schemas.microsoft.com/office/drawing/2014/main" id="{C4382DCB-82DC-E84A-BABC-A28B22D16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854">
              <a:extLst>
                <a:ext uri="{FF2B5EF4-FFF2-40B4-BE49-F238E27FC236}">
                  <a16:creationId xmlns:a16="http://schemas.microsoft.com/office/drawing/2014/main" id="{8582F608-341E-2B44-81DA-A22C72A0D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855">
              <a:extLst>
                <a:ext uri="{FF2B5EF4-FFF2-40B4-BE49-F238E27FC236}">
                  <a16:creationId xmlns:a16="http://schemas.microsoft.com/office/drawing/2014/main" id="{E9219FD5-AC73-0E49-9022-03637106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856">
              <a:extLst>
                <a:ext uri="{FF2B5EF4-FFF2-40B4-BE49-F238E27FC236}">
                  <a16:creationId xmlns:a16="http://schemas.microsoft.com/office/drawing/2014/main" id="{FF2B6185-8996-9D4A-95D8-B325E76BC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952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45" name="Group 850">
            <a:extLst>
              <a:ext uri="{FF2B5EF4-FFF2-40B4-BE49-F238E27FC236}">
                <a16:creationId xmlns:a16="http://schemas.microsoft.com/office/drawing/2014/main" id="{C8198E09-7653-3F45-A431-F592CB853548}"/>
              </a:ext>
            </a:extLst>
          </p:cNvPr>
          <p:cNvGrpSpPr>
            <a:grpSpLocks/>
          </p:cNvGrpSpPr>
          <p:nvPr/>
        </p:nvGrpSpPr>
        <p:grpSpPr bwMode="auto">
          <a:xfrm>
            <a:off x="9245924" y="5476874"/>
            <a:ext cx="450526" cy="96315"/>
            <a:chOff x="2199" y="955"/>
            <a:chExt cx="2547" cy="506"/>
          </a:xfrm>
        </p:grpSpPr>
        <p:sp>
          <p:nvSpPr>
            <p:cNvPr id="646" name="Freeform 851">
              <a:extLst>
                <a:ext uri="{FF2B5EF4-FFF2-40B4-BE49-F238E27FC236}">
                  <a16:creationId xmlns:a16="http://schemas.microsoft.com/office/drawing/2014/main" id="{6E92E888-DA5C-8D45-96AD-D6A2E1164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852">
              <a:extLst>
                <a:ext uri="{FF2B5EF4-FFF2-40B4-BE49-F238E27FC236}">
                  <a16:creationId xmlns:a16="http://schemas.microsoft.com/office/drawing/2014/main" id="{2754A16A-D74F-2C40-93DA-A9EAC7806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853">
              <a:extLst>
                <a:ext uri="{FF2B5EF4-FFF2-40B4-BE49-F238E27FC236}">
                  <a16:creationId xmlns:a16="http://schemas.microsoft.com/office/drawing/2014/main" id="{B78947A0-D91C-E742-8A54-40B58A0EA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854">
              <a:extLst>
                <a:ext uri="{FF2B5EF4-FFF2-40B4-BE49-F238E27FC236}">
                  <a16:creationId xmlns:a16="http://schemas.microsoft.com/office/drawing/2014/main" id="{A3BC268E-C50E-F64F-A6DD-882908504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855">
              <a:extLst>
                <a:ext uri="{FF2B5EF4-FFF2-40B4-BE49-F238E27FC236}">
                  <a16:creationId xmlns:a16="http://schemas.microsoft.com/office/drawing/2014/main" id="{C609CF41-4A74-014E-A94A-F5C707D31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856">
              <a:extLst>
                <a:ext uri="{FF2B5EF4-FFF2-40B4-BE49-F238E27FC236}">
                  <a16:creationId xmlns:a16="http://schemas.microsoft.com/office/drawing/2014/main" id="{6E8FDB88-4766-E44A-8E83-FA0CEA828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2" name="Group 850">
            <a:extLst>
              <a:ext uri="{FF2B5EF4-FFF2-40B4-BE49-F238E27FC236}">
                <a16:creationId xmlns:a16="http://schemas.microsoft.com/office/drawing/2014/main" id="{D8195E5E-B336-324B-8B0B-ACC4CA2C6E80}"/>
              </a:ext>
            </a:extLst>
          </p:cNvPr>
          <p:cNvGrpSpPr>
            <a:grpSpLocks/>
          </p:cNvGrpSpPr>
          <p:nvPr/>
        </p:nvGrpSpPr>
        <p:grpSpPr bwMode="auto">
          <a:xfrm>
            <a:off x="9195602" y="5857875"/>
            <a:ext cx="230973" cy="45719"/>
            <a:chOff x="2199" y="955"/>
            <a:chExt cx="2547" cy="506"/>
          </a:xfrm>
        </p:grpSpPr>
        <p:sp>
          <p:nvSpPr>
            <p:cNvPr id="653" name="Freeform 851">
              <a:extLst>
                <a:ext uri="{FF2B5EF4-FFF2-40B4-BE49-F238E27FC236}">
                  <a16:creationId xmlns:a16="http://schemas.microsoft.com/office/drawing/2014/main" id="{D70C4FD5-7449-EB41-AE91-674A29E48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852">
              <a:extLst>
                <a:ext uri="{FF2B5EF4-FFF2-40B4-BE49-F238E27FC236}">
                  <a16:creationId xmlns:a16="http://schemas.microsoft.com/office/drawing/2014/main" id="{A43D749A-E763-1A49-ABFC-3F8866DC1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853">
              <a:extLst>
                <a:ext uri="{FF2B5EF4-FFF2-40B4-BE49-F238E27FC236}">
                  <a16:creationId xmlns:a16="http://schemas.microsoft.com/office/drawing/2014/main" id="{1984E37F-68A6-AE44-9F93-DD410B4FB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6" name="Freeform 854">
              <a:extLst>
                <a:ext uri="{FF2B5EF4-FFF2-40B4-BE49-F238E27FC236}">
                  <a16:creationId xmlns:a16="http://schemas.microsoft.com/office/drawing/2014/main" id="{F1E5C680-79A8-FE44-84E3-2153EA20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7" name="Freeform 855">
              <a:extLst>
                <a:ext uri="{FF2B5EF4-FFF2-40B4-BE49-F238E27FC236}">
                  <a16:creationId xmlns:a16="http://schemas.microsoft.com/office/drawing/2014/main" id="{10AB1C0F-439F-734D-9512-EB095894F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8" name="Freeform 856">
              <a:extLst>
                <a:ext uri="{FF2B5EF4-FFF2-40B4-BE49-F238E27FC236}">
                  <a16:creationId xmlns:a16="http://schemas.microsoft.com/office/drawing/2014/main" id="{E674261C-9C74-1045-A006-34903B78C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59" name="Group 850">
            <a:extLst>
              <a:ext uri="{FF2B5EF4-FFF2-40B4-BE49-F238E27FC236}">
                <a16:creationId xmlns:a16="http://schemas.microsoft.com/office/drawing/2014/main" id="{085C02C9-1A7F-0642-B79C-6EDB2FE9C908}"/>
              </a:ext>
            </a:extLst>
          </p:cNvPr>
          <p:cNvGrpSpPr>
            <a:grpSpLocks/>
          </p:cNvGrpSpPr>
          <p:nvPr/>
        </p:nvGrpSpPr>
        <p:grpSpPr bwMode="auto">
          <a:xfrm>
            <a:off x="9538502" y="5794375"/>
            <a:ext cx="230973" cy="45719"/>
            <a:chOff x="2199" y="955"/>
            <a:chExt cx="2547" cy="506"/>
          </a:xfrm>
        </p:grpSpPr>
        <p:sp>
          <p:nvSpPr>
            <p:cNvPr id="660" name="Freeform 851">
              <a:extLst>
                <a:ext uri="{FF2B5EF4-FFF2-40B4-BE49-F238E27FC236}">
                  <a16:creationId xmlns:a16="http://schemas.microsoft.com/office/drawing/2014/main" id="{9C005DC5-E020-664D-90A8-D62468BEA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852">
              <a:extLst>
                <a:ext uri="{FF2B5EF4-FFF2-40B4-BE49-F238E27FC236}">
                  <a16:creationId xmlns:a16="http://schemas.microsoft.com/office/drawing/2014/main" id="{51687CFF-3135-3B4D-B333-BB62A87BF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853">
              <a:extLst>
                <a:ext uri="{FF2B5EF4-FFF2-40B4-BE49-F238E27FC236}">
                  <a16:creationId xmlns:a16="http://schemas.microsoft.com/office/drawing/2014/main" id="{C7F3B199-2EBF-AE46-B38B-543EED8CF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854">
              <a:extLst>
                <a:ext uri="{FF2B5EF4-FFF2-40B4-BE49-F238E27FC236}">
                  <a16:creationId xmlns:a16="http://schemas.microsoft.com/office/drawing/2014/main" id="{1A13A5D2-6717-724F-9FA9-7AE0BB5F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855">
              <a:extLst>
                <a:ext uri="{FF2B5EF4-FFF2-40B4-BE49-F238E27FC236}">
                  <a16:creationId xmlns:a16="http://schemas.microsoft.com/office/drawing/2014/main" id="{4E9B1CE6-94BA-CB4A-BAA3-20583CDA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856">
              <a:extLst>
                <a:ext uri="{FF2B5EF4-FFF2-40B4-BE49-F238E27FC236}">
                  <a16:creationId xmlns:a16="http://schemas.microsoft.com/office/drawing/2014/main" id="{F15D2A24-844D-7345-AF84-FEA40BD351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63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66" name="Group 817">
            <a:extLst>
              <a:ext uri="{FF2B5EF4-FFF2-40B4-BE49-F238E27FC236}">
                <a16:creationId xmlns:a16="http://schemas.microsoft.com/office/drawing/2014/main" id="{5B996586-264C-3643-9E41-3632345BFB87}"/>
              </a:ext>
            </a:extLst>
          </p:cNvPr>
          <p:cNvGrpSpPr>
            <a:grpSpLocks/>
          </p:cNvGrpSpPr>
          <p:nvPr/>
        </p:nvGrpSpPr>
        <p:grpSpPr bwMode="auto">
          <a:xfrm>
            <a:off x="7975063" y="2094561"/>
            <a:ext cx="466245" cy="434369"/>
            <a:chOff x="2920" y="1424"/>
            <a:chExt cx="326" cy="320"/>
          </a:xfrm>
        </p:grpSpPr>
        <p:sp>
          <p:nvSpPr>
            <p:cNvPr id="667" name="Oval 818">
              <a:extLst>
                <a:ext uri="{FF2B5EF4-FFF2-40B4-BE49-F238E27FC236}">
                  <a16:creationId xmlns:a16="http://schemas.microsoft.com/office/drawing/2014/main" id="{AA4661F1-54B8-A146-BC66-9B5A3CD27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8" name="Group 819">
              <a:extLst>
                <a:ext uri="{FF2B5EF4-FFF2-40B4-BE49-F238E27FC236}">
                  <a16:creationId xmlns:a16="http://schemas.microsoft.com/office/drawing/2014/main" id="{1686DBB0-11C0-D34B-972B-2CCF69324C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670" name="Oval 820">
                <a:extLst>
                  <a:ext uri="{FF2B5EF4-FFF2-40B4-BE49-F238E27FC236}">
                    <a16:creationId xmlns:a16="http://schemas.microsoft.com/office/drawing/2014/main" id="{65562299-A7B0-E748-8DA9-F125E00B9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1" name="Oval 821">
                <a:extLst>
                  <a:ext uri="{FF2B5EF4-FFF2-40B4-BE49-F238E27FC236}">
                    <a16:creationId xmlns:a16="http://schemas.microsoft.com/office/drawing/2014/main" id="{4C2D7ED2-03EA-DD40-B7CA-8CF8125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2" name="Oval 822">
                <a:extLst>
                  <a:ext uri="{FF2B5EF4-FFF2-40B4-BE49-F238E27FC236}">
                    <a16:creationId xmlns:a16="http://schemas.microsoft.com/office/drawing/2014/main" id="{52DEB089-EF3D-7E47-9DFD-BCE7FFF4F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3" name="Oval 823">
                <a:extLst>
                  <a:ext uri="{FF2B5EF4-FFF2-40B4-BE49-F238E27FC236}">
                    <a16:creationId xmlns:a16="http://schemas.microsoft.com/office/drawing/2014/main" id="{27812B4C-C2A3-A34E-8C48-C8022BA5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74" name="Freeform 824">
                <a:extLst>
                  <a:ext uri="{FF2B5EF4-FFF2-40B4-BE49-F238E27FC236}">
                    <a16:creationId xmlns:a16="http://schemas.microsoft.com/office/drawing/2014/main" id="{A83A4BD2-C0FC-0243-9444-4BE1DEF5443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9" name="Freeform 825">
              <a:extLst>
                <a:ext uri="{FF2B5EF4-FFF2-40B4-BE49-F238E27FC236}">
                  <a16:creationId xmlns:a16="http://schemas.microsoft.com/office/drawing/2014/main" id="{88940FE6-2121-E047-B5D1-709EEEA5D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9CE0FA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CAA0DAAC-D388-5E4E-8B1F-AA359B358F91}"/>
              </a:ext>
            </a:extLst>
          </p:cNvPr>
          <p:cNvGrpSpPr/>
          <p:nvPr/>
        </p:nvGrpSpPr>
        <p:grpSpPr>
          <a:xfrm>
            <a:off x="9885167" y="5352639"/>
            <a:ext cx="309187" cy="167750"/>
            <a:chOff x="3668110" y="2448910"/>
            <a:chExt cx="3794234" cy="2165130"/>
          </a:xfrm>
        </p:grpSpPr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46F75940-BD62-504A-8C73-FDDA0A3399A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676">
              <a:extLst>
                <a:ext uri="{FF2B5EF4-FFF2-40B4-BE49-F238E27FC236}">
                  <a16:creationId xmlns:a16="http://schemas.microsoft.com/office/drawing/2014/main" id="{B68551CE-211F-A242-AF0E-8E6622E334D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8" name="Group 677">
              <a:extLst>
                <a:ext uri="{FF2B5EF4-FFF2-40B4-BE49-F238E27FC236}">
                  <a16:creationId xmlns:a16="http://schemas.microsoft.com/office/drawing/2014/main" id="{074BFC43-A3A5-964D-8135-081414E76B2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79" name="Freeform 678">
                <a:extLst>
                  <a:ext uri="{FF2B5EF4-FFF2-40B4-BE49-F238E27FC236}">
                    <a16:creationId xmlns:a16="http://schemas.microsoft.com/office/drawing/2014/main" id="{1EEBCE37-5065-464B-A991-2B6D4416248C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0" name="Freeform 679">
                <a:extLst>
                  <a:ext uri="{FF2B5EF4-FFF2-40B4-BE49-F238E27FC236}">
                    <a16:creationId xmlns:a16="http://schemas.microsoft.com/office/drawing/2014/main" id="{1119C91B-532D-914D-A174-D49B02868A2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1" name="Freeform 680">
                <a:extLst>
                  <a:ext uri="{FF2B5EF4-FFF2-40B4-BE49-F238E27FC236}">
                    <a16:creationId xmlns:a16="http://schemas.microsoft.com/office/drawing/2014/main" id="{201345D5-2C2E-D144-AAB9-B54FD240A64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2" name="Freeform 681">
                <a:extLst>
                  <a:ext uri="{FF2B5EF4-FFF2-40B4-BE49-F238E27FC236}">
                    <a16:creationId xmlns:a16="http://schemas.microsoft.com/office/drawing/2014/main" id="{6040CCAF-188D-9140-80B6-CA6A424D689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83" name="Text Box 467">
            <a:extLst>
              <a:ext uri="{FF2B5EF4-FFF2-40B4-BE49-F238E27FC236}">
                <a16:creationId xmlns:a16="http://schemas.microsoft.com/office/drawing/2014/main" id="{1E3B9681-8FF1-EC4D-B168-3EC992789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030" y="5368348"/>
            <a:ext cx="4933787" cy="103688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link layer </a:t>
            </a:r>
            <a:r>
              <a:rPr lang="en-US" sz="2400" dirty="0">
                <a:latin typeface="+mn-lt"/>
                <a:cs typeface="+mn-cs"/>
              </a:rPr>
              <a:t>has responsibility of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transferring datagram from one node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+mn-lt"/>
                <a:cs typeface="+mn-cs"/>
              </a:rPr>
              <a:t>physically adjacent </a:t>
            </a:r>
            <a:r>
              <a:rPr lang="en-US" sz="2400" dirty="0">
                <a:latin typeface="+mn-lt"/>
                <a:cs typeface="+mn-cs"/>
              </a:rPr>
              <a:t>node over a li</a:t>
            </a:r>
            <a:r>
              <a:rPr lang="en-US" sz="2400" i="0" dirty="0">
                <a:latin typeface="+mn-lt"/>
                <a:cs typeface="+mn-cs"/>
              </a:rPr>
              <a:t>nk</a:t>
            </a:r>
            <a:endParaRPr lang="en-US" i="0" dirty="0">
              <a:latin typeface="+mn-lt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08BE-7166-1A47-AA93-D02ED37AA439}"/>
              </a:ext>
            </a:extLst>
          </p:cNvPr>
          <p:cNvSpPr/>
          <p:nvPr/>
        </p:nvSpPr>
        <p:spPr>
          <a:xfrm>
            <a:off x="1104900" y="5320145"/>
            <a:ext cx="5226627" cy="12330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Slide Number Placeholder 4">
            <a:extLst>
              <a:ext uri="{FF2B5EF4-FFF2-40B4-BE49-F238E27FC236}">
                <a16:creationId xmlns:a16="http://schemas.microsoft.com/office/drawing/2014/main" id="{B8D7466E-52C9-2747-A341-DA3B16D5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context</a:t>
            </a:r>
            <a:endParaRPr lang="en-US" sz="4400" dirty="0"/>
          </a:p>
        </p:txBody>
      </p:sp>
      <p:sp>
        <p:nvSpPr>
          <p:cNvPr id="554" name="Rectangle 3">
            <a:extLst>
              <a:ext uri="{FF2B5EF4-FFF2-40B4-BE49-F238E27FC236}">
                <a16:creationId xmlns:a16="http://schemas.microsoft.com/office/drawing/2014/main" id="{25FAF4B3-8F28-4941-BA8B-94D99D525D15}"/>
              </a:ext>
            </a:extLst>
          </p:cNvPr>
          <p:cNvSpPr txBox="1">
            <a:spLocks noChangeArrowheads="1"/>
          </p:cNvSpPr>
          <p:nvPr/>
        </p:nvSpPr>
        <p:spPr>
          <a:xfrm>
            <a:off x="959573" y="1533959"/>
            <a:ext cx="4873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</a:t>
            </a:r>
            <a:r>
              <a:rPr lang="en-US" dirty="0" err="1"/>
              <a:t>WiFi</a:t>
            </a:r>
            <a:r>
              <a:rPr lang="en-US" dirty="0"/>
              <a:t> on first link, Ethernet on next link</a:t>
            </a:r>
          </a:p>
          <a:p>
            <a:pPr>
              <a:defRPr/>
            </a:pPr>
            <a:r>
              <a:rPr lang="en-US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reliable data transfer over link</a:t>
            </a:r>
          </a:p>
        </p:txBody>
      </p:sp>
      <p:sp>
        <p:nvSpPr>
          <p:cNvPr id="555" name="Rectangle 4">
            <a:extLst>
              <a:ext uri="{FF2B5EF4-FFF2-40B4-BE49-F238E27FC236}">
                <a16:creationId xmlns:a16="http://schemas.microsoft.com/office/drawing/2014/main" id="{83117513-5A75-3E45-AEE9-E64565E223AB}"/>
              </a:ext>
            </a:extLst>
          </p:cNvPr>
          <p:cNvSpPr txBox="1">
            <a:spLocks noChangeArrowheads="1"/>
          </p:cNvSpPr>
          <p:nvPr/>
        </p:nvSpPr>
        <p:spPr>
          <a:xfrm>
            <a:off x="6904038" y="1493405"/>
            <a:ext cx="4664507" cy="4648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400" dirty="0"/>
              <a:t>trip from Princeton to Lausanne</a:t>
            </a:r>
          </a:p>
          <a:p>
            <a:pPr lvl="1">
              <a:defRPr/>
            </a:pPr>
            <a:r>
              <a:rPr lang="en-US" sz="2000" dirty="0"/>
              <a:t>limo: Princeton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0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0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00000"/>
                </a:solidFill>
              </a:rPr>
              <a:t>link-layer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0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557" name="Slide Number Placeholder 4">
            <a:extLst>
              <a:ext uri="{FF2B5EF4-FFF2-40B4-BE49-F238E27FC236}">
                <a16:creationId xmlns:a16="http://schemas.microsoft.com/office/drawing/2014/main" id="{9D0184B3-8346-1F48-87BF-B85F067F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01882" y="1425142"/>
            <a:ext cx="6529676" cy="5155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framing, link access: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defRPr/>
            </a:pPr>
            <a:r>
              <a:rPr lang="en-US" dirty="0"/>
              <a:t>channel access if shared medium</a:t>
            </a:r>
          </a:p>
          <a:p>
            <a:pPr lvl="1">
              <a:defRPr/>
            </a:pPr>
            <a:r>
              <a:rPr lang="en-US" dirty="0"/>
              <a:t>“MAC” addresses in frame headers identify source, destination (</a:t>
            </a:r>
            <a:r>
              <a:rPr lang="en-US" sz="2400" dirty="0"/>
              <a:t>different from IP address!)</a:t>
            </a:r>
          </a:p>
          <a:p>
            <a:pPr indent="-284163">
              <a:lnSpc>
                <a:spcPct val="75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reliable delivery between adjacent nodes</a:t>
            </a:r>
          </a:p>
          <a:p>
            <a:pPr lvl="1">
              <a:defRPr/>
            </a:pPr>
            <a:r>
              <a:rPr lang="en-US" dirty="0"/>
              <a:t>we already know how to do this!</a:t>
            </a:r>
          </a:p>
          <a:p>
            <a:pPr lvl="1">
              <a:defRPr/>
            </a:pPr>
            <a:r>
              <a:rPr lang="en-US" dirty="0"/>
              <a:t>seldom used on low bit-error links</a:t>
            </a:r>
          </a:p>
          <a:p>
            <a:pPr lvl="1">
              <a:defRPr/>
            </a:pPr>
            <a:r>
              <a:rPr lang="en-US" dirty="0"/>
              <a:t>wireless links: high error rates</a:t>
            </a:r>
          </a:p>
          <a:p>
            <a:pPr lvl="2">
              <a:defRPr/>
            </a:pPr>
            <a:r>
              <a:rPr lang="en-US" sz="2400" i="1" u="sng" dirty="0">
                <a:solidFill>
                  <a:srgbClr val="0000A8"/>
                </a:solidFill>
              </a:rPr>
              <a:t>Q:</a:t>
            </a:r>
            <a:r>
              <a:rPr lang="en-US" sz="2400" u="sng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why both link-level and end-end reliability?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510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9022376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122147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91681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 (more)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1215015" y="1383579"/>
            <a:ext cx="6141748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flow control: </a:t>
            </a:r>
          </a:p>
          <a:p>
            <a:pPr lvl="1">
              <a:defRPr/>
            </a:pPr>
            <a:r>
              <a:rPr lang="en-US" dirty="0"/>
              <a:t>pacing between adjacent sending and receiving nodes</a:t>
            </a:r>
          </a:p>
          <a:p>
            <a:pPr marL="344488" indent="-276225">
              <a:defRPr/>
            </a:pPr>
            <a:r>
              <a:rPr lang="en-US" dirty="0">
                <a:solidFill>
                  <a:srgbClr val="C00000"/>
                </a:solidFill>
              </a:rPr>
              <a:t>error detection: </a:t>
            </a:r>
          </a:p>
          <a:p>
            <a:pPr lvl="1">
              <a:defRPr/>
            </a:pPr>
            <a:r>
              <a:rPr lang="en-US" dirty="0"/>
              <a:t>errors caused by signal attenuation, noise. </a:t>
            </a:r>
          </a:p>
          <a:p>
            <a:pPr lvl="1">
              <a:defRPr/>
            </a:pPr>
            <a:r>
              <a:rPr lang="en-US" dirty="0"/>
              <a:t>receiver detects errors, s</a:t>
            </a:r>
            <a:r>
              <a:rPr lang="en-US" sz="2400" dirty="0"/>
              <a:t>ignals retransmission, or drops frame </a:t>
            </a:r>
          </a:p>
          <a:p>
            <a:pPr indent="-339725">
              <a:defRPr/>
            </a:pPr>
            <a:r>
              <a:rPr lang="en-US" dirty="0">
                <a:solidFill>
                  <a:srgbClr val="C00000"/>
                </a:solidFill>
              </a:rPr>
              <a:t>error correction: </a:t>
            </a:r>
          </a:p>
          <a:p>
            <a:pPr lvl="1">
              <a:defRPr/>
            </a:pPr>
            <a:r>
              <a:rPr lang="en-US" dirty="0"/>
              <a:t>receiver identifies </a:t>
            </a:r>
            <a:r>
              <a:rPr lang="en-US" i="1" dirty="0">
                <a:solidFill>
                  <a:srgbClr val="0000A8"/>
                </a:solidFill>
              </a:rPr>
              <a:t>and corrects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bit error(s) without retransmission</a:t>
            </a:r>
          </a:p>
          <a:p>
            <a:pPr marL="344488" indent="-331788">
              <a:defRPr/>
            </a:pPr>
            <a:r>
              <a:rPr lang="en-US" dirty="0">
                <a:solidFill>
                  <a:srgbClr val="C00000"/>
                </a:solidFill>
              </a:rPr>
              <a:t>half-duplex and full-duplex:</a:t>
            </a:r>
          </a:p>
          <a:p>
            <a:pPr lvl="1">
              <a:defRPr/>
            </a:pPr>
            <a:r>
              <a:rPr lang="en-US" dirty="0"/>
              <a:t>with half duplex, nodes at both ends of link can transmit, but not at same time</a:t>
            </a:r>
            <a:endParaRPr lang="en-US" sz="2800" dirty="0"/>
          </a:p>
        </p:txBody>
      </p:sp>
      <p:sp>
        <p:nvSpPr>
          <p:cNvPr id="99" name="Oval 800">
            <a:extLst>
              <a:ext uri="{FF2B5EF4-FFF2-40B4-BE49-F238E27FC236}">
                <a16:creationId xmlns:a16="http://schemas.microsoft.com/office/drawing/2014/main" id="{F837CB36-493B-5745-B9FD-E8293799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3945" y="3593195"/>
            <a:ext cx="69106" cy="79124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01" name="Group 817">
            <a:extLst>
              <a:ext uri="{FF2B5EF4-FFF2-40B4-BE49-F238E27FC236}">
                <a16:creationId xmlns:a16="http://schemas.microsoft.com/office/drawing/2014/main" id="{CA1E1C7E-A9E4-CF45-9133-2CC43B860D8B}"/>
              </a:ext>
            </a:extLst>
          </p:cNvPr>
          <p:cNvGrpSpPr>
            <a:grpSpLocks/>
          </p:cNvGrpSpPr>
          <p:nvPr/>
        </p:nvGrpSpPr>
        <p:grpSpPr bwMode="auto">
          <a:xfrm>
            <a:off x="8980811" y="3275911"/>
            <a:ext cx="615031" cy="694531"/>
            <a:chOff x="2920" y="1424"/>
            <a:chExt cx="326" cy="320"/>
          </a:xfrm>
        </p:grpSpPr>
        <p:sp>
          <p:nvSpPr>
            <p:cNvPr id="102" name="Oval 818">
              <a:extLst>
                <a:ext uri="{FF2B5EF4-FFF2-40B4-BE49-F238E27FC236}">
                  <a16:creationId xmlns:a16="http://schemas.microsoft.com/office/drawing/2014/main" id="{CF63D940-213E-E04E-B278-9D3A7C64D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03" name="Group 819">
              <a:extLst>
                <a:ext uri="{FF2B5EF4-FFF2-40B4-BE49-F238E27FC236}">
                  <a16:creationId xmlns:a16="http://schemas.microsoft.com/office/drawing/2014/main" id="{41FFEB08-147C-7842-AF61-E4B607AED1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05" name="Oval 820">
                <a:extLst>
                  <a:ext uri="{FF2B5EF4-FFF2-40B4-BE49-F238E27FC236}">
                    <a16:creationId xmlns:a16="http://schemas.microsoft.com/office/drawing/2014/main" id="{35CFE63C-F843-B949-AE7D-6F9539B56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6" name="Oval 821">
                <a:extLst>
                  <a:ext uri="{FF2B5EF4-FFF2-40B4-BE49-F238E27FC236}">
                    <a16:creationId xmlns:a16="http://schemas.microsoft.com/office/drawing/2014/main" id="{B892C53C-F2F4-CE4E-8F26-179F537F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7" name="Oval 822">
                <a:extLst>
                  <a:ext uri="{FF2B5EF4-FFF2-40B4-BE49-F238E27FC236}">
                    <a16:creationId xmlns:a16="http://schemas.microsoft.com/office/drawing/2014/main" id="{93D8ED6E-5A62-7746-B2FE-26FB2D124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8" name="Oval 823">
                <a:extLst>
                  <a:ext uri="{FF2B5EF4-FFF2-40B4-BE49-F238E27FC236}">
                    <a16:creationId xmlns:a16="http://schemas.microsoft.com/office/drawing/2014/main" id="{8B0BD3C8-F5CA-2F4E-ACAC-306F926E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09" name="Freeform 824">
                <a:extLst>
                  <a:ext uri="{FF2B5EF4-FFF2-40B4-BE49-F238E27FC236}">
                    <a16:creationId xmlns:a16="http://schemas.microsoft.com/office/drawing/2014/main" id="{FB8F1236-6E4E-714D-83A5-42A9D509C744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4" name="Freeform 825">
              <a:extLst>
                <a:ext uri="{FF2B5EF4-FFF2-40B4-BE49-F238E27FC236}">
                  <a16:creationId xmlns:a16="http://schemas.microsoft.com/office/drawing/2014/main" id="{C06E7111-B442-654D-93DE-DCB036DF8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chemeClr val="bg1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0" name="Group 783">
            <a:extLst>
              <a:ext uri="{FF2B5EF4-FFF2-40B4-BE49-F238E27FC236}">
                <a16:creationId xmlns:a16="http://schemas.microsoft.com/office/drawing/2014/main" id="{4E159764-D53A-B343-8E61-238FD6ACF010}"/>
              </a:ext>
            </a:extLst>
          </p:cNvPr>
          <p:cNvGrpSpPr>
            <a:grpSpLocks/>
          </p:cNvGrpSpPr>
          <p:nvPr/>
        </p:nvGrpSpPr>
        <p:grpSpPr bwMode="auto">
          <a:xfrm>
            <a:off x="9080582" y="3619386"/>
            <a:ext cx="393690" cy="1049595"/>
            <a:chOff x="3130" y="3288"/>
            <a:chExt cx="410" cy="742"/>
          </a:xfrm>
        </p:grpSpPr>
        <p:sp>
          <p:nvSpPr>
            <p:cNvPr id="111" name="Line 270">
              <a:extLst>
                <a:ext uri="{FF2B5EF4-FFF2-40B4-BE49-F238E27FC236}">
                  <a16:creationId xmlns:a16="http://schemas.microsoft.com/office/drawing/2014/main" id="{EF393024-E96E-BC4A-AFC7-770CCF6872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Line 271">
              <a:extLst>
                <a:ext uri="{FF2B5EF4-FFF2-40B4-BE49-F238E27FC236}">
                  <a16:creationId xmlns:a16="http://schemas.microsoft.com/office/drawing/2014/main" id="{97A332F8-64CC-E54E-89A8-3A66296F2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72">
              <a:extLst>
                <a:ext uri="{FF2B5EF4-FFF2-40B4-BE49-F238E27FC236}">
                  <a16:creationId xmlns:a16="http://schemas.microsoft.com/office/drawing/2014/main" id="{B89CE5D8-6AD0-234A-A17D-F831C5189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Line 273">
              <a:extLst>
                <a:ext uri="{FF2B5EF4-FFF2-40B4-BE49-F238E27FC236}">
                  <a16:creationId xmlns:a16="http://schemas.microsoft.com/office/drawing/2014/main" id="{9B5C3397-523D-9644-BC85-607D66CD1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Line 274">
              <a:extLst>
                <a:ext uri="{FF2B5EF4-FFF2-40B4-BE49-F238E27FC236}">
                  <a16:creationId xmlns:a16="http://schemas.microsoft.com/office/drawing/2014/main" id="{12645991-B70B-2B48-998E-16E93B522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Line 275">
              <a:extLst>
                <a:ext uri="{FF2B5EF4-FFF2-40B4-BE49-F238E27FC236}">
                  <a16:creationId xmlns:a16="http://schemas.microsoft.com/office/drawing/2014/main" id="{7A8C4036-0BF2-9840-B003-74195473F3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Line 276">
              <a:extLst>
                <a:ext uri="{FF2B5EF4-FFF2-40B4-BE49-F238E27FC236}">
                  <a16:creationId xmlns:a16="http://schemas.microsoft.com/office/drawing/2014/main" id="{7CDA1E43-304C-074F-9E06-E93B37E49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Line 277">
              <a:extLst>
                <a:ext uri="{FF2B5EF4-FFF2-40B4-BE49-F238E27FC236}">
                  <a16:creationId xmlns:a16="http://schemas.microsoft.com/office/drawing/2014/main" id="{C7C89A76-158C-7E4B-9295-D1DFF6E09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Line 278">
              <a:extLst>
                <a:ext uri="{FF2B5EF4-FFF2-40B4-BE49-F238E27FC236}">
                  <a16:creationId xmlns:a16="http://schemas.microsoft.com/office/drawing/2014/main" id="{2A9734CD-5DDC-B344-9909-F9F2B8896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Line 279">
              <a:extLst>
                <a:ext uri="{FF2B5EF4-FFF2-40B4-BE49-F238E27FC236}">
                  <a16:creationId xmlns:a16="http://schemas.microsoft.com/office/drawing/2014/main" id="{7977226D-E060-384A-8FB2-4D4BA87F4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Line 280">
              <a:extLst>
                <a:ext uri="{FF2B5EF4-FFF2-40B4-BE49-F238E27FC236}">
                  <a16:creationId xmlns:a16="http://schemas.microsoft.com/office/drawing/2014/main" id="{7BC5632D-E9C7-C34C-B3D8-2D5EDB4FD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Line 281">
              <a:extLst>
                <a:ext uri="{FF2B5EF4-FFF2-40B4-BE49-F238E27FC236}">
                  <a16:creationId xmlns:a16="http://schemas.microsoft.com/office/drawing/2014/main" id="{784FC5BE-6C9B-1641-8647-96A953320D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Line 282">
              <a:extLst>
                <a:ext uri="{FF2B5EF4-FFF2-40B4-BE49-F238E27FC236}">
                  <a16:creationId xmlns:a16="http://schemas.microsoft.com/office/drawing/2014/main" id="{112A8FA7-D02F-1C4E-928A-458AE095C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Line 283">
              <a:extLst>
                <a:ext uri="{FF2B5EF4-FFF2-40B4-BE49-F238E27FC236}">
                  <a16:creationId xmlns:a16="http://schemas.microsoft.com/office/drawing/2014/main" id="{62B98988-D94E-9445-99A1-BDC64235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Line 284">
              <a:extLst>
                <a:ext uri="{FF2B5EF4-FFF2-40B4-BE49-F238E27FC236}">
                  <a16:creationId xmlns:a16="http://schemas.microsoft.com/office/drawing/2014/main" id="{A9D2D73A-3D78-1145-AB93-BA57A4EAE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D6838F16-4A3C-DD46-9087-E9BB27216267}"/>
              </a:ext>
            </a:extLst>
          </p:cNvPr>
          <p:cNvGrpSpPr/>
          <p:nvPr/>
        </p:nvGrpSpPr>
        <p:grpSpPr>
          <a:xfrm>
            <a:off x="8405402" y="3099042"/>
            <a:ext cx="527285" cy="593983"/>
            <a:chOff x="8328836" y="2202873"/>
            <a:chExt cx="527285" cy="593983"/>
          </a:xfrm>
        </p:grpSpPr>
        <p:pic>
          <p:nvPicPr>
            <p:cNvPr id="154" name="Picture 653" descr="iphone_stylized_small">
              <a:extLst>
                <a:ext uri="{FF2B5EF4-FFF2-40B4-BE49-F238E27FC236}">
                  <a16:creationId xmlns:a16="http://schemas.microsoft.com/office/drawing/2014/main" id="{FA77DB9E-F75E-434C-9D9B-6786CCA70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432" y="2271663"/>
              <a:ext cx="180509" cy="525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" name="Group 850">
              <a:extLst>
                <a:ext uri="{FF2B5EF4-FFF2-40B4-BE49-F238E27FC236}">
                  <a16:creationId xmlns:a16="http://schemas.microsoft.com/office/drawing/2014/main" id="{0DD913BC-2375-CA41-B393-8196AC67C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8836" y="2202873"/>
              <a:ext cx="527285" cy="118466"/>
              <a:chOff x="2199" y="955"/>
              <a:chExt cx="2547" cy="506"/>
            </a:xfrm>
          </p:grpSpPr>
          <p:sp>
            <p:nvSpPr>
              <p:cNvPr id="164" name="Freeform 851">
                <a:extLst>
                  <a:ext uri="{FF2B5EF4-FFF2-40B4-BE49-F238E27FC236}">
                    <a16:creationId xmlns:a16="http://schemas.microsoft.com/office/drawing/2014/main" id="{0A3B2890-63C0-1440-A3F8-44AC4E0DB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852">
                <a:extLst>
                  <a:ext uri="{FF2B5EF4-FFF2-40B4-BE49-F238E27FC236}">
                    <a16:creationId xmlns:a16="http://schemas.microsoft.com/office/drawing/2014/main" id="{A936340B-6216-054B-ABBB-931445925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853">
                <a:extLst>
                  <a:ext uri="{FF2B5EF4-FFF2-40B4-BE49-F238E27FC236}">
                    <a16:creationId xmlns:a16="http://schemas.microsoft.com/office/drawing/2014/main" id="{BC6D110B-6A56-E645-8A6E-0EAE48C6F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854">
                <a:extLst>
                  <a:ext uri="{FF2B5EF4-FFF2-40B4-BE49-F238E27FC236}">
                    <a16:creationId xmlns:a16="http://schemas.microsoft.com/office/drawing/2014/main" id="{87BB582F-47C4-C14A-97F4-E44CFD9AD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855">
                <a:extLst>
                  <a:ext uri="{FF2B5EF4-FFF2-40B4-BE49-F238E27FC236}">
                    <a16:creationId xmlns:a16="http://schemas.microsoft.com/office/drawing/2014/main" id="{9C57A89C-CE02-E746-A809-CF43F9221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9" name="Freeform 856">
                <a:extLst>
                  <a:ext uri="{FF2B5EF4-FFF2-40B4-BE49-F238E27FC236}">
                    <a16:creationId xmlns:a16="http://schemas.microsoft.com/office/drawing/2014/main" id="{FDBAE25A-BB84-9244-B180-D26AB9237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AA7F5F4-C3F0-DE47-B448-A0D5329BF8F8}"/>
              </a:ext>
            </a:extLst>
          </p:cNvPr>
          <p:cNvGrpSpPr/>
          <p:nvPr/>
        </p:nvGrpSpPr>
        <p:grpSpPr>
          <a:xfrm>
            <a:off x="7822406" y="4024818"/>
            <a:ext cx="1120341" cy="347863"/>
            <a:chOff x="9561515" y="2748013"/>
            <a:chExt cx="1120341" cy="347863"/>
          </a:xfrm>
        </p:grpSpPr>
        <p:pic>
          <p:nvPicPr>
            <p:cNvPr id="151" name="Picture 603" descr="car_icon_small">
              <a:extLst>
                <a:ext uri="{FF2B5EF4-FFF2-40B4-BE49-F238E27FC236}">
                  <a16:creationId xmlns:a16="http://schemas.microsoft.com/office/drawing/2014/main" id="{33C39A1D-A80E-064C-8859-82219AD6D5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1515" y="2826814"/>
              <a:ext cx="1120341" cy="269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0" name="Group 850">
              <a:extLst>
                <a:ext uri="{FF2B5EF4-FFF2-40B4-BE49-F238E27FC236}">
                  <a16:creationId xmlns:a16="http://schemas.microsoft.com/office/drawing/2014/main" id="{A59911D2-E46E-9348-A949-1DF1D38ED5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8587" y="2748013"/>
              <a:ext cx="527285" cy="118466"/>
              <a:chOff x="2199" y="955"/>
              <a:chExt cx="2547" cy="506"/>
            </a:xfrm>
          </p:grpSpPr>
          <p:sp>
            <p:nvSpPr>
              <p:cNvPr id="171" name="Freeform 851">
                <a:extLst>
                  <a:ext uri="{FF2B5EF4-FFF2-40B4-BE49-F238E27FC236}">
                    <a16:creationId xmlns:a16="http://schemas.microsoft.com/office/drawing/2014/main" id="{0C14BB78-0294-D54F-9DD1-C6F2EDA49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852">
                <a:extLst>
                  <a:ext uri="{FF2B5EF4-FFF2-40B4-BE49-F238E27FC236}">
                    <a16:creationId xmlns:a16="http://schemas.microsoft.com/office/drawing/2014/main" id="{55BB298B-A15C-B24A-B157-0358B8660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853">
                <a:extLst>
                  <a:ext uri="{FF2B5EF4-FFF2-40B4-BE49-F238E27FC236}">
                    <a16:creationId xmlns:a16="http://schemas.microsoft.com/office/drawing/2014/main" id="{141EB67B-0F7A-374E-96B4-A369EE448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854">
                <a:extLst>
                  <a:ext uri="{FF2B5EF4-FFF2-40B4-BE49-F238E27FC236}">
                    <a16:creationId xmlns:a16="http://schemas.microsoft.com/office/drawing/2014/main" id="{ACA4D0C6-74D9-FD45-A60A-768D96892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855">
                <a:extLst>
                  <a:ext uri="{FF2B5EF4-FFF2-40B4-BE49-F238E27FC236}">
                    <a16:creationId xmlns:a16="http://schemas.microsoft.com/office/drawing/2014/main" id="{2C29AE09-F70C-834E-81F1-8458E86CF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Freeform 856">
                <a:extLst>
                  <a:ext uri="{FF2B5EF4-FFF2-40B4-BE49-F238E27FC236}">
                    <a16:creationId xmlns:a16="http://schemas.microsoft.com/office/drawing/2014/main" id="{7DF8543E-A029-FF4D-8570-1F1561369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D836A7FE-71EF-AE45-913D-6B411C646596}"/>
                </a:ext>
              </a:extLst>
            </p:cNvPr>
            <p:cNvCxnSpPr/>
            <p:nvPr/>
          </p:nvCxnSpPr>
          <p:spPr>
            <a:xfrm>
              <a:off x="10032156" y="2798664"/>
              <a:ext cx="31623" cy="1368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AEC62089-4CCC-E141-AC3C-36C166B8E09C}"/>
              </a:ext>
            </a:extLst>
          </p:cNvPr>
          <p:cNvGrpSpPr/>
          <p:nvPr/>
        </p:nvGrpSpPr>
        <p:grpSpPr>
          <a:xfrm>
            <a:off x="9731765" y="3463179"/>
            <a:ext cx="502369" cy="512348"/>
            <a:chOff x="7341491" y="2307905"/>
            <a:chExt cx="509280" cy="43957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D901445-2578-E74A-AB6E-D336861DE9B9}"/>
                </a:ext>
              </a:extLst>
            </p:cNvPr>
            <p:cNvGrpSpPr/>
            <p:nvPr/>
          </p:nvGrpSpPr>
          <p:grpSpPr>
            <a:xfrm>
              <a:off x="7341491" y="2426725"/>
              <a:ext cx="509280" cy="320753"/>
              <a:chOff x="7458407" y="2414528"/>
              <a:chExt cx="509280" cy="320753"/>
            </a:xfrm>
          </p:grpSpPr>
          <p:pic>
            <p:nvPicPr>
              <p:cNvPr id="128" name="Picture 1018" descr="laptop_keyboard">
                <a:extLst>
                  <a:ext uri="{FF2B5EF4-FFF2-40B4-BE49-F238E27FC236}">
                    <a16:creationId xmlns:a16="http://schemas.microsoft.com/office/drawing/2014/main" id="{27AA9BC0-B9AF-FC45-AEDF-D414C68DE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9" name="Freeform 1019">
                <a:extLst>
                  <a:ext uri="{FF2B5EF4-FFF2-40B4-BE49-F238E27FC236}">
                    <a16:creationId xmlns:a16="http://schemas.microsoft.com/office/drawing/2014/main" id="{7176C226-BF44-6649-950B-948E66759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0" name="Picture 1020" descr="screen">
                <a:extLst>
                  <a:ext uri="{FF2B5EF4-FFF2-40B4-BE49-F238E27FC236}">
                    <a16:creationId xmlns:a16="http://schemas.microsoft.com/office/drawing/2014/main" id="{A1384515-5D36-E044-BC1F-52436C5BCA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" name="Freeform 1021">
                <a:extLst>
                  <a:ext uri="{FF2B5EF4-FFF2-40B4-BE49-F238E27FC236}">
                    <a16:creationId xmlns:a16="http://schemas.microsoft.com/office/drawing/2014/main" id="{3598EC29-E280-F746-B36D-588439E6D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22">
                <a:extLst>
                  <a:ext uri="{FF2B5EF4-FFF2-40B4-BE49-F238E27FC236}">
                    <a16:creationId xmlns:a16="http://schemas.microsoft.com/office/drawing/2014/main" id="{F9DCA515-22F0-1E48-9019-A84C0C1F8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23">
                <a:extLst>
                  <a:ext uri="{FF2B5EF4-FFF2-40B4-BE49-F238E27FC236}">
                    <a16:creationId xmlns:a16="http://schemas.microsoft.com/office/drawing/2014/main" id="{8E442298-4994-1142-A6C6-3903018E7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24">
                <a:extLst>
                  <a:ext uri="{FF2B5EF4-FFF2-40B4-BE49-F238E27FC236}">
                    <a16:creationId xmlns:a16="http://schemas.microsoft.com/office/drawing/2014/main" id="{8CC776D6-5663-BF46-A106-69B421106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25">
                <a:extLst>
                  <a:ext uri="{FF2B5EF4-FFF2-40B4-BE49-F238E27FC236}">
                    <a16:creationId xmlns:a16="http://schemas.microsoft.com/office/drawing/2014/main" id="{D55E08AE-23F1-214A-8BD5-F8705280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026">
                <a:extLst>
                  <a:ext uri="{FF2B5EF4-FFF2-40B4-BE49-F238E27FC236}">
                    <a16:creationId xmlns:a16="http://schemas.microsoft.com/office/drawing/2014/main" id="{8CB649A3-8BDF-E747-A414-CDEA46401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7" name="Group 1027">
                <a:extLst>
                  <a:ext uri="{FF2B5EF4-FFF2-40B4-BE49-F238E27FC236}">
                    <a16:creationId xmlns:a16="http://schemas.microsoft.com/office/drawing/2014/main" id="{8424DCB7-60B5-7949-BF2B-46C1177C8D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44" name="Freeform 1028">
                  <a:extLst>
                    <a:ext uri="{FF2B5EF4-FFF2-40B4-BE49-F238E27FC236}">
                      <a16:creationId xmlns:a16="http://schemas.microsoft.com/office/drawing/2014/main" id="{2FE98928-41C9-8D41-A287-45BCF42D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029">
                  <a:extLst>
                    <a:ext uri="{FF2B5EF4-FFF2-40B4-BE49-F238E27FC236}">
                      <a16:creationId xmlns:a16="http://schemas.microsoft.com/office/drawing/2014/main" id="{838D3DA7-E057-3346-864B-5082E4403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Freeform 1030">
                  <a:extLst>
                    <a:ext uri="{FF2B5EF4-FFF2-40B4-BE49-F238E27FC236}">
                      <a16:creationId xmlns:a16="http://schemas.microsoft.com/office/drawing/2014/main" id="{61E88B83-952F-C24F-8123-5FF21D78D0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Freeform 1031">
                  <a:extLst>
                    <a:ext uri="{FF2B5EF4-FFF2-40B4-BE49-F238E27FC236}">
                      <a16:creationId xmlns:a16="http://schemas.microsoft.com/office/drawing/2014/main" id="{12CA5741-2D5F-B242-8E25-CA7F3C179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032">
                  <a:extLst>
                    <a:ext uri="{FF2B5EF4-FFF2-40B4-BE49-F238E27FC236}">
                      <a16:creationId xmlns:a16="http://schemas.microsoft.com/office/drawing/2014/main" id="{6D94FDC2-2CEC-124C-9643-9FBD7AD07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033">
                  <a:extLst>
                    <a:ext uri="{FF2B5EF4-FFF2-40B4-BE49-F238E27FC236}">
                      <a16:creationId xmlns:a16="http://schemas.microsoft.com/office/drawing/2014/main" id="{D7942E49-B3B0-2945-94EE-E8F1B6FCB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8" name="Freeform 1034">
                <a:extLst>
                  <a:ext uri="{FF2B5EF4-FFF2-40B4-BE49-F238E27FC236}">
                    <a16:creationId xmlns:a16="http://schemas.microsoft.com/office/drawing/2014/main" id="{FD3D4085-DD0A-D547-ABF1-A7510D1A4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 1035">
                <a:extLst>
                  <a:ext uri="{FF2B5EF4-FFF2-40B4-BE49-F238E27FC236}">
                    <a16:creationId xmlns:a16="http://schemas.microsoft.com/office/drawing/2014/main" id="{0BFDF49B-A9BF-934A-910F-F26A5134B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036">
                <a:extLst>
                  <a:ext uri="{FF2B5EF4-FFF2-40B4-BE49-F238E27FC236}">
                    <a16:creationId xmlns:a16="http://schemas.microsoft.com/office/drawing/2014/main" id="{21F4B59D-5D85-964E-BDDE-E5E86FF69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037">
                <a:extLst>
                  <a:ext uri="{FF2B5EF4-FFF2-40B4-BE49-F238E27FC236}">
                    <a16:creationId xmlns:a16="http://schemas.microsoft.com/office/drawing/2014/main" id="{298DF50A-C343-D34F-9CBE-3627C25C7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038">
                <a:extLst>
                  <a:ext uri="{FF2B5EF4-FFF2-40B4-BE49-F238E27FC236}">
                    <a16:creationId xmlns:a16="http://schemas.microsoft.com/office/drawing/2014/main" id="{CB753F3D-F63E-E249-8C26-0B99126FF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039">
                <a:extLst>
                  <a:ext uri="{FF2B5EF4-FFF2-40B4-BE49-F238E27FC236}">
                    <a16:creationId xmlns:a16="http://schemas.microsoft.com/office/drawing/2014/main" id="{6E91FD67-A892-364A-97CA-C6EE03DEF08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850">
              <a:extLst>
                <a:ext uri="{FF2B5EF4-FFF2-40B4-BE49-F238E27FC236}">
                  <a16:creationId xmlns:a16="http://schemas.microsoft.com/office/drawing/2014/main" id="{02A8867F-D007-AE4F-B03F-660C78A12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08527" y="2307905"/>
              <a:ext cx="399726" cy="74090"/>
              <a:chOff x="2199" y="955"/>
              <a:chExt cx="2547" cy="506"/>
            </a:xfrm>
          </p:grpSpPr>
          <p:sp>
            <p:nvSpPr>
              <p:cNvPr id="157" name="Freeform 851">
                <a:extLst>
                  <a:ext uri="{FF2B5EF4-FFF2-40B4-BE49-F238E27FC236}">
                    <a16:creationId xmlns:a16="http://schemas.microsoft.com/office/drawing/2014/main" id="{4460B147-19FD-ED40-A3B7-0F7EE0A57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852">
                <a:extLst>
                  <a:ext uri="{FF2B5EF4-FFF2-40B4-BE49-F238E27FC236}">
                    <a16:creationId xmlns:a16="http://schemas.microsoft.com/office/drawing/2014/main" id="{13E6A2E8-520D-9749-9BFE-80F719C48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853">
                <a:extLst>
                  <a:ext uri="{FF2B5EF4-FFF2-40B4-BE49-F238E27FC236}">
                    <a16:creationId xmlns:a16="http://schemas.microsoft.com/office/drawing/2014/main" id="{EE3C2BDD-616C-AB4F-B41E-A0418E345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854">
                <a:extLst>
                  <a:ext uri="{FF2B5EF4-FFF2-40B4-BE49-F238E27FC236}">
                    <a16:creationId xmlns:a16="http://schemas.microsoft.com/office/drawing/2014/main" id="{F4D786B4-49B0-364F-BC7F-0D534B21ED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Freeform 855">
                <a:extLst>
                  <a:ext uri="{FF2B5EF4-FFF2-40B4-BE49-F238E27FC236}">
                    <a16:creationId xmlns:a16="http://schemas.microsoft.com/office/drawing/2014/main" id="{DA18CE26-E66F-7A43-901C-8DB0512D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856">
                <a:extLst>
                  <a:ext uri="{FF2B5EF4-FFF2-40B4-BE49-F238E27FC236}">
                    <a16:creationId xmlns:a16="http://schemas.microsoft.com/office/drawing/2014/main" id="{258D91CA-3C65-0945-B397-447D80E3D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9525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0D64F1E-CB1A-A646-B422-FB171B402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4314" y="2366481"/>
              <a:ext cx="39385" cy="702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Line 435">
            <a:extLst>
              <a:ext uri="{FF2B5EF4-FFF2-40B4-BE49-F238E27FC236}">
                <a16:creationId xmlns:a16="http://schemas.microsoft.com/office/drawing/2014/main" id="{BDE1E373-F1A0-C247-A16F-51FD5086A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19748" y="3822551"/>
            <a:ext cx="4467" cy="583015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436">
            <a:extLst>
              <a:ext uri="{FF2B5EF4-FFF2-40B4-BE49-F238E27FC236}">
                <a16:creationId xmlns:a16="http://schemas.microsoft.com/office/drawing/2014/main" id="{016BF512-7EEE-8E45-A51E-2C57B59762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58519" y="4487840"/>
            <a:ext cx="518620" cy="173119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439">
            <a:extLst>
              <a:ext uri="{FF2B5EF4-FFF2-40B4-BE49-F238E27FC236}">
                <a16:creationId xmlns:a16="http://schemas.microsoft.com/office/drawing/2014/main" id="{3EB85E7D-B15D-694B-9BA3-E67818C25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201006" y="4473187"/>
            <a:ext cx="127931" cy="524238"/>
          </a:xfrm>
          <a:prstGeom prst="line">
            <a:avLst/>
          </a:prstGeom>
          <a:noFill/>
          <a:ln w="19050">
            <a:solidFill>
              <a:srgbClr val="E4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4292F10-EFDE-C646-BCE0-43E3D3F0B73B}"/>
              </a:ext>
            </a:extLst>
          </p:cNvPr>
          <p:cNvGrpSpPr/>
          <p:nvPr/>
        </p:nvGrpSpPr>
        <p:grpSpPr>
          <a:xfrm>
            <a:off x="11084522" y="4291738"/>
            <a:ext cx="581004" cy="299152"/>
            <a:chOff x="3668110" y="2448910"/>
            <a:chExt cx="3794234" cy="21651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2EAAC-2851-D649-B728-FC09C1749859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3513B34-6DF2-0042-82EF-D16C2B12A3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14FCDE-EE37-724B-91B1-B35B8FBFB9D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9D758CB1-341F-F142-A3E4-0C5D7F4A133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96245B3-01A7-014E-9BA1-7FF47814682F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61DDD58F-B6AD-AD4C-B3E4-BAFA003044B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0F6942C-3B5A-C543-85D8-24BF9990A9C5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EC86A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" name="Group 590">
            <a:extLst>
              <a:ext uri="{FF2B5EF4-FFF2-40B4-BE49-F238E27FC236}">
                <a16:creationId xmlns:a16="http://schemas.microsoft.com/office/drawing/2014/main" id="{303C6DB6-B1E2-884C-BBB8-EC1A99AC6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917985" y="3322047"/>
            <a:ext cx="649485" cy="571200"/>
            <a:chOff x="2839" y="3501"/>
            <a:chExt cx="755" cy="803"/>
          </a:xfrm>
        </p:grpSpPr>
        <p:pic>
          <p:nvPicPr>
            <p:cNvPr id="20" name="Picture 591" descr="desktop_computer_stylized_medium">
              <a:extLst>
                <a:ext uri="{FF2B5EF4-FFF2-40B4-BE49-F238E27FC236}">
                  <a16:creationId xmlns:a16="http://schemas.microsoft.com/office/drawing/2014/main" id="{63D2D7F9-5192-C24A-82A4-B0EA6FAD6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592">
              <a:extLst>
                <a:ext uri="{FF2B5EF4-FFF2-40B4-BE49-F238E27FC236}">
                  <a16:creationId xmlns:a16="http://schemas.microsoft.com/office/drawing/2014/main" id="{CE876DBC-21CF-AE4B-919D-7AE28D5D0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590">
            <a:extLst>
              <a:ext uri="{FF2B5EF4-FFF2-40B4-BE49-F238E27FC236}">
                <a16:creationId xmlns:a16="http://schemas.microsoft.com/office/drawing/2014/main" id="{91392431-0A58-5644-AA3F-947CE467E6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9542" y="4410101"/>
            <a:ext cx="649485" cy="571200"/>
            <a:chOff x="2839" y="3501"/>
            <a:chExt cx="755" cy="803"/>
          </a:xfrm>
        </p:grpSpPr>
        <p:pic>
          <p:nvPicPr>
            <p:cNvPr id="23" name="Picture 591" descr="desktop_computer_stylized_medium">
              <a:extLst>
                <a:ext uri="{FF2B5EF4-FFF2-40B4-BE49-F238E27FC236}">
                  <a16:creationId xmlns:a16="http://schemas.microsoft.com/office/drawing/2014/main" id="{46FA0F11-EBA2-284F-8B1D-14AF3914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92">
              <a:extLst>
                <a:ext uri="{FF2B5EF4-FFF2-40B4-BE49-F238E27FC236}">
                  <a16:creationId xmlns:a16="http://schemas.microsoft.com/office/drawing/2014/main" id="{52EF559D-DFC5-8447-AEA4-BC6B16E3F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Group 590">
            <a:extLst>
              <a:ext uri="{FF2B5EF4-FFF2-40B4-BE49-F238E27FC236}">
                <a16:creationId xmlns:a16="http://schemas.microsoft.com/office/drawing/2014/main" id="{F7641AD9-87D9-A44B-A42D-CB95A3432A4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7829" y="4748945"/>
            <a:ext cx="649485" cy="571200"/>
            <a:chOff x="2839" y="3501"/>
            <a:chExt cx="755" cy="803"/>
          </a:xfrm>
        </p:grpSpPr>
        <p:pic>
          <p:nvPicPr>
            <p:cNvPr id="187" name="Picture 591" descr="desktop_computer_stylized_medium">
              <a:extLst>
                <a:ext uri="{FF2B5EF4-FFF2-40B4-BE49-F238E27FC236}">
                  <a16:creationId xmlns:a16="http://schemas.microsoft.com/office/drawing/2014/main" id="{30678A54-3E22-8B42-A81E-5CF5B995F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8" name="Freeform 592">
              <a:extLst>
                <a:ext uri="{FF2B5EF4-FFF2-40B4-BE49-F238E27FC236}">
                  <a16:creationId xmlns:a16="http://schemas.microsoft.com/office/drawing/2014/main" id="{6D9A530E-D982-6948-B078-2A03FF1F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BCEAC609-53A3-DC4E-B9E6-B5176894A3B7}"/>
              </a:ext>
            </a:extLst>
          </p:cNvPr>
          <p:cNvGrpSpPr/>
          <p:nvPr/>
        </p:nvGrpSpPr>
        <p:grpSpPr>
          <a:xfrm>
            <a:off x="8229600" y="5199782"/>
            <a:ext cx="1923291" cy="1159453"/>
            <a:chOff x="9874069" y="4049856"/>
            <a:chExt cx="1165513" cy="683960"/>
          </a:xfrm>
        </p:grpSpPr>
        <p:pic>
          <p:nvPicPr>
            <p:cNvPr id="26" name="Picture 781" descr="antenna_radiation_stylized">
              <a:extLst>
                <a:ext uri="{FF2B5EF4-FFF2-40B4-BE49-F238E27FC236}">
                  <a16:creationId xmlns:a16="http://schemas.microsoft.com/office/drawing/2014/main" id="{DB627E11-E099-EC41-BC25-0FB10F3B6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455" y="4053920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780" descr="access_point_stylized_small">
              <a:extLst>
                <a:ext uri="{FF2B5EF4-FFF2-40B4-BE49-F238E27FC236}">
                  <a16:creationId xmlns:a16="http://schemas.microsoft.com/office/drawing/2014/main" id="{A02A91D2-3E70-F042-A5F5-5B2635BF0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1992" y="4097214"/>
              <a:ext cx="380935" cy="317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6" name="Group 850">
              <a:extLst>
                <a:ext uri="{FF2B5EF4-FFF2-40B4-BE49-F238E27FC236}">
                  <a16:creationId xmlns:a16="http://schemas.microsoft.com/office/drawing/2014/main" id="{57E97886-C05F-6048-B731-37159BF9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306" y="4049856"/>
              <a:ext cx="450526" cy="96315"/>
              <a:chOff x="2199" y="955"/>
              <a:chExt cx="2547" cy="506"/>
            </a:xfrm>
          </p:grpSpPr>
          <p:sp>
            <p:nvSpPr>
              <p:cNvPr id="77" name="Freeform 851">
                <a:extLst>
                  <a:ext uri="{FF2B5EF4-FFF2-40B4-BE49-F238E27FC236}">
                    <a16:creationId xmlns:a16="http://schemas.microsoft.com/office/drawing/2014/main" id="{B3924299-6BE1-3843-A764-2F95D9F82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8" name="Freeform 852">
                <a:extLst>
                  <a:ext uri="{FF2B5EF4-FFF2-40B4-BE49-F238E27FC236}">
                    <a16:creationId xmlns:a16="http://schemas.microsoft.com/office/drawing/2014/main" id="{603A533B-82A1-6445-B323-DBB29F6A3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9" name="Freeform 853">
                <a:extLst>
                  <a:ext uri="{FF2B5EF4-FFF2-40B4-BE49-F238E27FC236}">
                    <a16:creationId xmlns:a16="http://schemas.microsoft.com/office/drawing/2014/main" id="{51E5D983-ADB0-114C-9834-F8276FDAF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0" name="Freeform 854">
                <a:extLst>
                  <a:ext uri="{FF2B5EF4-FFF2-40B4-BE49-F238E27FC236}">
                    <a16:creationId xmlns:a16="http://schemas.microsoft.com/office/drawing/2014/main" id="{AD9CC5C5-8A1B-F443-B43A-D696211E8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1" name="Freeform 855">
                <a:extLst>
                  <a:ext uri="{FF2B5EF4-FFF2-40B4-BE49-F238E27FC236}">
                    <a16:creationId xmlns:a16="http://schemas.microsoft.com/office/drawing/2014/main" id="{82118053-8C1C-C841-A495-DCB0EF34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2" name="Freeform 856">
                <a:extLst>
                  <a:ext uri="{FF2B5EF4-FFF2-40B4-BE49-F238E27FC236}">
                    <a16:creationId xmlns:a16="http://schemas.microsoft.com/office/drawing/2014/main" id="{DFA74633-0451-F848-A038-52B85B120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04A1B945-82CF-B24C-927F-7FD13A0C24C4}"/>
                </a:ext>
              </a:extLst>
            </p:cNvPr>
            <p:cNvGrpSpPr/>
            <p:nvPr/>
          </p:nvGrpSpPr>
          <p:grpSpPr>
            <a:xfrm>
              <a:off x="9874069" y="4284324"/>
              <a:ext cx="406937" cy="372436"/>
              <a:chOff x="7341491" y="2307905"/>
              <a:chExt cx="509280" cy="439573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14BD4F1A-F69B-CC4E-9ADB-754A3C888DDB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00" name="Picture 1018" descr="laptop_keyboard">
                  <a:extLst>
                    <a:ext uri="{FF2B5EF4-FFF2-40B4-BE49-F238E27FC236}">
                      <a16:creationId xmlns:a16="http://schemas.microsoft.com/office/drawing/2014/main" id="{43A4C956-16BA-2749-B63E-A0735579E8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1" name="Freeform 1019">
                  <a:extLst>
                    <a:ext uri="{FF2B5EF4-FFF2-40B4-BE49-F238E27FC236}">
                      <a16:creationId xmlns:a16="http://schemas.microsoft.com/office/drawing/2014/main" id="{FB9CB46A-3962-FA48-A49E-FC5678B710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02" name="Picture 1020" descr="screen">
                  <a:extLst>
                    <a:ext uri="{FF2B5EF4-FFF2-40B4-BE49-F238E27FC236}">
                      <a16:creationId xmlns:a16="http://schemas.microsoft.com/office/drawing/2014/main" id="{546620B1-B43D-D44B-BDBF-CB7163856C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3" name="Freeform 1021">
                  <a:extLst>
                    <a:ext uri="{FF2B5EF4-FFF2-40B4-BE49-F238E27FC236}">
                      <a16:creationId xmlns:a16="http://schemas.microsoft.com/office/drawing/2014/main" id="{3609018E-54F0-C545-8881-2F666AE77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1022">
                  <a:extLst>
                    <a:ext uri="{FF2B5EF4-FFF2-40B4-BE49-F238E27FC236}">
                      <a16:creationId xmlns:a16="http://schemas.microsoft.com/office/drawing/2014/main" id="{25B49A33-C4F2-BD48-B970-1F34E2623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1023">
                  <a:extLst>
                    <a:ext uri="{FF2B5EF4-FFF2-40B4-BE49-F238E27FC236}">
                      <a16:creationId xmlns:a16="http://schemas.microsoft.com/office/drawing/2014/main" id="{7A3CD4B0-7D22-AA45-8A15-E073D6195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1024">
                  <a:extLst>
                    <a:ext uri="{FF2B5EF4-FFF2-40B4-BE49-F238E27FC236}">
                      <a16:creationId xmlns:a16="http://schemas.microsoft.com/office/drawing/2014/main" id="{6A3B0A44-ABEE-F642-9AA1-40BC4C0AD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1025">
                  <a:extLst>
                    <a:ext uri="{FF2B5EF4-FFF2-40B4-BE49-F238E27FC236}">
                      <a16:creationId xmlns:a16="http://schemas.microsoft.com/office/drawing/2014/main" id="{8E276300-85ED-F14E-BCE2-C7D4D59B3B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1026">
                  <a:extLst>
                    <a:ext uri="{FF2B5EF4-FFF2-40B4-BE49-F238E27FC236}">
                      <a16:creationId xmlns:a16="http://schemas.microsoft.com/office/drawing/2014/main" id="{C5ADDBAC-F8C7-5846-8484-7E2ACCC042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9" name="Group 1027">
                  <a:extLst>
                    <a:ext uri="{FF2B5EF4-FFF2-40B4-BE49-F238E27FC236}">
                      <a16:creationId xmlns:a16="http://schemas.microsoft.com/office/drawing/2014/main" id="{6244016C-85DB-4D44-A0FC-F42A9A7D3A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16" name="Freeform 1028">
                    <a:extLst>
                      <a:ext uri="{FF2B5EF4-FFF2-40B4-BE49-F238E27FC236}">
                        <a16:creationId xmlns:a16="http://schemas.microsoft.com/office/drawing/2014/main" id="{5AA16397-7098-9946-8BE9-C4651BB16E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Freeform 1029">
                    <a:extLst>
                      <a:ext uri="{FF2B5EF4-FFF2-40B4-BE49-F238E27FC236}">
                        <a16:creationId xmlns:a16="http://schemas.microsoft.com/office/drawing/2014/main" id="{384C7126-22CD-204D-ADC8-D47C758957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Freeform 1030">
                    <a:extLst>
                      <a:ext uri="{FF2B5EF4-FFF2-40B4-BE49-F238E27FC236}">
                        <a16:creationId xmlns:a16="http://schemas.microsoft.com/office/drawing/2014/main" id="{988ADBF6-5CE8-D54F-9B1A-0CDD671EFC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Freeform 1031">
                    <a:extLst>
                      <a:ext uri="{FF2B5EF4-FFF2-40B4-BE49-F238E27FC236}">
                        <a16:creationId xmlns:a16="http://schemas.microsoft.com/office/drawing/2014/main" id="{143CE67A-75D1-0648-A3F8-C441C79AD8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 1032">
                    <a:extLst>
                      <a:ext uri="{FF2B5EF4-FFF2-40B4-BE49-F238E27FC236}">
                        <a16:creationId xmlns:a16="http://schemas.microsoft.com/office/drawing/2014/main" id="{D7D5A372-4E31-6F4C-AAB1-9DE01C704B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 1033">
                    <a:extLst>
                      <a:ext uri="{FF2B5EF4-FFF2-40B4-BE49-F238E27FC236}">
                        <a16:creationId xmlns:a16="http://schemas.microsoft.com/office/drawing/2014/main" id="{0AF2083D-846C-A943-9458-9EF7685D4D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0" name="Freeform 1034">
                  <a:extLst>
                    <a:ext uri="{FF2B5EF4-FFF2-40B4-BE49-F238E27FC236}">
                      <a16:creationId xmlns:a16="http://schemas.microsoft.com/office/drawing/2014/main" id="{3B1CD3A9-2A99-D943-AB31-0016D9DD74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1035">
                  <a:extLst>
                    <a:ext uri="{FF2B5EF4-FFF2-40B4-BE49-F238E27FC236}">
                      <a16:creationId xmlns:a16="http://schemas.microsoft.com/office/drawing/2014/main" id="{9DA1D7A0-F967-E74D-960A-4B56F22D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1036">
                  <a:extLst>
                    <a:ext uri="{FF2B5EF4-FFF2-40B4-BE49-F238E27FC236}">
                      <a16:creationId xmlns:a16="http://schemas.microsoft.com/office/drawing/2014/main" id="{950CCC8A-F414-9A41-9782-93A28378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1037">
                  <a:extLst>
                    <a:ext uri="{FF2B5EF4-FFF2-40B4-BE49-F238E27FC236}">
                      <a16:creationId xmlns:a16="http://schemas.microsoft.com/office/drawing/2014/main" id="{096C7422-F2A4-C441-8ACD-BCE2E662D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1038">
                  <a:extLst>
                    <a:ext uri="{FF2B5EF4-FFF2-40B4-BE49-F238E27FC236}">
                      <a16:creationId xmlns:a16="http://schemas.microsoft.com/office/drawing/2014/main" id="{62886C74-4755-1F49-916C-0FB17C421A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1039">
                  <a:extLst>
                    <a:ext uri="{FF2B5EF4-FFF2-40B4-BE49-F238E27FC236}">
                      <a16:creationId xmlns:a16="http://schemas.microsoft.com/office/drawing/2014/main" id="{83286882-3B59-2E4B-8F6B-0A559AFADE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850">
                <a:extLst>
                  <a:ext uri="{FF2B5EF4-FFF2-40B4-BE49-F238E27FC236}">
                    <a16:creationId xmlns:a16="http://schemas.microsoft.com/office/drawing/2014/main" id="{19F8753D-AAD8-4949-A49B-6EC93DC270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194" name="Freeform 851">
                  <a:extLst>
                    <a:ext uri="{FF2B5EF4-FFF2-40B4-BE49-F238E27FC236}">
                      <a16:creationId xmlns:a16="http://schemas.microsoft.com/office/drawing/2014/main" id="{40AEBF74-7D40-DE48-B7FB-0E8992CB58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5" name="Freeform 852">
                  <a:extLst>
                    <a:ext uri="{FF2B5EF4-FFF2-40B4-BE49-F238E27FC236}">
                      <a16:creationId xmlns:a16="http://schemas.microsoft.com/office/drawing/2014/main" id="{CD6F1594-3FE4-F94F-ACC7-0D901861F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6" name="Freeform 853">
                  <a:extLst>
                    <a:ext uri="{FF2B5EF4-FFF2-40B4-BE49-F238E27FC236}">
                      <a16:creationId xmlns:a16="http://schemas.microsoft.com/office/drawing/2014/main" id="{D17F9977-9E37-8741-B482-D64778F671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7" name="Freeform 854">
                  <a:extLst>
                    <a:ext uri="{FF2B5EF4-FFF2-40B4-BE49-F238E27FC236}">
                      <a16:creationId xmlns:a16="http://schemas.microsoft.com/office/drawing/2014/main" id="{9CA9F277-24FA-3940-B16C-D12B7BB4F3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8" name="Freeform 855">
                  <a:extLst>
                    <a:ext uri="{FF2B5EF4-FFF2-40B4-BE49-F238E27FC236}">
                      <a16:creationId xmlns:a16="http://schemas.microsoft.com/office/drawing/2014/main" id="{42D0BD36-F52A-EA4F-8E56-673822F59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9" name="Freeform 856">
                  <a:extLst>
                    <a:ext uri="{FF2B5EF4-FFF2-40B4-BE49-F238E27FC236}">
                      <a16:creationId xmlns:a16="http://schemas.microsoft.com/office/drawing/2014/main" id="{DE032556-7636-804E-906F-97BBD0B9C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E327019D-1905-154A-8E85-6EC04E775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5857B5F-442D-6547-97DC-F5378BA1C438}"/>
                </a:ext>
              </a:extLst>
            </p:cNvPr>
            <p:cNvGrpSpPr/>
            <p:nvPr/>
          </p:nvGrpSpPr>
          <p:grpSpPr>
            <a:xfrm>
              <a:off x="10632645" y="4361380"/>
              <a:ext cx="406937" cy="372436"/>
              <a:chOff x="7341491" y="2307905"/>
              <a:chExt cx="509280" cy="439573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76DB35A4-9E1B-4E44-8D0F-D270CF67063A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32" name="Picture 1018" descr="laptop_keyboard">
                  <a:extLst>
                    <a:ext uri="{FF2B5EF4-FFF2-40B4-BE49-F238E27FC236}">
                      <a16:creationId xmlns:a16="http://schemas.microsoft.com/office/drawing/2014/main" id="{4F4F48BB-0250-D44A-9BC4-81D3641D24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3" name="Freeform 1019">
                  <a:extLst>
                    <a:ext uri="{FF2B5EF4-FFF2-40B4-BE49-F238E27FC236}">
                      <a16:creationId xmlns:a16="http://schemas.microsoft.com/office/drawing/2014/main" id="{2AF3E33D-CD8C-2F48-81D3-778B4B41A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34" name="Picture 1020" descr="screen">
                  <a:extLst>
                    <a:ext uri="{FF2B5EF4-FFF2-40B4-BE49-F238E27FC236}">
                      <a16:creationId xmlns:a16="http://schemas.microsoft.com/office/drawing/2014/main" id="{8DF7014D-CFBA-C245-B0BD-DE0B172F72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5" name="Freeform 1021">
                  <a:extLst>
                    <a:ext uri="{FF2B5EF4-FFF2-40B4-BE49-F238E27FC236}">
                      <a16:creationId xmlns:a16="http://schemas.microsoft.com/office/drawing/2014/main" id="{511E93A6-2D52-5346-8CB6-B5B1DF37F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1022">
                  <a:extLst>
                    <a:ext uri="{FF2B5EF4-FFF2-40B4-BE49-F238E27FC236}">
                      <a16:creationId xmlns:a16="http://schemas.microsoft.com/office/drawing/2014/main" id="{1D625A85-B0E0-4145-AF39-6DB0D9E0C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1023">
                  <a:extLst>
                    <a:ext uri="{FF2B5EF4-FFF2-40B4-BE49-F238E27FC236}">
                      <a16:creationId xmlns:a16="http://schemas.microsoft.com/office/drawing/2014/main" id="{ABD8107C-127C-8B4C-956D-D2038C94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1024">
                  <a:extLst>
                    <a:ext uri="{FF2B5EF4-FFF2-40B4-BE49-F238E27FC236}">
                      <a16:creationId xmlns:a16="http://schemas.microsoft.com/office/drawing/2014/main" id="{523BA87F-7AE2-F34A-B701-BE0CF79FE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 1025">
                  <a:extLst>
                    <a:ext uri="{FF2B5EF4-FFF2-40B4-BE49-F238E27FC236}">
                      <a16:creationId xmlns:a16="http://schemas.microsoft.com/office/drawing/2014/main" id="{F6F11968-F7C7-7148-A094-57D4B6F7A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Freeform 1026">
                  <a:extLst>
                    <a:ext uri="{FF2B5EF4-FFF2-40B4-BE49-F238E27FC236}">
                      <a16:creationId xmlns:a16="http://schemas.microsoft.com/office/drawing/2014/main" id="{9CE419CC-6653-D64F-826C-2A3B663DD5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41" name="Group 1027">
                  <a:extLst>
                    <a:ext uri="{FF2B5EF4-FFF2-40B4-BE49-F238E27FC236}">
                      <a16:creationId xmlns:a16="http://schemas.microsoft.com/office/drawing/2014/main" id="{B79A86C8-03B9-3742-B3E1-C3C4870A9B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48" name="Freeform 1028">
                    <a:extLst>
                      <a:ext uri="{FF2B5EF4-FFF2-40B4-BE49-F238E27FC236}">
                        <a16:creationId xmlns:a16="http://schemas.microsoft.com/office/drawing/2014/main" id="{294DD880-2083-8645-945D-9844B4060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" name="Freeform 1029">
                    <a:extLst>
                      <a:ext uri="{FF2B5EF4-FFF2-40B4-BE49-F238E27FC236}">
                        <a16:creationId xmlns:a16="http://schemas.microsoft.com/office/drawing/2014/main" id="{AE3490FA-748F-B64C-A3DB-5C327A8281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Freeform 1030">
                    <a:extLst>
                      <a:ext uri="{FF2B5EF4-FFF2-40B4-BE49-F238E27FC236}">
                        <a16:creationId xmlns:a16="http://schemas.microsoft.com/office/drawing/2014/main" id="{2A46627B-BBEF-1943-8288-EC0F71CA7D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Freeform 1031">
                    <a:extLst>
                      <a:ext uri="{FF2B5EF4-FFF2-40B4-BE49-F238E27FC236}">
                        <a16:creationId xmlns:a16="http://schemas.microsoft.com/office/drawing/2014/main" id="{6DF5FBDA-FAE1-B241-90C6-B93B7090DB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 1032">
                    <a:extLst>
                      <a:ext uri="{FF2B5EF4-FFF2-40B4-BE49-F238E27FC236}">
                        <a16:creationId xmlns:a16="http://schemas.microsoft.com/office/drawing/2014/main" id="{7FA684E5-78AC-0C46-8D3D-012C1F745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 1033">
                    <a:extLst>
                      <a:ext uri="{FF2B5EF4-FFF2-40B4-BE49-F238E27FC236}">
                        <a16:creationId xmlns:a16="http://schemas.microsoft.com/office/drawing/2014/main" id="{B3FCEF67-D6F1-984D-8779-21AC52CA9C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2" name="Freeform 1034">
                  <a:extLst>
                    <a:ext uri="{FF2B5EF4-FFF2-40B4-BE49-F238E27FC236}">
                      <a16:creationId xmlns:a16="http://schemas.microsoft.com/office/drawing/2014/main" id="{236DF0FE-8B0C-254C-9AE3-B73153B830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1035">
                  <a:extLst>
                    <a:ext uri="{FF2B5EF4-FFF2-40B4-BE49-F238E27FC236}">
                      <a16:creationId xmlns:a16="http://schemas.microsoft.com/office/drawing/2014/main" id="{CD69B965-4D92-7C44-AB07-D51C40C35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1036">
                  <a:extLst>
                    <a:ext uri="{FF2B5EF4-FFF2-40B4-BE49-F238E27FC236}">
                      <a16:creationId xmlns:a16="http://schemas.microsoft.com/office/drawing/2014/main" id="{7F88CD3B-8D3F-944F-93A0-3272A6EC0F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1037">
                  <a:extLst>
                    <a:ext uri="{FF2B5EF4-FFF2-40B4-BE49-F238E27FC236}">
                      <a16:creationId xmlns:a16="http://schemas.microsoft.com/office/drawing/2014/main" id="{96F1BC2D-3CA4-2C4F-9D40-5E252F8EF9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1038">
                  <a:extLst>
                    <a:ext uri="{FF2B5EF4-FFF2-40B4-BE49-F238E27FC236}">
                      <a16:creationId xmlns:a16="http://schemas.microsoft.com/office/drawing/2014/main" id="{0907C174-E6C0-5642-A505-58A08DD18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Freeform 1039">
                  <a:extLst>
                    <a:ext uri="{FF2B5EF4-FFF2-40B4-BE49-F238E27FC236}">
                      <a16:creationId xmlns:a16="http://schemas.microsoft.com/office/drawing/2014/main" id="{1CDC6E2D-A772-3B49-8439-D3D891518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4" name="Group 850">
                <a:extLst>
                  <a:ext uri="{FF2B5EF4-FFF2-40B4-BE49-F238E27FC236}">
                    <a16:creationId xmlns:a16="http://schemas.microsoft.com/office/drawing/2014/main" id="{C7FC9F56-C4B9-CB4F-871F-27598301F4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26" name="Freeform 851">
                  <a:extLst>
                    <a:ext uri="{FF2B5EF4-FFF2-40B4-BE49-F238E27FC236}">
                      <a16:creationId xmlns:a16="http://schemas.microsoft.com/office/drawing/2014/main" id="{C78362AD-12BA-544F-9449-4E99CFE45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7" name="Freeform 852">
                  <a:extLst>
                    <a:ext uri="{FF2B5EF4-FFF2-40B4-BE49-F238E27FC236}">
                      <a16:creationId xmlns:a16="http://schemas.microsoft.com/office/drawing/2014/main" id="{D7D5F371-6CB2-754F-B423-4A735A9DB5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8" name="Freeform 853">
                  <a:extLst>
                    <a:ext uri="{FF2B5EF4-FFF2-40B4-BE49-F238E27FC236}">
                      <a16:creationId xmlns:a16="http://schemas.microsoft.com/office/drawing/2014/main" id="{8BA4DE9D-2F75-6549-9A25-7FB763FE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9" name="Freeform 854">
                  <a:extLst>
                    <a:ext uri="{FF2B5EF4-FFF2-40B4-BE49-F238E27FC236}">
                      <a16:creationId xmlns:a16="http://schemas.microsoft.com/office/drawing/2014/main" id="{9C6E88C6-1471-3640-9C83-836DB2672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0" name="Freeform 855">
                  <a:extLst>
                    <a:ext uri="{FF2B5EF4-FFF2-40B4-BE49-F238E27FC236}">
                      <a16:creationId xmlns:a16="http://schemas.microsoft.com/office/drawing/2014/main" id="{CDF7241E-AB35-CB4E-AC37-D40F82656D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1" name="Freeform 856">
                  <a:extLst>
                    <a:ext uri="{FF2B5EF4-FFF2-40B4-BE49-F238E27FC236}">
                      <a16:creationId xmlns:a16="http://schemas.microsoft.com/office/drawing/2014/main" id="{1F147BC7-3E05-0248-B4B8-53FE858D23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BA573AA-F2AE-334C-B328-9F37A8FF4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B503E439-945A-A344-AB60-2A65A7023FC4}"/>
              </a:ext>
            </a:extLst>
          </p:cNvPr>
          <p:cNvGrpSpPr/>
          <p:nvPr/>
        </p:nvGrpSpPr>
        <p:grpSpPr>
          <a:xfrm>
            <a:off x="7840518" y="1242873"/>
            <a:ext cx="4037013" cy="1377421"/>
            <a:chOff x="7785100" y="730250"/>
            <a:chExt cx="4037013" cy="1377421"/>
          </a:xfrm>
        </p:grpSpPr>
        <p:grpSp>
          <p:nvGrpSpPr>
            <p:cNvPr id="273" name="Group 117">
              <a:extLst>
                <a:ext uri="{FF2B5EF4-FFF2-40B4-BE49-F238E27FC236}">
                  <a16:creationId xmlns:a16="http://schemas.microsoft.com/office/drawing/2014/main" id="{D45AA40C-B22D-9946-9473-ECEF602BD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85100" y="736600"/>
              <a:ext cx="850900" cy="527050"/>
              <a:chOff x="-490" y="1664"/>
              <a:chExt cx="1429" cy="842"/>
            </a:xfrm>
          </p:grpSpPr>
          <p:sp>
            <p:nvSpPr>
              <p:cNvPr id="274" name="AutoShape 111">
                <a:extLst>
                  <a:ext uri="{FF2B5EF4-FFF2-40B4-BE49-F238E27FC236}">
                    <a16:creationId xmlns:a16="http://schemas.microsoft.com/office/drawing/2014/main" id="{19FECEC5-DE0E-784A-9583-2B6FFC9B7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4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75" name="Group 116">
                <a:extLst>
                  <a:ext uri="{FF2B5EF4-FFF2-40B4-BE49-F238E27FC236}">
                    <a16:creationId xmlns:a16="http://schemas.microsoft.com/office/drawing/2014/main" id="{CB83F8A1-1FC2-3B4D-8C09-DF5C80183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76" name="Rectangle 99">
                  <a:extLst>
                    <a:ext uri="{FF2B5EF4-FFF2-40B4-BE49-F238E27FC236}">
                      <a16:creationId xmlns:a16="http://schemas.microsoft.com/office/drawing/2014/main" id="{A2734C67-F9AC-2F44-B35F-38E877473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8" y="1923"/>
                  <a:ext cx="1128" cy="583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7" name="Line 7">
                  <a:extLst>
                    <a:ext uri="{FF2B5EF4-FFF2-40B4-BE49-F238E27FC236}">
                      <a16:creationId xmlns:a16="http://schemas.microsoft.com/office/drawing/2014/main" id="{C66E4941-F9C5-1E4F-8B84-AFF95C6698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150" y="2271"/>
                  <a:ext cx="673" cy="7"/>
                </a:xfrm>
                <a:prstGeom prst="line">
                  <a:avLst/>
                </a:pr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8" name="Group 103">
                  <a:extLst>
                    <a:ext uri="{FF2B5EF4-FFF2-40B4-BE49-F238E27FC236}">
                      <a16:creationId xmlns:a16="http://schemas.microsoft.com/office/drawing/2014/main" id="{7CB4606E-327A-1A44-A907-2660A56372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84" name="Rectangle 104">
                    <a:extLst>
                      <a:ext uri="{FF2B5EF4-FFF2-40B4-BE49-F238E27FC236}">
                        <a16:creationId xmlns:a16="http://schemas.microsoft.com/office/drawing/2014/main" id="{A99A3752-5DF1-1C4E-BD45-602755ADF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" y="1000"/>
                    <a:ext cx="871" cy="229"/>
                  </a:xfrm>
                  <a:prstGeom prst="rect">
                    <a:avLst/>
                  </a:pr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5" name="Rectangle 105">
                    <a:extLst>
                      <a:ext uri="{FF2B5EF4-FFF2-40B4-BE49-F238E27FC236}">
                        <a16:creationId xmlns:a16="http://schemas.microsoft.com/office/drawing/2014/main" id="{AC49E6EB-2EDA-8B47-AE75-BB9901D4F9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6" name="Rectangle 106">
                    <a:extLst>
                      <a:ext uri="{FF2B5EF4-FFF2-40B4-BE49-F238E27FC236}">
                        <a16:creationId xmlns:a16="http://schemas.microsoft.com/office/drawing/2014/main" id="{651CC5C2-CB72-6C43-B103-BE4D703728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4" y="1074"/>
                    <a:ext cx="54" cy="56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7" name="Rectangle 107">
                    <a:extLst>
                      <a:ext uri="{FF2B5EF4-FFF2-40B4-BE49-F238E27FC236}">
                        <a16:creationId xmlns:a16="http://schemas.microsoft.com/office/drawing/2014/main" id="{1DE97946-179C-8D42-A61A-D83CE5946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60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8" name="Rectangle 108">
                    <a:extLst>
                      <a:ext uri="{FF2B5EF4-FFF2-40B4-BE49-F238E27FC236}">
                        <a16:creationId xmlns:a16="http://schemas.microsoft.com/office/drawing/2014/main" id="{04A1C1EF-E526-1F41-A47F-D1260D32ED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6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89" name="AutoShape 109">
                    <a:extLst>
                      <a:ext uri="{FF2B5EF4-FFF2-40B4-BE49-F238E27FC236}">
                        <a16:creationId xmlns:a16="http://schemas.microsoft.com/office/drawing/2014/main" id="{DAE4B7E4-EF46-4D47-BE30-6BDF7FC9D9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C86A6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pic>
              <p:nvPicPr>
                <p:cNvPr id="279" name="Picture 110" descr="desktop_computer_stylized_small">
                  <a:extLst>
                    <a:ext uri="{FF2B5EF4-FFF2-40B4-BE49-F238E27FC236}">
                      <a16:creationId xmlns:a16="http://schemas.microsoft.com/office/drawing/2014/main" id="{DDDBC1EE-FFD8-AA47-90A3-58C691D12C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Rectangle 112">
                  <a:extLst>
                    <a:ext uri="{FF2B5EF4-FFF2-40B4-BE49-F238E27FC236}">
                      <a16:creationId xmlns:a16="http://schemas.microsoft.com/office/drawing/2014/main" id="{1ABA220B-E12D-014F-A57E-FF99A7E823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" y="2232"/>
                  <a:ext cx="104" cy="91"/>
                </a:xfrm>
                <a:prstGeom prst="rect">
                  <a:avLst/>
                </a:prstGeom>
                <a:solidFill>
                  <a:srgbClr val="E40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1" name="Freeform 113">
                  <a:extLst>
                    <a:ext uri="{FF2B5EF4-FFF2-40B4-BE49-F238E27FC236}">
                      <a16:creationId xmlns:a16="http://schemas.microsoft.com/office/drawing/2014/main" id="{D421ED9C-7EE2-4245-A767-1000693F3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14 w 381"/>
                    <a:gd name="T1" fmla="*/ 274 h 274"/>
                    <a:gd name="T2" fmla="*/ 14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  <a:gd name="T9" fmla="*/ 0 w 381"/>
                    <a:gd name="T10" fmla="*/ 0 h 274"/>
                    <a:gd name="T11" fmla="*/ 381 w 381"/>
                    <a:gd name="T12" fmla="*/ 274 h 2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83" name="Picture 115" descr="tv">
                  <a:extLst>
                    <a:ext uri="{FF2B5EF4-FFF2-40B4-BE49-F238E27FC236}">
                      <a16:creationId xmlns:a16="http://schemas.microsoft.com/office/drawing/2014/main" id="{DA3CD424-6F2B-A64F-BB99-BFCEFC77DB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41" name="Line 169">
              <a:extLst>
                <a:ext uri="{FF2B5EF4-FFF2-40B4-BE49-F238E27FC236}">
                  <a16:creationId xmlns:a16="http://schemas.microsoft.com/office/drawing/2014/main" id="{0ED8CDDF-16E6-9949-AE23-AEA42EA9F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3564" y="1479550"/>
              <a:ext cx="2593686" cy="0"/>
            </a:xfrm>
            <a:prstGeom prst="line">
              <a:avLst/>
            </a:prstGeom>
            <a:noFill/>
            <a:ln w="19050">
              <a:solidFill>
                <a:srgbClr val="E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Text Box 204">
              <a:extLst>
                <a:ext uri="{FF2B5EF4-FFF2-40B4-BE49-F238E27FC236}">
                  <a16:creationId xmlns:a16="http://schemas.microsoft.com/office/drawing/2014/main" id="{9EB94DD9-4B0C-9F40-A9C8-055FEE1AE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9275" y="8080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4702E13-DA68-4543-AB4F-AD4BC76B53EB}"/>
                </a:ext>
              </a:extLst>
            </p:cNvPr>
            <p:cNvGrpSpPr/>
            <p:nvPr/>
          </p:nvGrpSpPr>
          <p:grpSpPr>
            <a:xfrm>
              <a:off x="7872413" y="1479550"/>
              <a:ext cx="850900" cy="623888"/>
              <a:chOff x="7872413" y="1479550"/>
              <a:chExt cx="850900" cy="623888"/>
            </a:xfrm>
          </p:grpSpPr>
          <p:grpSp>
            <p:nvGrpSpPr>
              <p:cNvPr id="307" name="Group 135">
                <a:extLst>
                  <a:ext uri="{FF2B5EF4-FFF2-40B4-BE49-F238E27FC236}">
                    <a16:creationId xmlns:a16="http://schemas.microsoft.com/office/drawing/2014/main" id="{18C2718F-6489-3842-866B-C6083D912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308" name="AutoShape 136">
                  <a:extLst>
                    <a:ext uri="{FF2B5EF4-FFF2-40B4-BE49-F238E27FC236}">
                      <a16:creationId xmlns:a16="http://schemas.microsoft.com/office/drawing/2014/main" id="{06A4920B-716F-6440-A4A4-D28120C16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9" name="Group 137">
                  <a:extLst>
                    <a:ext uri="{FF2B5EF4-FFF2-40B4-BE49-F238E27FC236}">
                      <a16:creationId xmlns:a16="http://schemas.microsoft.com/office/drawing/2014/main" id="{D5BBEB23-7774-4344-9031-57B565E628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10" name="Rectangle 138">
                    <a:extLst>
                      <a:ext uri="{FF2B5EF4-FFF2-40B4-BE49-F238E27FC236}">
                        <a16:creationId xmlns:a16="http://schemas.microsoft.com/office/drawing/2014/main" id="{8FC71A6F-1303-3A46-848F-ED88E09D46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74A21E63-C3A9-BE46-B55D-249D7B73AC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12" name="Group 140">
                    <a:extLst>
                      <a:ext uri="{FF2B5EF4-FFF2-40B4-BE49-F238E27FC236}">
                        <a16:creationId xmlns:a16="http://schemas.microsoft.com/office/drawing/2014/main" id="{F6600432-E3DE-234E-9D32-F244445547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8" name="Rectangle 141">
                      <a:extLst>
                        <a:ext uri="{FF2B5EF4-FFF2-40B4-BE49-F238E27FC236}">
                          <a16:creationId xmlns:a16="http://schemas.microsoft.com/office/drawing/2014/main" id="{0AC9502F-C0FF-034A-B159-81DCA48F81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19" name="Rectangle 142">
                      <a:extLst>
                        <a:ext uri="{FF2B5EF4-FFF2-40B4-BE49-F238E27FC236}">
                          <a16:creationId xmlns:a16="http://schemas.microsoft.com/office/drawing/2014/main" id="{1836D0E5-A637-3645-ADFC-9E3F1C7344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0" name="Rectangle 143">
                      <a:extLst>
                        <a:ext uri="{FF2B5EF4-FFF2-40B4-BE49-F238E27FC236}">
                          <a16:creationId xmlns:a16="http://schemas.microsoft.com/office/drawing/2014/main" id="{033C6F2A-0F65-6040-8A3C-BAD90C628B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1" name="Rectangle 144">
                      <a:extLst>
                        <a:ext uri="{FF2B5EF4-FFF2-40B4-BE49-F238E27FC236}">
                          <a16:creationId xmlns:a16="http://schemas.microsoft.com/office/drawing/2014/main" id="{513E5FB6-D7F9-9343-82C8-9BB80CB7FF9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2" name="Rectangle 145">
                      <a:extLst>
                        <a:ext uri="{FF2B5EF4-FFF2-40B4-BE49-F238E27FC236}">
                          <a16:creationId xmlns:a16="http://schemas.microsoft.com/office/drawing/2014/main" id="{700456BA-BDB8-784C-999D-644E2C79FC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323" name="AutoShape 146">
                      <a:extLst>
                        <a:ext uri="{FF2B5EF4-FFF2-40B4-BE49-F238E27FC236}">
                          <a16:creationId xmlns:a16="http://schemas.microsoft.com/office/drawing/2014/main" id="{902212FC-7256-754F-AFD4-8BD64D83D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1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6749D4B2-638E-3247-895E-C38F81C6A16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14" name="Rectangle 148">
                    <a:extLst>
                      <a:ext uri="{FF2B5EF4-FFF2-40B4-BE49-F238E27FC236}">
                        <a16:creationId xmlns:a16="http://schemas.microsoft.com/office/drawing/2014/main" id="{11D92BD6-CE36-634D-9F1B-6CBED16DB8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5" name="Freeform 149">
                    <a:extLst>
                      <a:ext uri="{FF2B5EF4-FFF2-40B4-BE49-F238E27FC236}">
                        <a16:creationId xmlns:a16="http://schemas.microsoft.com/office/drawing/2014/main" id="{FA61DEAA-1D6D-3A4B-9DD2-2633E3EF32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317" name="Picture 151" descr="tv">
                    <a:extLst>
                      <a:ext uri="{FF2B5EF4-FFF2-40B4-BE49-F238E27FC236}">
                        <a16:creationId xmlns:a16="http://schemas.microsoft.com/office/drawing/2014/main" id="{94763A90-FA83-6D43-A436-F13917DEDD5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64" name="Freeform 209">
                <a:extLst>
                  <a:ext uri="{FF2B5EF4-FFF2-40B4-BE49-F238E27FC236}">
                    <a16:creationId xmlns:a16="http://schemas.microsoft.com/office/drawing/2014/main" id="{EFB2345E-45BF-0345-9876-16ED4A0CB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5" name="Rectangle 44">
              <a:extLst>
                <a:ext uri="{FF2B5EF4-FFF2-40B4-BE49-F238E27FC236}">
                  <a16:creationId xmlns:a16="http://schemas.microsoft.com/office/drawing/2014/main" id="{7ABEC7AC-0CF9-7740-88E7-0E43CF01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5313" y="1054100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216">
              <a:extLst>
                <a:ext uri="{FF2B5EF4-FFF2-40B4-BE49-F238E27FC236}">
                  <a16:creationId xmlns:a16="http://schemas.microsoft.com/office/drawing/2014/main" id="{D74A0656-120C-2348-A152-8E46A643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2488" y="1236663"/>
              <a:ext cx="330200" cy="454025"/>
            </a:xfrm>
            <a:custGeom>
              <a:avLst/>
              <a:gdLst>
                <a:gd name="T0" fmla="*/ 0 w 318"/>
                <a:gd name="T1" fmla="*/ 2147483647 h 412"/>
                <a:gd name="T2" fmla="*/ 2147483647 w 318"/>
                <a:gd name="T3" fmla="*/ 2147483647 h 412"/>
                <a:gd name="T4" fmla="*/ 2147483647 w 318"/>
                <a:gd name="T5" fmla="*/ 0 h 412"/>
                <a:gd name="T6" fmla="*/ 2147483647 w 318"/>
                <a:gd name="T7" fmla="*/ 2147483647 h 412"/>
                <a:gd name="T8" fmla="*/ 2147483647 w 318"/>
                <a:gd name="T9" fmla="*/ 2147483647 h 412"/>
                <a:gd name="T10" fmla="*/ 2147483647 w 318"/>
                <a:gd name="T11" fmla="*/ 2147483647 h 412"/>
                <a:gd name="T12" fmla="*/ 2147483647 w 318"/>
                <a:gd name="T13" fmla="*/ 2147483647 h 412"/>
                <a:gd name="T14" fmla="*/ 2147483647 w 318"/>
                <a:gd name="T15" fmla="*/ 2147483647 h 412"/>
                <a:gd name="T16" fmla="*/ 0 w 318"/>
                <a:gd name="T17" fmla="*/ 2147483647 h 4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8"/>
                <a:gd name="T28" fmla="*/ 0 h 412"/>
                <a:gd name="T29" fmla="*/ 318 w 318"/>
                <a:gd name="T30" fmla="*/ 412 h 4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8" h="412">
                  <a:moveTo>
                    <a:pt x="0" y="412"/>
                  </a:moveTo>
                  <a:lnTo>
                    <a:pt x="3" y="1"/>
                  </a:lnTo>
                  <a:lnTo>
                    <a:pt x="74" y="0"/>
                  </a:lnTo>
                  <a:lnTo>
                    <a:pt x="254" y="111"/>
                  </a:lnTo>
                  <a:lnTo>
                    <a:pt x="318" y="115"/>
                  </a:lnTo>
                  <a:lnTo>
                    <a:pt x="318" y="308"/>
                  </a:lnTo>
                  <a:lnTo>
                    <a:pt x="246" y="308"/>
                  </a:lnTo>
                  <a:lnTo>
                    <a:pt x="74" y="412"/>
                  </a:lnTo>
                  <a:lnTo>
                    <a:pt x="0" y="412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rgbClr val="E400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217">
              <a:extLst>
                <a:ext uri="{FF2B5EF4-FFF2-40B4-BE49-F238E27FC236}">
                  <a16:creationId xmlns:a16="http://schemas.microsoft.com/office/drawing/2014/main" id="{B21EE085-803A-FB4A-83BD-700B68E7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9842" y="1167342"/>
              <a:ext cx="366713" cy="406400"/>
            </a:xfrm>
            <a:custGeom>
              <a:avLst/>
              <a:gdLst>
                <a:gd name="T0" fmla="*/ 0 w 353"/>
                <a:gd name="T1" fmla="*/ 2147483647 h 369"/>
                <a:gd name="T2" fmla="*/ 2147483647 w 353"/>
                <a:gd name="T3" fmla="*/ 0 h 369"/>
                <a:gd name="T4" fmla="*/ 2147483647 w 353"/>
                <a:gd name="T5" fmla="*/ 0 h 369"/>
                <a:gd name="T6" fmla="*/ 2147483647 w 353"/>
                <a:gd name="T7" fmla="*/ 2147483647 h 369"/>
                <a:gd name="T8" fmla="*/ 2147483647 w 353"/>
                <a:gd name="T9" fmla="*/ 2147483647 h 369"/>
                <a:gd name="T10" fmla="*/ 2147483647 w 353"/>
                <a:gd name="T11" fmla="*/ 2147483647 h 369"/>
                <a:gd name="T12" fmla="*/ 2147483647 w 353"/>
                <a:gd name="T13" fmla="*/ 2147483647 h 369"/>
                <a:gd name="T14" fmla="*/ 2147483647 w 353"/>
                <a:gd name="T15" fmla="*/ 2147483647 h 369"/>
                <a:gd name="T16" fmla="*/ 2147483647 w 353"/>
                <a:gd name="T17" fmla="*/ 2147483647 h 369"/>
                <a:gd name="T18" fmla="*/ 2147483647 w 353"/>
                <a:gd name="T19" fmla="*/ 2147483647 h 369"/>
                <a:gd name="T20" fmla="*/ 0 w 353"/>
                <a:gd name="T21" fmla="*/ 2147483647 h 3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53"/>
                <a:gd name="T34" fmla="*/ 0 h 369"/>
                <a:gd name="T35" fmla="*/ 353 w 353"/>
                <a:gd name="T36" fmla="*/ 369 h 36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53" h="369">
                  <a:moveTo>
                    <a:pt x="0" y="59"/>
                  </a:moveTo>
                  <a:lnTo>
                    <a:pt x="32" y="0"/>
                  </a:lnTo>
                  <a:lnTo>
                    <a:pt x="105" y="0"/>
                  </a:lnTo>
                  <a:lnTo>
                    <a:pt x="276" y="113"/>
                  </a:lnTo>
                  <a:lnTo>
                    <a:pt x="353" y="113"/>
                  </a:lnTo>
                  <a:lnTo>
                    <a:pt x="353" y="315"/>
                  </a:lnTo>
                  <a:lnTo>
                    <a:pt x="318" y="369"/>
                  </a:lnTo>
                  <a:lnTo>
                    <a:pt x="315" y="173"/>
                  </a:lnTo>
                  <a:lnTo>
                    <a:pt x="254" y="173"/>
                  </a:lnTo>
                  <a:lnTo>
                    <a:pt x="75" y="6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Line 218">
              <a:extLst>
                <a:ext uri="{FF2B5EF4-FFF2-40B4-BE49-F238E27FC236}">
                  <a16:creationId xmlns:a16="http://schemas.microsoft.com/office/drawing/2014/main" id="{662CF9DC-48CB-3C4D-B5DD-565FE580B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39513" y="1295400"/>
              <a:ext cx="349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Line 219">
              <a:extLst>
                <a:ext uri="{FF2B5EF4-FFF2-40B4-BE49-F238E27FC236}">
                  <a16:creationId xmlns:a16="http://schemas.microsoft.com/office/drawing/2014/main" id="{7C5780A1-D001-8344-837A-3397C4576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1063" y="1466850"/>
              <a:ext cx="268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 220">
              <a:extLst>
                <a:ext uri="{FF2B5EF4-FFF2-40B4-BE49-F238E27FC236}">
                  <a16:creationId xmlns:a16="http://schemas.microsoft.com/office/drawing/2014/main" id="{6C59CA65-50C3-0443-8B37-EE986EE2D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713" y="1290638"/>
              <a:ext cx="274637" cy="115887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221">
              <a:extLst>
                <a:ext uri="{FF2B5EF4-FFF2-40B4-BE49-F238E27FC236}">
                  <a16:creationId xmlns:a16="http://schemas.microsoft.com/office/drawing/2014/main" id="{7556E69F-3BCD-2B4F-A17A-81BBDE0EEFC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1034713" y="1527175"/>
              <a:ext cx="274637" cy="114300"/>
            </a:xfrm>
            <a:custGeom>
              <a:avLst/>
              <a:gdLst>
                <a:gd name="T0" fmla="*/ 0 w 264"/>
                <a:gd name="T1" fmla="*/ 0 h 105"/>
                <a:gd name="T2" fmla="*/ 2147483647 w 264"/>
                <a:gd name="T3" fmla="*/ 0 h 105"/>
                <a:gd name="T4" fmla="*/ 2147483647 w 264"/>
                <a:gd name="T5" fmla="*/ 2147483647 h 105"/>
                <a:gd name="T6" fmla="*/ 2147483647 w 264"/>
                <a:gd name="T7" fmla="*/ 2147483647 h 1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05"/>
                <a:gd name="T14" fmla="*/ 264 w 264"/>
                <a:gd name="T15" fmla="*/ 105 h 1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05">
                  <a:moveTo>
                    <a:pt x="0" y="0"/>
                  </a:moveTo>
                  <a:lnTo>
                    <a:pt x="52" y="0"/>
                  </a:lnTo>
                  <a:lnTo>
                    <a:pt x="207" y="105"/>
                  </a:lnTo>
                  <a:lnTo>
                    <a:pt x="264" y="10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AutoShape 225">
              <a:extLst>
                <a:ext uri="{FF2B5EF4-FFF2-40B4-BE49-F238E27FC236}">
                  <a16:creationId xmlns:a16="http://schemas.microsoft.com/office/drawing/2014/main" id="{9DD28501-C345-2745-849B-87EB75970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5613" y="790575"/>
              <a:ext cx="1206500" cy="261938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983BDABC-49F0-F642-9544-FC51657A2E15}"/>
                </a:ext>
              </a:extLst>
            </p:cNvPr>
            <p:cNvGrpSpPr/>
            <p:nvPr/>
          </p:nvGrpSpPr>
          <p:grpSpPr>
            <a:xfrm>
              <a:off x="8699500" y="730250"/>
              <a:ext cx="850900" cy="755650"/>
              <a:chOff x="8699500" y="730250"/>
              <a:chExt cx="850900" cy="755650"/>
            </a:xfrm>
          </p:grpSpPr>
          <p:grpSp>
            <p:nvGrpSpPr>
              <p:cNvPr id="393" name="Group 117">
                <a:extLst>
                  <a:ext uri="{FF2B5EF4-FFF2-40B4-BE49-F238E27FC236}">
                    <a16:creationId xmlns:a16="http://schemas.microsoft.com/office/drawing/2014/main" id="{D54CFC43-9C44-9741-8C04-D80CE4756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99500" y="730250"/>
                <a:ext cx="850900" cy="527050"/>
                <a:chOff x="-490" y="1664"/>
                <a:chExt cx="1429" cy="842"/>
              </a:xfrm>
            </p:grpSpPr>
            <p:sp>
              <p:nvSpPr>
                <p:cNvPr id="394" name="AutoShape 111">
                  <a:extLst>
                    <a:ext uri="{FF2B5EF4-FFF2-40B4-BE49-F238E27FC236}">
                      <a16:creationId xmlns:a16="http://schemas.microsoft.com/office/drawing/2014/main" id="{97DF7804-CC88-1F42-B8F9-051351FE80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95" name="Group 116">
                  <a:extLst>
                    <a:ext uri="{FF2B5EF4-FFF2-40B4-BE49-F238E27FC236}">
                      <a16:creationId xmlns:a16="http://schemas.microsoft.com/office/drawing/2014/main" id="{62D463CD-C41B-EB42-B714-BE7DEB8C5A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96" name="Rectangle 99">
                    <a:extLst>
                      <a:ext uri="{FF2B5EF4-FFF2-40B4-BE49-F238E27FC236}">
                        <a16:creationId xmlns:a16="http://schemas.microsoft.com/office/drawing/2014/main" id="{C882ED75-ED21-974A-90AC-D2ADE1E07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97" name="Line 7">
                    <a:extLst>
                      <a:ext uri="{FF2B5EF4-FFF2-40B4-BE49-F238E27FC236}">
                        <a16:creationId xmlns:a16="http://schemas.microsoft.com/office/drawing/2014/main" id="{1BB2D968-610B-184F-A2CF-14B33B3A95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8" name="Group 103">
                    <a:extLst>
                      <a:ext uri="{FF2B5EF4-FFF2-40B4-BE49-F238E27FC236}">
                        <a16:creationId xmlns:a16="http://schemas.microsoft.com/office/drawing/2014/main" id="{4D4CE61C-8983-B647-864F-F470C03A07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03" name="Rectangle 104">
                      <a:extLst>
                        <a:ext uri="{FF2B5EF4-FFF2-40B4-BE49-F238E27FC236}">
                          <a16:creationId xmlns:a16="http://schemas.microsoft.com/office/drawing/2014/main" id="{F0C7BF96-DC9B-8F46-A1CD-DF23ED3B11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4" name="Rectangle 105">
                      <a:extLst>
                        <a:ext uri="{FF2B5EF4-FFF2-40B4-BE49-F238E27FC236}">
                          <a16:creationId xmlns:a16="http://schemas.microsoft.com/office/drawing/2014/main" id="{31A36EA8-D658-AB47-BE82-801AA588F5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5" name="Rectangle 106">
                      <a:extLst>
                        <a:ext uri="{FF2B5EF4-FFF2-40B4-BE49-F238E27FC236}">
                          <a16:creationId xmlns:a16="http://schemas.microsoft.com/office/drawing/2014/main" id="{5DDEAC47-056C-384C-B89F-5A42C8379A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6" name="Rectangle 107">
                      <a:extLst>
                        <a:ext uri="{FF2B5EF4-FFF2-40B4-BE49-F238E27FC236}">
                          <a16:creationId xmlns:a16="http://schemas.microsoft.com/office/drawing/2014/main" id="{5FAEA790-B08D-2741-A24E-F6C8966DFA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7" name="Rectangle 108">
                      <a:extLst>
                        <a:ext uri="{FF2B5EF4-FFF2-40B4-BE49-F238E27FC236}">
                          <a16:creationId xmlns:a16="http://schemas.microsoft.com/office/drawing/2014/main" id="{C8681A97-C9D1-FE48-BB82-818A99CB0B4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08" name="AutoShape 109">
                      <a:extLst>
                        <a:ext uri="{FF2B5EF4-FFF2-40B4-BE49-F238E27FC236}">
                          <a16:creationId xmlns:a16="http://schemas.microsoft.com/office/drawing/2014/main" id="{CFB36D93-5244-FD4C-BD34-FB641007F59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399" name="Picture 110" descr="desktop_computer_stylized_small">
                    <a:extLst>
                      <a:ext uri="{FF2B5EF4-FFF2-40B4-BE49-F238E27FC236}">
                        <a16:creationId xmlns:a16="http://schemas.microsoft.com/office/drawing/2014/main" id="{9B404C1F-048E-7044-BE69-14D8C09F81C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0" name="Rectangle 112">
                    <a:extLst>
                      <a:ext uri="{FF2B5EF4-FFF2-40B4-BE49-F238E27FC236}">
                        <a16:creationId xmlns:a16="http://schemas.microsoft.com/office/drawing/2014/main" id="{93620211-30D2-A74F-85D8-3CCB3BB54C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01" name="Freeform 113">
                    <a:extLst>
                      <a:ext uri="{FF2B5EF4-FFF2-40B4-BE49-F238E27FC236}">
                        <a16:creationId xmlns:a16="http://schemas.microsoft.com/office/drawing/2014/main" id="{EAB132C2-BF16-0F4B-B306-8B5A4C1C0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02" name="Picture 115" descr="tv">
                    <a:extLst>
                      <a:ext uri="{FF2B5EF4-FFF2-40B4-BE49-F238E27FC236}">
                        <a16:creationId xmlns:a16="http://schemas.microsoft.com/office/drawing/2014/main" id="{E56F1C09-456F-6945-AACA-76354A8314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CEADDDE2-F07E-2048-90F3-56476774EC97}"/>
                  </a:ext>
                </a:extLst>
              </p:cNvPr>
              <p:cNvCxnSpPr/>
              <p:nvPr/>
            </p:nvCxnSpPr>
            <p:spPr>
              <a:xfrm>
                <a:off x="9334500" y="1147233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2E6A914D-56E6-6144-8A5D-B26042233D49}"/>
                </a:ext>
              </a:extLst>
            </p:cNvPr>
            <p:cNvCxnSpPr/>
            <p:nvPr/>
          </p:nvCxnSpPr>
          <p:spPr>
            <a:xfrm>
              <a:off x="8428567" y="1151466"/>
              <a:ext cx="0" cy="338667"/>
            </a:xfrm>
            <a:prstGeom prst="line">
              <a:avLst/>
            </a:prstGeom>
            <a:ln w="9525">
              <a:solidFill>
                <a:srgbClr val="E4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EA667DB5-3322-4A46-B5FA-A070FD5DC154}"/>
                </a:ext>
              </a:extLst>
            </p:cNvPr>
            <p:cNvGrpSpPr/>
            <p:nvPr/>
          </p:nvGrpSpPr>
          <p:grpSpPr>
            <a:xfrm>
              <a:off x="8795279" y="1483783"/>
              <a:ext cx="850900" cy="623888"/>
              <a:chOff x="7872413" y="1479550"/>
              <a:chExt cx="850900" cy="623888"/>
            </a:xfrm>
          </p:grpSpPr>
          <p:grpSp>
            <p:nvGrpSpPr>
              <p:cNvPr id="416" name="Group 135">
                <a:extLst>
                  <a:ext uri="{FF2B5EF4-FFF2-40B4-BE49-F238E27FC236}">
                    <a16:creationId xmlns:a16="http://schemas.microsoft.com/office/drawing/2014/main" id="{85DFD946-B194-774B-88CB-2C0D2F0CAA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872413" y="1576388"/>
                <a:ext cx="850900" cy="527050"/>
                <a:chOff x="-490" y="1664"/>
                <a:chExt cx="1429" cy="842"/>
              </a:xfrm>
            </p:grpSpPr>
            <p:sp>
              <p:nvSpPr>
                <p:cNvPr id="418" name="AutoShape 136">
                  <a:extLst>
                    <a:ext uri="{FF2B5EF4-FFF2-40B4-BE49-F238E27FC236}">
                      <a16:creationId xmlns:a16="http://schemas.microsoft.com/office/drawing/2014/main" id="{F297B945-74B3-CB4B-878C-7C02A4889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419" name="Group 137">
                  <a:extLst>
                    <a:ext uri="{FF2B5EF4-FFF2-40B4-BE49-F238E27FC236}">
                      <a16:creationId xmlns:a16="http://schemas.microsoft.com/office/drawing/2014/main" id="{E4CF7180-96A2-CD40-B8A0-45AE98BA1F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420" name="Rectangle 138">
                    <a:extLst>
                      <a:ext uri="{FF2B5EF4-FFF2-40B4-BE49-F238E27FC236}">
                        <a16:creationId xmlns:a16="http://schemas.microsoft.com/office/drawing/2014/main" id="{E728FEDA-C496-A141-8FEA-14AAB825DF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1" name="Line 7">
                    <a:extLst>
                      <a:ext uri="{FF2B5EF4-FFF2-40B4-BE49-F238E27FC236}">
                        <a16:creationId xmlns:a16="http://schemas.microsoft.com/office/drawing/2014/main" id="{94947D33-1E0B-FE40-8CAB-CBBDC0D6E2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6" cy="4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22" name="Group 140">
                    <a:extLst>
                      <a:ext uri="{FF2B5EF4-FFF2-40B4-BE49-F238E27FC236}">
                        <a16:creationId xmlns:a16="http://schemas.microsoft.com/office/drawing/2014/main" id="{394E883E-EC3D-5D4A-AEA2-4725F7F2DBF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427" name="Rectangle 141">
                      <a:extLst>
                        <a:ext uri="{FF2B5EF4-FFF2-40B4-BE49-F238E27FC236}">
                          <a16:creationId xmlns:a16="http://schemas.microsoft.com/office/drawing/2014/main" id="{448655B1-0992-6F4B-815F-913E06606C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8" name="Rectangle 142">
                      <a:extLst>
                        <a:ext uri="{FF2B5EF4-FFF2-40B4-BE49-F238E27FC236}">
                          <a16:creationId xmlns:a16="http://schemas.microsoft.com/office/drawing/2014/main" id="{968409F2-F7DA-2446-B315-0CF4D05EAD1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29" name="Rectangle 143">
                      <a:extLst>
                        <a:ext uri="{FF2B5EF4-FFF2-40B4-BE49-F238E27FC236}">
                          <a16:creationId xmlns:a16="http://schemas.microsoft.com/office/drawing/2014/main" id="{0362FF3B-ADD9-5744-8ACA-3EFADB83225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0" name="Rectangle 144">
                      <a:extLst>
                        <a:ext uri="{FF2B5EF4-FFF2-40B4-BE49-F238E27FC236}">
                          <a16:creationId xmlns:a16="http://schemas.microsoft.com/office/drawing/2014/main" id="{C40AA11A-DFD4-8F42-897F-82FED599B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1" name="Rectangle 145">
                      <a:extLst>
                        <a:ext uri="{FF2B5EF4-FFF2-40B4-BE49-F238E27FC236}">
                          <a16:creationId xmlns:a16="http://schemas.microsoft.com/office/drawing/2014/main" id="{8A810F1B-6E62-5742-8139-F7E89D3E1C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432" name="AutoShape 146">
                      <a:extLst>
                        <a:ext uri="{FF2B5EF4-FFF2-40B4-BE49-F238E27FC236}">
                          <a16:creationId xmlns:a16="http://schemas.microsoft.com/office/drawing/2014/main" id="{F9E0BEC6-A98D-274B-80FC-89A0443392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423" name="Picture 147" descr="desktop_computer_stylized_small">
                    <a:extLst>
                      <a:ext uri="{FF2B5EF4-FFF2-40B4-BE49-F238E27FC236}">
                        <a16:creationId xmlns:a16="http://schemas.microsoft.com/office/drawing/2014/main" id="{0A91A55F-2043-9E4B-99F9-AFA78F5A81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24" name="Rectangle 148">
                    <a:extLst>
                      <a:ext uri="{FF2B5EF4-FFF2-40B4-BE49-F238E27FC236}">
                        <a16:creationId xmlns:a16="http://schemas.microsoft.com/office/drawing/2014/main" id="{F8AF0B05-119A-0146-852E-B3BD3225EC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425" name="Freeform 149">
                    <a:extLst>
                      <a:ext uri="{FF2B5EF4-FFF2-40B4-BE49-F238E27FC236}">
                        <a16:creationId xmlns:a16="http://schemas.microsoft.com/office/drawing/2014/main" id="{AB1B2319-3B1A-4844-AE46-5CB41DCFDC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426" name="Picture 151" descr="tv">
                    <a:extLst>
                      <a:ext uri="{FF2B5EF4-FFF2-40B4-BE49-F238E27FC236}">
                        <a16:creationId xmlns:a16="http://schemas.microsoft.com/office/drawing/2014/main" id="{FBF03B14-5AED-7E49-8E18-C9D52DD0666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417" name="Freeform 209">
                <a:extLst>
                  <a:ext uri="{FF2B5EF4-FFF2-40B4-BE49-F238E27FC236}">
                    <a16:creationId xmlns:a16="http://schemas.microsoft.com/office/drawing/2014/main" id="{0B7484A0-57B4-9D4F-88D9-C1C31B000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43925" y="1479550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  <a:gd name="T9" fmla="*/ 0 w 80"/>
                  <a:gd name="T10" fmla="*/ 0 h 300"/>
                  <a:gd name="T11" fmla="*/ 80 w 80"/>
                  <a:gd name="T12" fmla="*/ 300 h 3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3" name="Text Box 204">
              <a:extLst>
                <a:ext uri="{FF2B5EF4-FFF2-40B4-BE49-F238E27FC236}">
                  <a16:creationId xmlns:a16="http://schemas.microsoft.com/office/drawing/2014/main" id="{3C38ADF6-8694-1144-9C3F-327CA873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4075" y="1341438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259" name="Slide Number Placeholder 4">
            <a:extLst>
              <a:ext uri="{FF2B5EF4-FFF2-40B4-BE49-F238E27FC236}">
                <a16:creationId xmlns:a16="http://schemas.microsoft.com/office/drawing/2014/main" id="{3B06334E-8708-6947-A6AF-0C8FD0718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3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sz="4400" dirty="0"/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7"/>
            <a:ext cx="5808373" cy="4659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4163">
              <a:defRPr/>
            </a:pPr>
            <a:r>
              <a:rPr lang="en-US" sz="3200" dirty="0"/>
              <a:t>in each-and-every host</a:t>
            </a:r>
          </a:p>
          <a:p>
            <a:pPr indent="-284163">
              <a:defRPr/>
            </a:pPr>
            <a:r>
              <a:rPr lang="en-US" sz="3200" dirty="0"/>
              <a:t>link layer implemented in </a:t>
            </a:r>
            <a:r>
              <a:rPr lang="en-US" sz="3200" i="1" dirty="0">
                <a:solidFill>
                  <a:srgbClr val="0000A8"/>
                </a:solidFill>
              </a:rPr>
              <a:t>network interface card</a:t>
            </a:r>
            <a:r>
              <a:rPr lang="en-US" sz="3200" dirty="0"/>
              <a:t> (NIC) or on a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Ethernet, </a:t>
            </a:r>
            <a:r>
              <a:rPr lang="en-US" sz="2800" dirty="0" err="1"/>
              <a:t>WiFi</a:t>
            </a:r>
            <a:r>
              <a:rPr lang="en-US" sz="2800" dirty="0"/>
              <a:t> card or chip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2800" dirty="0"/>
              <a:t>implements link, physical layer</a:t>
            </a:r>
          </a:p>
          <a:p>
            <a:pPr indent="-284163">
              <a:defRPr/>
            </a:pPr>
            <a:r>
              <a:rPr lang="en-US" sz="3200" dirty="0"/>
              <a:t>attaches into host’s system buses</a:t>
            </a:r>
          </a:p>
          <a:p>
            <a:pPr indent="-284163">
              <a:defRPr/>
            </a:pPr>
            <a:r>
              <a:rPr lang="en-US" sz="3200" dirty="0"/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6967" y="2941636"/>
            <a:ext cx="1470026" cy="2035175"/>
            <a:chOff x="2695" y="1742"/>
            <a:chExt cx="926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14" name="Slide Number Placeholder 4">
            <a:extLst>
              <a:ext uri="{FF2B5EF4-FFF2-40B4-BE49-F238E27FC236}">
                <a16:creationId xmlns:a16="http://schemas.microsoft.com/office/drawing/2014/main" id="{BF70CCDB-E94F-5544-94C2-5D8940324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49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300585" y="1777854"/>
            <a:ext cx="1508125" cy="2035175"/>
            <a:chOff x="2695" y="1742"/>
            <a:chExt cx="95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1742"/>
              <a:ext cx="55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5" y="2653"/>
              <a:ext cx="4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53373" cy="2053837"/>
            <a:chOff x="9730606" y="1055376"/>
            <a:chExt cx="1453373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06091" y="1055376"/>
              <a:ext cx="877888" cy="830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641" y="2501589"/>
              <a:ext cx="68421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424" y="4590175"/>
            <a:ext cx="5247083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sz="2400" kern="0" dirty="0"/>
              <a:t>encapsulates datagram in frame</a:t>
            </a:r>
          </a:p>
          <a:p>
            <a:pPr marL="400050" indent="-276225">
              <a:defRPr/>
            </a:pPr>
            <a:r>
              <a:rPr lang="en-US" sz="2400" kern="0" dirty="0"/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4" y="4606063"/>
            <a:ext cx="4829464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sz="2400" kern="0" dirty="0"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sz="2400" kern="0" dirty="0"/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sz="2400" kern="0" dirty="0"/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57300" y="3054812"/>
            <a:ext cx="1569900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55870" y="3055124"/>
            <a:ext cx="1642179" cy="339427"/>
            <a:chOff x="8795014" y="27710"/>
            <a:chExt cx="1642179" cy="339427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795014" y="28583"/>
              <a:ext cx="1569900" cy="338554"/>
              <a:chOff x="946500" y="2082812"/>
              <a:chExt cx="1569900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977194" y="2096985"/>
                <a:ext cx="1539206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946500" y="2082812"/>
                <a:ext cx="6159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386857" y="27710"/>
              <a:ext cx="1050336" cy="338554"/>
              <a:chOff x="1551732" y="2084406"/>
              <a:chExt cx="1050336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568121" y="2133017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551732" y="2084406"/>
                <a:ext cx="1050336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050336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7" y="3037360"/>
            <a:ext cx="1050336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datagram</a:t>
              </a:r>
            </a:p>
          </p:txBody>
        </p:sp>
      </p:grpSp>
      <p:sp>
        <p:nvSpPr>
          <p:cNvPr id="135" name="Slide Number Placeholder 4">
            <a:extLst>
              <a:ext uri="{FF2B5EF4-FFF2-40B4-BE49-F238E27FC236}">
                <a16:creationId xmlns:a16="http://schemas.microsoft.com/office/drawing/2014/main" id="{B42137AA-2705-A54C-8A5A-83DF24E92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2.5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C 0.00078 0.05555 0.0017 0.11111 0.00261 0.1669 L 0.68633 0.17477 L 0.68633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24285</TotalTime>
  <Words>2885</Words>
  <Application>Microsoft Office PowerPoint</Application>
  <PresentationFormat>Widescreen</PresentationFormat>
  <Paragraphs>624</Paragraphs>
  <Slides>34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Equation</vt:lpstr>
      <vt:lpstr>PowerPoint Presentation</vt:lpstr>
      <vt:lpstr>Link layer and LANs: our goals</vt:lpstr>
      <vt:lpstr>Link layer, LANs: roadmap</vt:lpstr>
      <vt:lpstr>Link layer: introduction</vt:lpstr>
      <vt:lpstr>Link layer: context</vt:lpstr>
      <vt:lpstr>Link layer: services</vt:lpstr>
      <vt:lpstr>Link layer: services (more)</vt:lpstr>
      <vt:lpstr>Where is the link layer implemented?</vt:lpstr>
      <vt:lpstr>Interfaces communicating</vt:lpstr>
      <vt:lpstr>Link layer, LANs: roadmap</vt:lpstr>
      <vt:lpstr>Error detection</vt:lpstr>
      <vt:lpstr>Parity checking</vt:lpstr>
      <vt:lpstr>Internet checksum (review)</vt:lpstr>
      <vt:lpstr>Cyclic Redundancy Check (CRC)</vt:lpstr>
      <vt:lpstr>Cyclic Redundancy Check (CRC): example</vt:lpstr>
      <vt:lpstr>Link layer, LANs: roadmap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ALOHA</vt:lpstr>
      <vt:lpstr>CSMA (carrier sense multiple access)</vt:lpstr>
      <vt:lpstr>CSMA: collisions</vt:lpstr>
      <vt:lpstr>CSMA/CD:</vt:lpstr>
      <vt:lpstr>CSMA/CD efficiency</vt:lpstr>
      <vt:lpstr>“Taking turns” MAC protocols</vt:lpstr>
      <vt:lpstr>“Taking turns” MAC protocols</vt:lpstr>
      <vt:lpstr>“Taking turns” MAC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Muhammad Usman</cp:lastModifiedBy>
  <cp:revision>856</cp:revision>
  <dcterms:created xsi:type="dcterms:W3CDTF">2020-01-18T07:24:59Z</dcterms:created>
  <dcterms:modified xsi:type="dcterms:W3CDTF">2024-04-18T10:49:39Z</dcterms:modified>
</cp:coreProperties>
</file>