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65" r:id="rId2"/>
    <p:sldId id="282" r:id="rId3"/>
    <p:sldId id="283" r:id="rId4"/>
    <p:sldId id="268" r:id="rId5"/>
    <p:sldId id="270" r:id="rId6"/>
    <p:sldId id="278" r:id="rId7"/>
    <p:sldId id="284" r:id="rId8"/>
    <p:sldId id="285" r:id="rId9"/>
    <p:sldId id="286" r:id="rId10"/>
    <p:sldId id="287" r:id="rId11"/>
    <p:sldId id="291" r:id="rId12"/>
    <p:sldId id="290" r:id="rId13"/>
    <p:sldId id="280" r:id="rId14"/>
    <p:sldId id="275" r:id="rId15"/>
    <p:sldId id="289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AC8EF-247D-4C16-81E0-BA1F4F60E843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41494B-222A-4DCF-968C-4F70A3B5385D}">
      <dgm:prSet phldrT="[Text]"/>
      <dgm:spPr/>
      <dgm:t>
        <a:bodyPr/>
        <a:lstStyle/>
        <a:p>
          <a:r>
            <a:rPr lang="en-US" dirty="0" smtClean="0"/>
            <a:t>Assigning tasks to different departments</a:t>
          </a:r>
          <a:endParaRPr lang="en-US" dirty="0"/>
        </a:p>
      </dgm:t>
    </dgm:pt>
    <dgm:pt modelId="{21A39391-3AE9-4FC1-A096-16355F99BB45}" type="parTrans" cxnId="{BF244922-0C2A-4AB5-8476-AFEDA939CB09}">
      <dgm:prSet/>
      <dgm:spPr/>
      <dgm:t>
        <a:bodyPr/>
        <a:lstStyle/>
        <a:p>
          <a:endParaRPr lang="en-US"/>
        </a:p>
      </dgm:t>
    </dgm:pt>
    <dgm:pt modelId="{7AF1BD15-C70B-4089-A0D7-BCA785599532}" type="sibTrans" cxnId="{BF244922-0C2A-4AB5-8476-AFEDA939CB09}">
      <dgm:prSet/>
      <dgm:spPr/>
      <dgm:t>
        <a:bodyPr/>
        <a:lstStyle/>
        <a:p>
          <a:endParaRPr lang="en-US"/>
        </a:p>
      </dgm:t>
    </dgm:pt>
    <dgm:pt modelId="{5183BED0-0E43-4A16-B1C8-E26F1B7EBED9}">
      <dgm:prSet phldrT="[Text]"/>
      <dgm:spPr/>
      <dgm:t>
        <a:bodyPr/>
        <a:lstStyle/>
        <a:p>
          <a:r>
            <a:rPr lang="en-US" dirty="0" smtClean="0"/>
            <a:t>Taking up projects both external and internal</a:t>
          </a:r>
          <a:endParaRPr lang="en-US" dirty="0"/>
        </a:p>
      </dgm:t>
    </dgm:pt>
    <dgm:pt modelId="{7F17D544-DEAD-463A-9DD7-D513F012EACF}" type="parTrans" cxnId="{29522553-E5D1-48B6-ADC4-E5196FBC42BE}">
      <dgm:prSet/>
      <dgm:spPr/>
      <dgm:t>
        <a:bodyPr/>
        <a:lstStyle/>
        <a:p>
          <a:endParaRPr lang="en-US"/>
        </a:p>
      </dgm:t>
    </dgm:pt>
    <dgm:pt modelId="{E5AB0511-73FF-42F4-858B-21B9C7B2A242}" type="sibTrans" cxnId="{29522553-E5D1-48B6-ADC4-E5196FBC42BE}">
      <dgm:prSet/>
      <dgm:spPr/>
      <dgm:t>
        <a:bodyPr/>
        <a:lstStyle/>
        <a:p>
          <a:endParaRPr lang="en-US"/>
        </a:p>
      </dgm:t>
    </dgm:pt>
    <dgm:pt modelId="{BB5D9079-00D1-4B07-8A4E-29843CFA5623}">
      <dgm:prSet phldrT="[Text]"/>
      <dgm:spPr/>
      <dgm:t>
        <a:bodyPr/>
        <a:lstStyle/>
        <a:p>
          <a:r>
            <a:rPr lang="en-US" dirty="0" smtClean="0"/>
            <a:t>Procuring bids and contracts</a:t>
          </a:r>
          <a:endParaRPr lang="en-US" dirty="0"/>
        </a:p>
      </dgm:t>
    </dgm:pt>
    <dgm:pt modelId="{3E6E73A9-49B2-4C03-A918-627C8B6BAEFC}" type="parTrans" cxnId="{B8E094A5-F209-4F07-B16D-E0CD2585E7C5}">
      <dgm:prSet/>
      <dgm:spPr/>
      <dgm:t>
        <a:bodyPr/>
        <a:lstStyle/>
        <a:p>
          <a:endParaRPr lang="en-US"/>
        </a:p>
      </dgm:t>
    </dgm:pt>
    <dgm:pt modelId="{C0505E38-3837-4C0B-9802-B3745BD414BD}" type="sibTrans" cxnId="{B8E094A5-F209-4F07-B16D-E0CD2585E7C5}">
      <dgm:prSet/>
      <dgm:spPr/>
      <dgm:t>
        <a:bodyPr/>
        <a:lstStyle/>
        <a:p>
          <a:endParaRPr lang="en-US"/>
        </a:p>
      </dgm:t>
    </dgm:pt>
    <dgm:pt modelId="{08DE19E1-A72C-4839-B324-68CB1AB67D99}" type="pres">
      <dgm:prSet presAssocID="{2ADAC8EF-247D-4C16-81E0-BA1F4F60E843}" presName="linear" presStyleCnt="0">
        <dgm:presLayoutVars>
          <dgm:dir/>
          <dgm:animLvl val="lvl"/>
          <dgm:resizeHandles val="exact"/>
        </dgm:presLayoutVars>
      </dgm:prSet>
      <dgm:spPr/>
    </dgm:pt>
    <dgm:pt modelId="{F0A2DDEF-4756-4BA8-9D05-0859A99900C2}" type="pres">
      <dgm:prSet presAssocID="{C141494B-222A-4DCF-968C-4F70A3B5385D}" presName="parentLin" presStyleCnt="0"/>
      <dgm:spPr/>
    </dgm:pt>
    <dgm:pt modelId="{BB3213EA-93D8-4184-B9CC-D7EBAC35D583}" type="pres">
      <dgm:prSet presAssocID="{C141494B-222A-4DCF-968C-4F70A3B5385D}" presName="parentLeftMargin" presStyleLbl="node1" presStyleIdx="0" presStyleCnt="3"/>
      <dgm:spPr/>
    </dgm:pt>
    <dgm:pt modelId="{ECE42303-C7FD-4435-9406-EE5BCFB1BF64}" type="pres">
      <dgm:prSet presAssocID="{C141494B-222A-4DCF-968C-4F70A3B5385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F56E3-B366-4AB5-AF86-B12151D6864C}" type="pres">
      <dgm:prSet presAssocID="{C141494B-222A-4DCF-968C-4F70A3B5385D}" presName="negativeSpace" presStyleCnt="0"/>
      <dgm:spPr/>
    </dgm:pt>
    <dgm:pt modelId="{06802347-3FD4-403E-A2BE-B27EB6ACEF60}" type="pres">
      <dgm:prSet presAssocID="{C141494B-222A-4DCF-968C-4F70A3B5385D}" presName="childText" presStyleLbl="conFgAcc1" presStyleIdx="0" presStyleCnt="3">
        <dgm:presLayoutVars>
          <dgm:bulletEnabled val="1"/>
        </dgm:presLayoutVars>
      </dgm:prSet>
      <dgm:spPr/>
    </dgm:pt>
    <dgm:pt modelId="{02B72656-8238-4AA5-99B4-1CF1B82FA32F}" type="pres">
      <dgm:prSet presAssocID="{7AF1BD15-C70B-4089-A0D7-BCA785599532}" presName="spaceBetweenRectangles" presStyleCnt="0"/>
      <dgm:spPr/>
    </dgm:pt>
    <dgm:pt modelId="{1A2C605A-77CF-48FD-9E9C-902714896E46}" type="pres">
      <dgm:prSet presAssocID="{5183BED0-0E43-4A16-B1C8-E26F1B7EBED9}" presName="parentLin" presStyleCnt="0"/>
      <dgm:spPr/>
    </dgm:pt>
    <dgm:pt modelId="{06FB32A0-D188-42B8-AD6D-0C14FF9D6C39}" type="pres">
      <dgm:prSet presAssocID="{5183BED0-0E43-4A16-B1C8-E26F1B7EBED9}" presName="parentLeftMargin" presStyleLbl="node1" presStyleIdx="0" presStyleCnt="3"/>
      <dgm:spPr/>
    </dgm:pt>
    <dgm:pt modelId="{1D0D5D91-C96F-4EF2-81A4-90135C73DFFD}" type="pres">
      <dgm:prSet presAssocID="{5183BED0-0E43-4A16-B1C8-E26F1B7EBED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CEDF0-66EE-4386-AD18-EBA443A91E44}" type="pres">
      <dgm:prSet presAssocID="{5183BED0-0E43-4A16-B1C8-E26F1B7EBED9}" presName="negativeSpace" presStyleCnt="0"/>
      <dgm:spPr/>
    </dgm:pt>
    <dgm:pt modelId="{720A41C2-36E2-45B0-82F5-1B1A579088D7}" type="pres">
      <dgm:prSet presAssocID="{5183BED0-0E43-4A16-B1C8-E26F1B7EBED9}" presName="childText" presStyleLbl="conFgAcc1" presStyleIdx="1" presStyleCnt="3">
        <dgm:presLayoutVars>
          <dgm:bulletEnabled val="1"/>
        </dgm:presLayoutVars>
      </dgm:prSet>
      <dgm:spPr/>
    </dgm:pt>
    <dgm:pt modelId="{4C1231D6-DACC-43C0-89B6-5CB6E6E67414}" type="pres">
      <dgm:prSet presAssocID="{E5AB0511-73FF-42F4-858B-21B9C7B2A242}" presName="spaceBetweenRectangles" presStyleCnt="0"/>
      <dgm:spPr/>
    </dgm:pt>
    <dgm:pt modelId="{A085A894-8C3E-4A07-9182-7F8A651D3B4F}" type="pres">
      <dgm:prSet presAssocID="{BB5D9079-00D1-4B07-8A4E-29843CFA5623}" presName="parentLin" presStyleCnt="0"/>
      <dgm:spPr/>
    </dgm:pt>
    <dgm:pt modelId="{F2CA23A6-1606-4712-AF25-87829E02F62D}" type="pres">
      <dgm:prSet presAssocID="{BB5D9079-00D1-4B07-8A4E-29843CFA5623}" presName="parentLeftMargin" presStyleLbl="node1" presStyleIdx="1" presStyleCnt="3"/>
      <dgm:spPr/>
    </dgm:pt>
    <dgm:pt modelId="{376986E1-6B0E-40DC-9967-387E3A8EC70D}" type="pres">
      <dgm:prSet presAssocID="{BB5D9079-00D1-4B07-8A4E-29843CFA562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26436-CD85-46BD-AB84-714064FFE9A0}" type="pres">
      <dgm:prSet presAssocID="{BB5D9079-00D1-4B07-8A4E-29843CFA5623}" presName="negativeSpace" presStyleCnt="0"/>
      <dgm:spPr/>
    </dgm:pt>
    <dgm:pt modelId="{80278698-2FBC-4277-AC09-B64230FB9918}" type="pres">
      <dgm:prSet presAssocID="{BB5D9079-00D1-4B07-8A4E-29843CFA56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E1B1D1-82E1-4ACC-BF34-422EA740EE8B}" type="presOf" srcId="{C141494B-222A-4DCF-968C-4F70A3B5385D}" destId="{ECE42303-C7FD-4435-9406-EE5BCFB1BF64}" srcOrd="1" destOrd="0" presId="urn:microsoft.com/office/officeart/2005/8/layout/list1"/>
    <dgm:cxn modelId="{38D6599F-A619-4A00-965E-0080A0C33F0D}" type="presOf" srcId="{5183BED0-0E43-4A16-B1C8-E26F1B7EBED9}" destId="{1D0D5D91-C96F-4EF2-81A4-90135C73DFFD}" srcOrd="1" destOrd="0" presId="urn:microsoft.com/office/officeart/2005/8/layout/list1"/>
    <dgm:cxn modelId="{BF244922-0C2A-4AB5-8476-AFEDA939CB09}" srcId="{2ADAC8EF-247D-4C16-81E0-BA1F4F60E843}" destId="{C141494B-222A-4DCF-968C-4F70A3B5385D}" srcOrd="0" destOrd="0" parTransId="{21A39391-3AE9-4FC1-A096-16355F99BB45}" sibTransId="{7AF1BD15-C70B-4089-A0D7-BCA785599532}"/>
    <dgm:cxn modelId="{29522553-E5D1-48B6-ADC4-E5196FBC42BE}" srcId="{2ADAC8EF-247D-4C16-81E0-BA1F4F60E843}" destId="{5183BED0-0E43-4A16-B1C8-E26F1B7EBED9}" srcOrd="1" destOrd="0" parTransId="{7F17D544-DEAD-463A-9DD7-D513F012EACF}" sibTransId="{E5AB0511-73FF-42F4-858B-21B9C7B2A242}"/>
    <dgm:cxn modelId="{B8E094A5-F209-4F07-B16D-E0CD2585E7C5}" srcId="{2ADAC8EF-247D-4C16-81E0-BA1F4F60E843}" destId="{BB5D9079-00D1-4B07-8A4E-29843CFA5623}" srcOrd="2" destOrd="0" parTransId="{3E6E73A9-49B2-4C03-A918-627C8B6BAEFC}" sibTransId="{C0505E38-3837-4C0B-9802-B3745BD414BD}"/>
    <dgm:cxn modelId="{BA7D77AF-A0BB-40D9-A75E-CA3359F69F85}" type="presOf" srcId="{C141494B-222A-4DCF-968C-4F70A3B5385D}" destId="{BB3213EA-93D8-4184-B9CC-D7EBAC35D583}" srcOrd="0" destOrd="0" presId="urn:microsoft.com/office/officeart/2005/8/layout/list1"/>
    <dgm:cxn modelId="{D6DB8F9E-70F2-47CE-AD1E-8EB837205A41}" type="presOf" srcId="{2ADAC8EF-247D-4C16-81E0-BA1F4F60E843}" destId="{08DE19E1-A72C-4839-B324-68CB1AB67D99}" srcOrd="0" destOrd="0" presId="urn:microsoft.com/office/officeart/2005/8/layout/list1"/>
    <dgm:cxn modelId="{1254BD08-4199-4B0A-9E72-4951908EAD67}" type="presOf" srcId="{BB5D9079-00D1-4B07-8A4E-29843CFA5623}" destId="{F2CA23A6-1606-4712-AF25-87829E02F62D}" srcOrd="0" destOrd="0" presId="urn:microsoft.com/office/officeart/2005/8/layout/list1"/>
    <dgm:cxn modelId="{20C50477-2024-4A46-88BD-D3E8F1602AF5}" type="presOf" srcId="{5183BED0-0E43-4A16-B1C8-E26F1B7EBED9}" destId="{06FB32A0-D188-42B8-AD6D-0C14FF9D6C39}" srcOrd="0" destOrd="0" presId="urn:microsoft.com/office/officeart/2005/8/layout/list1"/>
    <dgm:cxn modelId="{31F8E2C3-3B8F-48B2-B3D2-FCB0A1ADBE93}" type="presOf" srcId="{BB5D9079-00D1-4B07-8A4E-29843CFA5623}" destId="{376986E1-6B0E-40DC-9967-387E3A8EC70D}" srcOrd="1" destOrd="0" presId="urn:microsoft.com/office/officeart/2005/8/layout/list1"/>
    <dgm:cxn modelId="{09E8F6BC-30FC-4717-B041-375871C7B584}" type="presParOf" srcId="{08DE19E1-A72C-4839-B324-68CB1AB67D99}" destId="{F0A2DDEF-4756-4BA8-9D05-0859A99900C2}" srcOrd="0" destOrd="0" presId="urn:microsoft.com/office/officeart/2005/8/layout/list1"/>
    <dgm:cxn modelId="{C30E6271-A5DA-4046-B969-8FFCCBA0A070}" type="presParOf" srcId="{F0A2DDEF-4756-4BA8-9D05-0859A99900C2}" destId="{BB3213EA-93D8-4184-B9CC-D7EBAC35D583}" srcOrd="0" destOrd="0" presId="urn:microsoft.com/office/officeart/2005/8/layout/list1"/>
    <dgm:cxn modelId="{C051A7DF-DC97-4561-BDEE-8CDA1C747CFE}" type="presParOf" srcId="{F0A2DDEF-4756-4BA8-9D05-0859A99900C2}" destId="{ECE42303-C7FD-4435-9406-EE5BCFB1BF64}" srcOrd="1" destOrd="0" presId="urn:microsoft.com/office/officeart/2005/8/layout/list1"/>
    <dgm:cxn modelId="{B735B461-E5DF-4E81-B75B-DFBF13271FB3}" type="presParOf" srcId="{08DE19E1-A72C-4839-B324-68CB1AB67D99}" destId="{5AFF56E3-B366-4AB5-AF86-B12151D6864C}" srcOrd="1" destOrd="0" presId="urn:microsoft.com/office/officeart/2005/8/layout/list1"/>
    <dgm:cxn modelId="{CCFD9588-314E-46CC-A292-B53255812E40}" type="presParOf" srcId="{08DE19E1-A72C-4839-B324-68CB1AB67D99}" destId="{06802347-3FD4-403E-A2BE-B27EB6ACEF60}" srcOrd="2" destOrd="0" presId="urn:microsoft.com/office/officeart/2005/8/layout/list1"/>
    <dgm:cxn modelId="{CEA0F96A-B1BC-4E71-9ECC-22AC23F1C7D9}" type="presParOf" srcId="{08DE19E1-A72C-4839-B324-68CB1AB67D99}" destId="{02B72656-8238-4AA5-99B4-1CF1B82FA32F}" srcOrd="3" destOrd="0" presId="urn:microsoft.com/office/officeart/2005/8/layout/list1"/>
    <dgm:cxn modelId="{9E2A74A1-5A93-4B6E-A7F4-B0FF17DEECA5}" type="presParOf" srcId="{08DE19E1-A72C-4839-B324-68CB1AB67D99}" destId="{1A2C605A-77CF-48FD-9E9C-902714896E46}" srcOrd="4" destOrd="0" presId="urn:microsoft.com/office/officeart/2005/8/layout/list1"/>
    <dgm:cxn modelId="{25997156-B52A-4820-AA5F-A17913826D62}" type="presParOf" srcId="{1A2C605A-77CF-48FD-9E9C-902714896E46}" destId="{06FB32A0-D188-42B8-AD6D-0C14FF9D6C39}" srcOrd="0" destOrd="0" presId="urn:microsoft.com/office/officeart/2005/8/layout/list1"/>
    <dgm:cxn modelId="{4AF4BE23-6CED-4EE0-AE4F-937D89995B02}" type="presParOf" srcId="{1A2C605A-77CF-48FD-9E9C-902714896E46}" destId="{1D0D5D91-C96F-4EF2-81A4-90135C73DFFD}" srcOrd="1" destOrd="0" presId="urn:microsoft.com/office/officeart/2005/8/layout/list1"/>
    <dgm:cxn modelId="{E8D87C99-5A8E-4162-BD30-12718F52BCE2}" type="presParOf" srcId="{08DE19E1-A72C-4839-B324-68CB1AB67D99}" destId="{54CCEDF0-66EE-4386-AD18-EBA443A91E44}" srcOrd="5" destOrd="0" presId="urn:microsoft.com/office/officeart/2005/8/layout/list1"/>
    <dgm:cxn modelId="{50D0BE04-0CD3-459B-84CD-ADA0C11698B0}" type="presParOf" srcId="{08DE19E1-A72C-4839-B324-68CB1AB67D99}" destId="{720A41C2-36E2-45B0-82F5-1B1A579088D7}" srcOrd="6" destOrd="0" presId="urn:microsoft.com/office/officeart/2005/8/layout/list1"/>
    <dgm:cxn modelId="{9017587C-B8D9-4156-A8BB-643366071ECA}" type="presParOf" srcId="{08DE19E1-A72C-4839-B324-68CB1AB67D99}" destId="{4C1231D6-DACC-43C0-89B6-5CB6E6E67414}" srcOrd="7" destOrd="0" presId="urn:microsoft.com/office/officeart/2005/8/layout/list1"/>
    <dgm:cxn modelId="{636893E4-C501-40AA-AE37-FCB1F0F7DA3D}" type="presParOf" srcId="{08DE19E1-A72C-4839-B324-68CB1AB67D99}" destId="{A085A894-8C3E-4A07-9182-7F8A651D3B4F}" srcOrd="8" destOrd="0" presId="urn:microsoft.com/office/officeart/2005/8/layout/list1"/>
    <dgm:cxn modelId="{E042FF9B-F53A-4E78-97EE-9AC521407EA7}" type="presParOf" srcId="{A085A894-8C3E-4A07-9182-7F8A651D3B4F}" destId="{F2CA23A6-1606-4712-AF25-87829E02F62D}" srcOrd="0" destOrd="0" presId="urn:microsoft.com/office/officeart/2005/8/layout/list1"/>
    <dgm:cxn modelId="{D1B33885-8EAF-43A9-BF9B-B349D084E4CF}" type="presParOf" srcId="{A085A894-8C3E-4A07-9182-7F8A651D3B4F}" destId="{376986E1-6B0E-40DC-9967-387E3A8EC70D}" srcOrd="1" destOrd="0" presId="urn:microsoft.com/office/officeart/2005/8/layout/list1"/>
    <dgm:cxn modelId="{110F0F14-9386-457C-BC4C-C0BDAA74205F}" type="presParOf" srcId="{08DE19E1-A72C-4839-B324-68CB1AB67D99}" destId="{DB126436-CD85-46BD-AB84-714064FFE9A0}" srcOrd="9" destOrd="0" presId="urn:microsoft.com/office/officeart/2005/8/layout/list1"/>
    <dgm:cxn modelId="{9B891CD7-1CAC-4EB7-B625-8A839E475048}" type="presParOf" srcId="{08DE19E1-A72C-4839-B324-68CB1AB67D99}" destId="{80278698-2FBC-4277-AC09-B64230FB99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1F22E8-EBA4-4D33-BBE9-757F3FC3157C}" type="doc">
      <dgm:prSet loTypeId="urn:microsoft.com/office/officeart/2005/8/layout/vList6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5B217B-D7D6-4B4F-9087-120F78A005F1}">
      <dgm:prSet phldrT="[Text]" custT="1"/>
      <dgm:spPr/>
      <dgm:t>
        <a:bodyPr/>
        <a:lstStyle/>
        <a:p>
          <a:r>
            <a:rPr lang="en-US" sz="4800" dirty="0" smtClean="0"/>
            <a:t>Conclusion </a:t>
          </a:r>
          <a:endParaRPr lang="en-US" sz="4800" dirty="0"/>
        </a:p>
      </dgm:t>
    </dgm:pt>
    <dgm:pt modelId="{BC89BF1B-27FD-4959-9C6A-0ABFA874E676}" type="parTrans" cxnId="{0260225B-52AF-4369-833A-52C5425DC463}">
      <dgm:prSet/>
      <dgm:spPr/>
      <dgm:t>
        <a:bodyPr/>
        <a:lstStyle/>
        <a:p>
          <a:endParaRPr lang="en-US"/>
        </a:p>
      </dgm:t>
    </dgm:pt>
    <dgm:pt modelId="{385B6987-5567-481D-BDFA-36A3479C83E2}" type="sibTrans" cxnId="{0260225B-52AF-4369-833A-52C5425DC463}">
      <dgm:prSet/>
      <dgm:spPr/>
      <dgm:t>
        <a:bodyPr/>
        <a:lstStyle/>
        <a:p>
          <a:endParaRPr lang="en-US"/>
        </a:p>
      </dgm:t>
    </dgm:pt>
    <dgm:pt modelId="{5EA717C1-A2E2-4448-A1A0-00AF97964864}">
      <dgm:prSet phldrT="[Text]"/>
      <dgm:spPr/>
      <dgm:t>
        <a:bodyPr/>
        <a:lstStyle/>
        <a:p>
          <a:r>
            <a:rPr lang="en-US" dirty="0" smtClean="0"/>
            <a:t>Write the summary of previous sections.</a:t>
          </a:r>
          <a:endParaRPr lang="en-US" dirty="0"/>
        </a:p>
      </dgm:t>
    </dgm:pt>
    <dgm:pt modelId="{516B62F1-A889-4449-83E5-C9E2A1828FE1}" type="parTrans" cxnId="{80C67288-0658-40C4-B17D-5B014DBDBE74}">
      <dgm:prSet/>
      <dgm:spPr/>
      <dgm:t>
        <a:bodyPr/>
        <a:lstStyle/>
        <a:p>
          <a:endParaRPr lang="en-US"/>
        </a:p>
      </dgm:t>
    </dgm:pt>
    <dgm:pt modelId="{6909BDEE-B063-4D12-A2A7-3E0F6E455815}" type="sibTrans" cxnId="{80C67288-0658-40C4-B17D-5B014DBDBE74}">
      <dgm:prSet/>
      <dgm:spPr/>
      <dgm:t>
        <a:bodyPr/>
        <a:lstStyle/>
        <a:p>
          <a:endParaRPr lang="en-US"/>
        </a:p>
      </dgm:t>
    </dgm:pt>
    <dgm:pt modelId="{42691C3B-E81E-470A-BB07-96068AE9BA45}">
      <dgm:prSet phldrT="[Text]"/>
      <dgm:spPr/>
      <dgm:t>
        <a:bodyPr/>
        <a:lstStyle/>
        <a:p>
          <a:r>
            <a:rPr lang="en-US" dirty="0" smtClean="0"/>
            <a:t>Evaluate your progress (are you satisfied or not and to what extent)</a:t>
          </a:r>
          <a:endParaRPr lang="en-US" dirty="0"/>
        </a:p>
      </dgm:t>
    </dgm:pt>
    <dgm:pt modelId="{95B9DA44-1BDA-49BA-9E74-286CC1113FBF}" type="parTrans" cxnId="{67981210-7180-426A-8175-9AD43B0EB70F}">
      <dgm:prSet/>
      <dgm:spPr/>
      <dgm:t>
        <a:bodyPr/>
        <a:lstStyle/>
        <a:p>
          <a:endParaRPr lang="en-US"/>
        </a:p>
      </dgm:t>
    </dgm:pt>
    <dgm:pt modelId="{53487C2D-98E5-4196-88E9-7FA781ADC5E0}" type="sibTrans" cxnId="{67981210-7180-426A-8175-9AD43B0EB70F}">
      <dgm:prSet/>
      <dgm:spPr/>
      <dgm:t>
        <a:bodyPr/>
        <a:lstStyle/>
        <a:p>
          <a:endParaRPr lang="en-US"/>
        </a:p>
      </dgm:t>
    </dgm:pt>
    <dgm:pt modelId="{55DD40FF-9EBC-4762-82E7-FD38B5F98F0A}" type="pres">
      <dgm:prSet presAssocID="{B71F22E8-EBA4-4D33-BBE9-757F3FC3157C}" presName="Name0" presStyleCnt="0">
        <dgm:presLayoutVars>
          <dgm:dir/>
          <dgm:animLvl val="lvl"/>
          <dgm:resizeHandles/>
        </dgm:presLayoutVars>
      </dgm:prSet>
      <dgm:spPr/>
    </dgm:pt>
    <dgm:pt modelId="{23F6785E-9656-4AE3-844A-42BAFE9D702B}" type="pres">
      <dgm:prSet presAssocID="{FF5B217B-D7D6-4B4F-9087-120F78A005F1}" presName="linNode" presStyleCnt="0"/>
      <dgm:spPr/>
    </dgm:pt>
    <dgm:pt modelId="{BF2418A8-CB3C-4462-81C2-36B158F1873F}" type="pres">
      <dgm:prSet presAssocID="{FF5B217B-D7D6-4B4F-9087-120F78A005F1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83010-870D-41C7-A4DC-145439FA39AC}" type="pres">
      <dgm:prSet presAssocID="{FF5B217B-D7D6-4B4F-9087-120F78A005F1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60225B-52AF-4369-833A-52C5425DC463}" srcId="{B71F22E8-EBA4-4D33-BBE9-757F3FC3157C}" destId="{FF5B217B-D7D6-4B4F-9087-120F78A005F1}" srcOrd="0" destOrd="0" parTransId="{BC89BF1B-27FD-4959-9C6A-0ABFA874E676}" sibTransId="{385B6987-5567-481D-BDFA-36A3479C83E2}"/>
    <dgm:cxn modelId="{8D5AA930-9B2A-492A-8492-4BFCA688346D}" type="presOf" srcId="{FF5B217B-D7D6-4B4F-9087-120F78A005F1}" destId="{BF2418A8-CB3C-4462-81C2-36B158F1873F}" srcOrd="0" destOrd="0" presId="urn:microsoft.com/office/officeart/2005/8/layout/vList6"/>
    <dgm:cxn modelId="{C442764D-AB83-4408-8DCA-BDE7B7485EE5}" type="presOf" srcId="{42691C3B-E81E-470A-BB07-96068AE9BA45}" destId="{36383010-870D-41C7-A4DC-145439FA39AC}" srcOrd="0" destOrd="1" presId="urn:microsoft.com/office/officeart/2005/8/layout/vList6"/>
    <dgm:cxn modelId="{28981699-0F17-466B-AA3E-322024EEC262}" type="presOf" srcId="{5EA717C1-A2E2-4448-A1A0-00AF97964864}" destId="{36383010-870D-41C7-A4DC-145439FA39AC}" srcOrd="0" destOrd="0" presId="urn:microsoft.com/office/officeart/2005/8/layout/vList6"/>
    <dgm:cxn modelId="{67981210-7180-426A-8175-9AD43B0EB70F}" srcId="{FF5B217B-D7D6-4B4F-9087-120F78A005F1}" destId="{42691C3B-E81E-470A-BB07-96068AE9BA45}" srcOrd="1" destOrd="0" parTransId="{95B9DA44-1BDA-49BA-9E74-286CC1113FBF}" sibTransId="{53487C2D-98E5-4196-88E9-7FA781ADC5E0}"/>
    <dgm:cxn modelId="{80C67288-0658-40C4-B17D-5B014DBDBE74}" srcId="{FF5B217B-D7D6-4B4F-9087-120F78A005F1}" destId="{5EA717C1-A2E2-4448-A1A0-00AF97964864}" srcOrd="0" destOrd="0" parTransId="{516B62F1-A889-4449-83E5-C9E2A1828FE1}" sibTransId="{6909BDEE-B063-4D12-A2A7-3E0F6E455815}"/>
    <dgm:cxn modelId="{6CF481C4-771A-4B07-A9FC-65DEC2AE7D32}" type="presOf" srcId="{B71F22E8-EBA4-4D33-BBE9-757F3FC3157C}" destId="{55DD40FF-9EBC-4762-82E7-FD38B5F98F0A}" srcOrd="0" destOrd="0" presId="urn:microsoft.com/office/officeart/2005/8/layout/vList6"/>
    <dgm:cxn modelId="{7ACBE0B7-FCBA-47C3-B3EE-E917688A8A49}" type="presParOf" srcId="{55DD40FF-9EBC-4762-82E7-FD38B5F98F0A}" destId="{23F6785E-9656-4AE3-844A-42BAFE9D702B}" srcOrd="0" destOrd="0" presId="urn:microsoft.com/office/officeart/2005/8/layout/vList6"/>
    <dgm:cxn modelId="{065A8DCB-9A39-46F2-9DE2-E5E5D37EDCC7}" type="presParOf" srcId="{23F6785E-9656-4AE3-844A-42BAFE9D702B}" destId="{BF2418A8-CB3C-4462-81C2-36B158F1873F}" srcOrd="0" destOrd="0" presId="urn:microsoft.com/office/officeart/2005/8/layout/vList6"/>
    <dgm:cxn modelId="{00C4B79E-A8A8-4968-B95A-3B6E7598D6D9}" type="presParOf" srcId="{23F6785E-9656-4AE3-844A-42BAFE9D702B}" destId="{36383010-870D-41C7-A4DC-145439FA39A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0D98B-5720-4A3E-95A8-8873BE6677F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175DDB-B0DD-42FD-9F2B-43EBAC48DC16}">
      <dgm:prSet phldrT="[Text]" custT="1"/>
      <dgm:spPr/>
      <dgm:t>
        <a:bodyPr/>
        <a:lstStyle/>
        <a:p>
          <a:r>
            <a:rPr lang="en-US" sz="2800" dirty="0" smtClean="0"/>
            <a:t>Controlling tasks and operations</a:t>
          </a:r>
          <a:endParaRPr lang="en-US" sz="2800" dirty="0"/>
        </a:p>
      </dgm:t>
    </dgm:pt>
    <dgm:pt modelId="{F82D937E-DF9A-464D-9508-C5D884D0AFA1}" type="parTrans" cxnId="{E448131E-6D5C-4C30-B644-4E61F53A9564}">
      <dgm:prSet/>
      <dgm:spPr/>
      <dgm:t>
        <a:bodyPr/>
        <a:lstStyle/>
        <a:p>
          <a:endParaRPr lang="en-US"/>
        </a:p>
      </dgm:t>
    </dgm:pt>
    <dgm:pt modelId="{170FFD0F-36A0-4E3E-96F0-B026B370ABE5}" type="sibTrans" cxnId="{E448131E-6D5C-4C30-B644-4E61F53A9564}">
      <dgm:prSet/>
      <dgm:spPr/>
      <dgm:t>
        <a:bodyPr/>
        <a:lstStyle/>
        <a:p>
          <a:endParaRPr lang="en-US"/>
        </a:p>
      </dgm:t>
    </dgm:pt>
    <dgm:pt modelId="{D3C4A425-F31A-4BBD-88FC-8C12467FE900}">
      <dgm:prSet phldrT="[Text]" custT="1"/>
      <dgm:spPr/>
      <dgm:t>
        <a:bodyPr/>
        <a:lstStyle/>
        <a:p>
          <a:r>
            <a:rPr lang="en-US" sz="2400" dirty="0" smtClean="0"/>
            <a:t>Evaluating and assessing the work under progress and work completed</a:t>
          </a:r>
          <a:endParaRPr lang="en-US" sz="2400" dirty="0"/>
        </a:p>
      </dgm:t>
    </dgm:pt>
    <dgm:pt modelId="{461AB7D8-59F9-4DEB-82F2-D8CB0B8B2B3E}" type="parTrans" cxnId="{7E342522-01FF-40F1-9ED6-7128BAF43DD1}">
      <dgm:prSet/>
      <dgm:spPr/>
      <dgm:t>
        <a:bodyPr/>
        <a:lstStyle/>
        <a:p>
          <a:endParaRPr lang="en-US"/>
        </a:p>
      </dgm:t>
    </dgm:pt>
    <dgm:pt modelId="{AB8FEDF3-0E47-4A3B-B316-312BE35C2206}" type="sibTrans" cxnId="{7E342522-01FF-40F1-9ED6-7128BAF43DD1}">
      <dgm:prSet/>
      <dgm:spPr/>
      <dgm:t>
        <a:bodyPr/>
        <a:lstStyle/>
        <a:p>
          <a:endParaRPr lang="en-US"/>
        </a:p>
      </dgm:t>
    </dgm:pt>
    <dgm:pt modelId="{3333D917-EADE-47EE-B0A2-540122816333}">
      <dgm:prSet phldrT="[Text]" custT="1"/>
      <dgm:spPr/>
      <dgm:t>
        <a:bodyPr/>
        <a:lstStyle/>
        <a:p>
          <a:r>
            <a:rPr lang="en-US" sz="2400" dirty="0" smtClean="0"/>
            <a:t>Keeping up-to-date as regards the progress of projects and tasks</a:t>
          </a:r>
          <a:endParaRPr lang="en-US" sz="2400" dirty="0"/>
        </a:p>
      </dgm:t>
    </dgm:pt>
    <dgm:pt modelId="{CDE347F2-C573-41A5-A847-01D633BE72D8}" type="parTrans" cxnId="{701C8168-B3B6-4704-9E52-3A15C3912854}">
      <dgm:prSet/>
      <dgm:spPr/>
      <dgm:t>
        <a:bodyPr/>
        <a:lstStyle/>
        <a:p>
          <a:endParaRPr lang="en-US"/>
        </a:p>
      </dgm:t>
    </dgm:pt>
    <dgm:pt modelId="{ABA7B198-30FF-41E3-8C12-43333DA5324C}" type="sibTrans" cxnId="{701C8168-B3B6-4704-9E52-3A15C3912854}">
      <dgm:prSet/>
      <dgm:spPr/>
      <dgm:t>
        <a:bodyPr/>
        <a:lstStyle/>
        <a:p>
          <a:endParaRPr lang="en-US"/>
        </a:p>
      </dgm:t>
    </dgm:pt>
    <dgm:pt modelId="{051C5791-7B2C-4335-A98A-2F2587D1F803}">
      <dgm:prSet phldrT="[Text]" custT="1"/>
      <dgm:spPr/>
      <dgm:t>
        <a:bodyPr/>
        <a:lstStyle/>
        <a:p>
          <a:r>
            <a:rPr lang="en-US" sz="2800" dirty="0" smtClean="0"/>
            <a:t>Monitoring work in progress</a:t>
          </a:r>
          <a:endParaRPr lang="en-US" sz="2800" dirty="0"/>
        </a:p>
      </dgm:t>
    </dgm:pt>
    <dgm:pt modelId="{54AA86E3-11A1-4F25-9872-B16D28D977B3}" type="parTrans" cxnId="{899EAC15-A36C-42AD-A3FE-9D54E70E0FA0}">
      <dgm:prSet/>
      <dgm:spPr/>
      <dgm:t>
        <a:bodyPr/>
        <a:lstStyle/>
        <a:p>
          <a:endParaRPr lang="en-US"/>
        </a:p>
      </dgm:t>
    </dgm:pt>
    <dgm:pt modelId="{C273CD8F-EDAD-4201-96E5-705A4F569BAC}" type="sibTrans" cxnId="{899EAC15-A36C-42AD-A3FE-9D54E70E0FA0}">
      <dgm:prSet/>
      <dgm:spPr/>
      <dgm:t>
        <a:bodyPr/>
        <a:lstStyle/>
        <a:p>
          <a:endParaRPr lang="en-US"/>
        </a:p>
      </dgm:t>
    </dgm:pt>
    <dgm:pt modelId="{8317099B-9FD9-4CCC-90FD-6D04740CEE78}" type="pres">
      <dgm:prSet presAssocID="{07F0D98B-5720-4A3E-95A8-8873BE6677F9}" presName="linear" presStyleCnt="0">
        <dgm:presLayoutVars>
          <dgm:dir/>
          <dgm:animLvl val="lvl"/>
          <dgm:resizeHandles val="exact"/>
        </dgm:presLayoutVars>
      </dgm:prSet>
      <dgm:spPr/>
    </dgm:pt>
    <dgm:pt modelId="{D556B4FC-98F7-4E28-B97F-2E6670D834D4}" type="pres">
      <dgm:prSet presAssocID="{F7175DDB-B0DD-42FD-9F2B-43EBAC48DC16}" presName="parentLin" presStyleCnt="0"/>
      <dgm:spPr/>
    </dgm:pt>
    <dgm:pt modelId="{84ED191E-91C6-42B4-9144-57016FB83382}" type="pres">
      <dgm:prSet presAssocID="{F7175DDB-B0DD-42FD-9F2B-43EBAC48DC16}" presName="parentLeftMargin" presStyleLbl="node1" presStyleIdx="0" presStyleCnt="4"/>
      <dgm:spPr/>
    </dgm:pt>
    <dgm:pt modelId="{EBF65A14-5C6B-4DD4-BF85-245271E0E25B}" type="pres">
      <dgm:prSet presAssocID="{F7175DDB-B0DD-42FD-9F2B-43EBAC48DC1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EF45B-77BF-40E4-9912-96CEEB615A23}" type="pres">
      <dgm:prSet presAssocID="{F7175DDB-B0DD-42FD-9F2B-43EBAC48DC16}" presName="negativeSpace" presStyleCnt="0"/>
      <dgm:spPr/>
    </dgm:pt>
    <dgm:pt modelId="{BCD8BA4E-81DC-4AEB-8DF9-7BB090B17EA6}" type="pres">
      <dgm:prSet presAssocID="{F7175DDB-B0DD-42FD-9F2B-43EBAC48DC16}" presName="childText" presStyleLbl="conFgAcc1" presStyleIdx="0" presStyleCnt="4">
        <dgm:presLayoutVars>
          <dgm:bulletEnabled val="1"/>
        </dgm:presLayoutVars>
      </dgm:prSet>
      <dgm:spPr/>
    </dgm:pt>
    <dgm:pt modelId="{0FF383F3-FF29-4660-AB3E-DAC190107C22}" type="pres">
      <dgm:prSet presAssocID="{170FFD0F-36A0-4E3E-96F0-B026B370ABE5}" presName="spaceBetweenRectangles" presStyleCnt="0"/>
      <dgm:spPr/>
    </dgm:pt>
    <dgm:pt modelId="{E0E95C2C-A818-40B8-8909-65B419E4F06B}" type="pres">
      <dgm:prSet presAssocID="{051C5791-7B2C-4335-A98A-2F2587D1F803}" presName="parentLin" presStyleCnt="0"/>
      <dgm:spPr/>
    </dgm:pt>
    <dgm:pt modelId="{DB8AEC26-5F8F-4FAF-BE36-69DB141982ED}" type="pres">
      <dgm:prSet presAssocID="{051C5791-7B2C-4335-A98A-2F2587D1F803}" presName="parentLeftMargin" presStyleLbl="node1" presStyleIdx="0" presStyleCnt="4"/>
      <dgm:spPr/>
    </dgm:pt>
    <dgm:pt modelId="{4C8428E9-5D88-4779-9CF8-79D17B89FDA7}" type="pres">
      <dgm:prSet presAssocID="{051C5791-7B2C-4335-A98A-2F2587D1F80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B5212-03DB-49C4-9508-1DBB39BD86EC}" type="pres">
      <dgm:prSet presAssocID="{051C5791-7B2C-4335-A98A-2F2587D1F803}" presName="negativeSpace" presStyleCnt="0"/>
      <dgm:spPr/>
    </dgm:pt>
    <dgm:pt modelId="{613E34E4-2A51-4980-8866-6E29300BF6A9}" type="pres">
      <dgm:prSet presAssocID="{051C5791-7B2C-4335-A98A-2F2587D1F803}" presName="childText" presStyleLbl="conFgAcc1" presStyleIdx="1" presStyleCnt="4">
        <dgm:presLayoutVars>
          <dgm:bulletEnabled val="1"/>
        </dgm:presLayoutVars>
      </dgm:prSet>
      <dgm:spPr/>
    </dgm:pt>
    <dgm:pt modelId="{785F8F73-E348-46FA-9B3B-4206777811F8}" type="pres">
      <dgm:prSet presAssocID="{C273CD8F-EDAD-4201-96E5-705A4F569BAC}" presName="spaceBetweenRectangles" presStyleCnt="0"/>
      <dgm:spPr/>
    </dgm:pt>
    <dgm:pt modelId="{2171387E-AA9D-421B-8DC5-BD54C816002C}" type="pres">
      <dgm:prSet presAssocID="{D3C4A425-F31A-4BBD-88FC-8C12467FE900}" presName="parentLin" presStyleCnt="0"/>
      <dgm:spPr/>
    </dgm:pt>
    <dgm:pt modelId="{054E9A59-D282-485C-9A44-458E34948E5A}" type="pres">
      <dgm:prSet presAssocID="{D3C4A425-F31A-4BBD-88FC-8C12467FE900}" presName="parentLeftMargin" presStyleLbl="node1" presStyleIdx="1" presStyleCnt="4"/>
      <dgm:spPr/>
    </dgm:pt>
    <dgm:pt modelId="{95F6A100-3E7A-4848-AAC5-C60351B4B6B2}" type="pres">
      <dgm:prSet presAssocID="{D3C4A425-F31A-4BBD-88FC-8C12467FE900}" presName="parentText" presStyleLbl="node1" presStyleIdx="2" presStyleCnt="4" custScaleX="1169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EAC72-5DF9-4C6A-95E2-AD610187E465}" type="pres">
      <dgm:prSet presAssocID="{D3C4A425-F31A-4BBD-88FC-8C12467FE900}" presName="negativeSpace" presStyleCnt="0"/>
      <dgm:spPr/>
    </dgm:pt>
    <dgm:pt modelId="{B866B4BB-A664-424A-B36B-21C837B1990A}" type="pres">
      <dgm:prSet presAssocID="{D3C4A425-F31A-4BBD-88FC-8C12467FE900}" presName="childText" presStyleLbl="conFgAcc1" presStyleIdx="2" presStyleCnt="4">
        <dgm:presLayoutVars>
          <dgm:bulletEnabled val="1"/>
        </dgm:presLayoutVars>
      </dgm:prSet>
      <dgm:spPr/>
    </dgm:pt>
    <dgm:pt modelId="{A1A9CFCD-D867-46FE-9F98-4D34372E8FD6}" type="pres">
      <dgm:prSet presAssocID="{AB8FEDF3-0E47-4A3B-B316-312BE35C2206}" presName="spaceBetweenRectangles" presStyleCnt="0"/>
      <dgm:spPr/>
    </dgm:pt>
    <dgm:pt modelId="{545943A2-2EC6-4ACB-9558-4EF630E99ACD}" type="pres">
      <dgm:prSet presAssocID="{3333D917-EADE-47EE-B0A2-540122816333}" presName="parentLin" presStyleCnt="0"/>
      <dgm:spPr/>
    </dgm:pt>
    <dgm:pt modelId="{1011B10C-4C6A-4E6B-9300-A86F59863949}" type="pres">
      <dgm:prSet presAssocID="{3333D917-EADE-47EE-B0A2-540122816333}" presName="parentLeftMargin" presStyleLbl="node1" presStyleIdx="2" presStyleCnt="4"/>
      <dgm:spPr/>
    </dgm:pt>
    <dgm:pt modelId="{1CD9B73D-E5C1-4E11-86B2-A1E3DA8ABF8F}" type="pres">
      <dgm:prSet presAssocID="{3333D917-EADE-47EE-B0A2-540122816333}" presName="parentText" presStyleLbl="node1" presStyleIdx="3" presStyleCnt="4" custScaleX="1173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978DF-B74C-4AF4-B257-70B565C2EDBD}" type="pres">
      <dgm:prSet presAssocID="{3333D917-EADE-47EE-B0A2-540122816333}" presName="negativeSpace" presStyleCnt="0"/>
      <dgm:spPr/>
    </dgm:pt>
    <dgm:pt modelId="{41E6836A-B144-43F0-83E9-B8341A43F44C}" type="pres">
      <dgm:prSet presAssocID="{3333D917-EADE-47EE-B0A2-5401228163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346E94C-2C11-431A-87FD-45541CF8092D}" type="presOf" srcId="{D3C4A425-F31A-4BBD-88FC-8C12467FE900}" destId="{054E9A59-D282-485C-9A44-458E34948E5A}" srcOrd="0" destOrd="0" presId="urn:microsoft.com/office/officeart/2005/8/layout/list1"/>
    <dgm:cxn modelId="{DEC35D9C-FC3A-4F7F-B5EA-D3F1BBFE93A0}" type="presOf" srcId="{051C5791-7B2C-4335-A98A-2F2587D1F803}" destId="{4C8428E9-5D88-4779-9CF8-79D17B89FDA7}" srcOrd="1" destOrd="0" presId="urn:microsoft.com/office/officeart/2005/8/layout/list1"/>
    <dgm:cxn modelId="{DB5C40AA-19E0-4FE4-B4D4-520E74D4AFE5}" type="presOf" srcId="{F7175DDB-B0DD-42FD-9F2B-43EBAC48DC16}" destId="{EBF65A14-5C6B-4DD4-BF85-245271E0E25B}" srcOrd="1" destOrd="0" presId="urn:microsoft.com/office/officeart/2005/8/layout/list1"/>
    <dgm:cxn modelId="{FED23BBB-FED9-4D7D-A265-C2740DCED424}" type="presOf" srcId="{3333D917-EADE-47EE-B0A2-540122816333}" destId="{1011B10C-4C6A-4E6B-9300-A86F59863949}" srcOrd="0" destOrd="0" presId="urn:microsoft.com/office/officeart/2005/8/layout/list1"/>
    <dgm:cxn modelId="{AA6E198A-1198-4DF1-BFAB-0B786E1C3C58}" type="presOf" srcId="{07F0D98B-5720-4A3E-95A8-8873BE6677F9}" destId="{8317099B-9FD9-4CCC-90FD-6D04740CEE78}" srcOrd="0" destOrd="0" presId="urn:microsoft.com/office/officeart/2005/8/layout/list1"/>
    <dgm:cxn modelId="{899EAC15-A36C-42AD-A3FE-9D54E70E0FA0}" srcId="{07F0D98B-5720-4A3E-95A8-8873BE6677F9}" destId="{051C5791-7B2C-4335-A98A-2F2587D1F803}" srcOrd="1" destOrd="0" parTransId="{54AA86E3-11A1-4F25-9872-B16D28D977B3}" sibTransId="{C273CD8F-EDAD-4201-96E5-705A4F569BAC}"/>
    <dgm:cxn modelId="{07CA43C3-2FAC-49F5-A94C-79D705A34FA1}" type="presOf" srcId="{D3C4A425-F31A-4BBD-88FC-8C12467FE900}" destId="{95F6A100-3E7A-4848-AAC5-C60351B4B6B2}" srcOrd="1" destOrd="0" presId="urn:microsoft.com/office/officeart/2005/8/layout/list1"/>
    <dgm:cxn modelId="{701C8168-B3B6-4704-9E52-3A15C3912854}" srcId="{07F0D98B-5720-4A3E-95A8-8873BE6677F9}" destId="{3333D917-EADE-47EE-B0A2-540122816333}" srcOrd="3" destOrd="0" parTransId="{CDE347F2-C573-41A5-A847-01D633BE72D8}" sibTransId="{ABA7B198-30FF-41E3-8C12-43333DA5324C}"/>
    <dgm:cxn modelId="{E448131E-6D5C-4C30-B644-4E61F53A9564}" srcId="{07F0D98B-5720-4A3E-95A8-8873BE6677F9}" destId="{F7175DDB-B0DD-42FD-9F2B-43EBAC48DC16}" srcOrd="0" destOrd="0" parTransId="{F82D937E-DF9A-464D-9508-C5D884D0AFA1}" sibTransId="{170FFD0F-36A0-4E3E-96F0-B026B370ABE5}"/>
    <dgm:cxn modelId="{7E342522-01FF-40F1-9ED6-7128BAF43DD1}" srcId="{07F0D98B-5720-4A3E-95A8-8873BE6677F9}" destId="{D3C4A425-F31A-4BBD-88FC-8C12467FE900}" srcOrd="2" destOrd="0" parTransId="{461AB7D8-59F9-4DEB-82F2-D8CB0B8B2B3E}" sibTransId="{AB8FEDF3-0E47-4A3B-B316-312BE35C2206}"/>
    <dgm:cxn modelId="{D454FF05-CAD1-4609-8AA2-60E2C84D325D}" type="presOf" srcId="{051C5791-7B2C-4335-A98A-2F2587D1F803}" destId="{DB8AEC26-5F8F-4FAF-BE36-69DB141982ED}" srcOrd="0" destOrd="0" presId="urn:microsoft.com/office/officeart/2005/8/layout/list1"/>
    <dgm:cxn modelId="{A410E7A4-2CB7-4115-9E03-6D2A4854DA82}" type="presOf" srcId="{F7175DDB-B0DD-42FD-9F2B-43EBAC48DC16}" destId="{84ED191E-91C6-42B4-9144-57016FB83382}" srcOrd="0" destOrd="0" presId="urn:microsoft.com/office/officeart/2005/8/layout/list1"/>
    <dgm:cxn modelId="{9D663638-D2EA-44DF-ABBC-FDD4990EE1C4}" type="presOf" srcId="{3333D917-EADE-47EE-B0A2-540122816333}" destId="{1CD9B73D-E5C1-4E11-86B2-A1E3DA8ABF8F}" srcOrd="1" destOrd="0" presId="urn:microsoft.com/office/officeart/2005/8/layout/list1"/>
    <dgm:cxn modelId="{AC012747-F567-4214-8080-5F221E1BD298}" type="presParOf" srcId="{8317099B-9FD9-4CCC-90FD-6D04740CEE78}" destId="{D556B4FC-98F7-4E28-B97F-2E6670D834D4}" srcOrd="0" destOrd="0" presId="urn:microsoft.com/office/officeart/2005/8/layout/list1"/>
    <dgm:cxn modelId="{E32D02A0-B969-46A9-BEC3-0D43B2AC4A58}" type="presParOf" srcId="{D556B4FC-98F7-4E28-B97F-2E6670D834D4}" destId="{84ED191E-91C6-42B4-9144-57016FB83382}" srcOrd="0" destOrd="0" presId="urn:microsoft.com/office/officeart/2005/8/layout/list1"/>
    <dgm:cxn modelId="{4A349810-5577-4F32-AB8D-F2E1888E0B80}" type="presParOf" srcId="{D556B4FC-98F7-4E28-B97F-2E6670D834D4}" destId="{EBF65A14-5C6B-4DD4-BF85-245271E0E25B}" srcOrd="1" destOrd="0" presId="urn:microsoft.com/office/officeart/2005/8/layout/list1"/>
    <dgm:cxn modelId="{FD1ADBE1-56B6-4BF1-920B-7B85ADB2514E}" type="presParOf" srcId="{8317099B-9FD9-4CCC-90FD-6D04740CEE78}" destId="{30BEF45B-77BF-40E4-9912-96CEEB615A23}" srcOrd="1" destOrd="0" presId="urn:microsoft.com/office/officeart/2005/8/layout/list1"/>
    <dgm:cxn modelId="{AB6BFAE4-DA90-4623-857D-BB079263B319}" type="presParOf" srcId="{8317099B-9FD9-4CCC-90FD-6D04740CEE78}" destId="{BCD8BA4E-81DC-4AEB-8DF9-7BB090B17EA6}" srcOrd="2" destOrd="0" presId="urn:microsoft.com/office/officeart/2005/8/layout/list1"/>
    <dgm:cxn modelId="{AA32A54A-AC5F-4F94-B432-38FDF94F7CCF}" type="presParOf" srcId="{8317099B-9FD9-4CCC-90FD-6D04740CEE78}" destId="{0FF383F3-FF29-4660-AB3E-DAC190107C22}" srcOrd="3" destOrd="0" presId="urn:microsoft.com/office/officeart/2005/8/layout/list1"/>
    <dgm:cxn modelId="{055E5D41-3CDA-4FE7-B5E5-042E76093722}" type="presParOf" srcId="{8317099B-9FD9-4CCC-90FD-6D04740CEE78}" destId="{E0E95C2C-A818-40B8-8909-65B419E4F06B}" srcOrd="4" destOrd="0" presId="urn:microsoft.com/office/officeart/2005/8/layout/list1"/>
    <dgm:cxn modelId="{55D5323D-23BF-4DD5-B0DA-C2A1A6ABD7CB}" type="presParOf" srcId="{E0E95C2C-A818-40B8-8909-65B419E4F06B}" destId="{DB8AEC26-5F8F-4FAF-BE36-69DB141982ED}" srcOrd="0" destOrd="0" presId="urn:microsoft.com/office/officeart/2005/8/layout/list1"/>
    <dgm:cxn modelId="{72551F93-C620-4234-A79E-2B2513B3EED8}" type="presParOf" srcId="{E0E95C2C-A818-40B8-8909-65B419E4F06B}" destId="{4C8428E9-5D88-4779-9CF8-79D17B89FDA7}" srcOrd="1" destOrd="0" presId="urn:microsoft.com/office/officeart/2005/8/layout/list1"/>
    <dgm:cxn modelId="{F8EBD8DD-B279-4FD3-A60B-FC70B7632DB4}" type="presParOf" srcId="{8317099B-9FD9-4CCC-90FD-6D04740CEE78}" destId="{AEEB5212-03DB-49C4-9508-1DBB39BD86EC}" srcOrd="5" destOrd="0" presId="urn:microsoft.com/office/officeart/2005/8/layout/list1"/>
    <dgm:cxn modelId="{B4B09997-F4F5-447A-8D9F-F080262EFAA1}" type="presParOf" srcId="{8317099B-9FD9-4CCC-90FD-6D04740CEE78}" destId="{613E34E4-2A51-4980-8866-6E29300BF6A9}" srcOrd="6" destOrd="0" presId="urn:microsoft.com/office/officeart/2005/8/layout/list1"/>
    <dgm:cxn modelId="{FD4B4F7F-A65A-4A97-99C1-49AEC06F42C1}" type="presParOf" srcId="{8317099B-9FD9-4CCC-90FD-6D04740CEE78}" destId="{785F8F73-E348-46FA-9B3B-4206777811F8}" srcOrd="7" destOrd="0" presId="urn:microsoft.com/office/officeart/2005/8/layout/list1"/>
    <dgm:cxn modelId="{D25E9258-7CCE-40FE-A97A-B908417D1C4C}" type="presParOf" srcId="{8317099B-9FD9-4CCC-90FD-6D04740CEE78}" destId="{2171387E-AA9D-421B-8DC5-BD54C816002C}" srcOrd="8" destOrd="0" presId="urn:microsoft.com/office/officeart/2005/8/layout/list1"/>
    <dgm:cxn modelId="{EC259291-FADF-4926-9A4F-C680FD18A4CF}" type="presParOf" srcId="{2171387E-AA9D-421B-8DC5-BD54C816002C}" destId="{054E9A59-D282-485C-9A44-458E34948E5A}" srcOrd="0" destOrd="0" presId="urn:microsoft.com/office/officeart/2005/8/layout/list1"/>
    <dgm:cxn modelId="{38417ECF-97AF-431F-9962-1A3D2739D567}" type="presParOf" srcId="{2171387E-AA9D-421B-8DC5-BD54C816002C}" destId="{95F6A100-3E7A-4848-AAC5-C60351B4B6B2}" srcOrd="1" destOrd="0" presId="urn:microsoft.com/office/officeart/2005/8/layout/list1"/>
    <dgm:cxn modelId="{2B9C5DA9-F8BF-4A66-965A-F8FD9FE2E38A}" type="presParOf" srcId="{8317099B-9FD9-4CCC-90FD-6D04740CEE78}" destId="{7BFEAC72-5DF9-4C6A-95E2-AD610187E465}" srcOrd="9" destOrd="0" presId="urn:microsoft.com/office/officeart/2005/8/layout/list1"/>
    <dgm:cxn modelId="{AD46CA99-CD14-4B06-BA54-7124207EC82A}" type="presParOf" srcId="{8317099B-9FD9-4CCC-90FD-6D04740CEE78}" destId="{B866B4BB-A664-424A-B36B-21C837B1990A}" srcOrd="10" destOrd="0" presId="urn:microsoft.com/office/officeart/2005/8/layout/list1"/>
    <dgm:cxn modelId="{8F6ED680-0DE3-4A37-804B-8197104F3931}" type="presParOf" srcId="{8317099B-9FD9-4CCC-90FD-6D04740CEE78}" destId="{A1A9CFCD-D867-46FE-9F98-4D34372E8FD6}" srcOrd="11" destOrd="0" presId="urn:microsoft.com/office/officeart/2005/8/layout/list1"/>
    <dgm:cxn modelId="{D3150167-8953-4492-8B57-E830CA3F22EA}" type="presParOf" srcId="{8317099B-9FD9-4CCC-90FD-6D04740CEE78}" destId="{545943A2-2EC6-4ACB-9558-4EF630E99ACD}" srcOrd="12" destOrd="0" presId="urn:microsoft.com/office/officeart/2005/8/layout/list1"/>
    <dgm:cxn modelId="{74385833-A7D3-4AFF-8610-73CE6F2432AC}" type="presParOf" srcId="{545943A2-2EC6-4ACB-9558-4EF630E99ACD}" destId="{1011B10C-4C6A-4E6B-9300-A86F59863949}" srcOrd="0" destOrd="0" presId="urn:microsoft.com/office/officeart/2005/8/layout/list1"/>
    <dgm:cxn modelId="{70D3D26A-6B43-4B90-8F81-2DA75DA4A23B}" type="presParOf" srcId="{545943A2-2EC6-4ACB-9558-4EF630E99ACD}" destId="{1CD9B73D-E5C1-4E11-86B2-A1E3DA8ABF8F}" srcOrd="1" destOrd="0" presId="urn:microsoft.com/office/officeart/2005/8/layout/list1"/>
    <dgm:cxn modelId="{2810D272-3E8C-4A17-86A9-C7243D9BBEF1}" type="presParOf" srcId="{8317099B-9FD9-4CCC-90FD-6D04740CEE78}" destId="{CFF978DF-B74C-4AF4-B257-70B565C2EDBD}" srcOrd="13" destOrd="0" presId="urn:microsoft.com/office/officeart/2005/8/layout/list1"/>
    <dgm:cxn modelId="{D1EF625F-93DB-4917-9271-013E813FCBB7}" type="presParOf" srcId="{8317099B-9FD9-4CCC-90FD-6D04740CEE78}" destId="{41E6836A-B144-43F0-83E9-B8341A43F44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7B7FF6-3ED2-4DEE-8E7E-33BFC33DEE9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F42367-D2D9-4A93-9669-0521EFE691BF}">
      <dgm:prSet phldrT="[Text]" custT="1"/>
      <dgm:spPr/>
      <dgm:t>
        <a:bodyPr/>
        <a:lstStyle/>
        <a:p>
          <a:r>
            <a:rPr lang="en-US" sz="2800" dirty="0" smtClean="0"/>
            <a:t>Timelines</a:t>
          </a:r>
          <a:endParaRPr lang="en-US" sz="2800" dirty="0"/>
        </a:p>
      </dgm:t>
    </dgm:pt>
    <dgm:pt modelId="{B016DEB9-76C4-4205-A4B3-D08E700893C6}" type="parTrans" cxnId="{8915B280-8200-450E-AA1A-8AB9D1952604}">
      <dgm:prSet/>
      <dgm:spPr/>
      <dgm:t>
        <a:bodyPr/>
        <a:lstStyle/>
        <a:p>
          <a:endParaRPr lang="en-US"/>
        </a:p>
      </dgm:t>
    </dgm:pt>
    <dgm:pt modelId="{87C3C343-FE7A-4E8C-AF57-E3C6A3E2E674}" type="sibTrans" cxnId="{8915B280-8200-450E-AA1A-8AB9D1952604}">
      <dgm:prSet/>
      <dgm:spPr/>
      <dgm:t>
        <a:bodyPr/>
        <a:lstStyle/>
        <a:p>
          <a:endParaRPr lang="en-US"/>
        </a:p>
      </dgm:t>
    </dgm:pt>
    <dgm:pt modelId="{A7B927B5-483C-4B20-8E77-678D35DFC10B}">
      <dgm:prSet phldrT="[Text]" custT="1"/>
      <dgm:spPr/>
      <dgm:t>
        <a:bodyPr/>
        <a:lstStyle/>
        <a:p>
          <a:r>
            <a:rPr lang="en-US" sz="2800" dirty="0" smtClean="0"/>
            <a:t>Tasks to accomplish with dates, deliverables</a:t>
          </a:r>
          <a:endParaRPr lang="en-US" sz="2800" dirty="0"/>
        </a:p>
      </dgm:t>
    </dgm:pt>
    <dgm:pt modelId="{1D657B3F-B239-4C6F-A64F-EF70A1BD5CD8}" type="parTrans" cxnId="{C2ED9F28-E3D0-4C23-BDAE-E3FE96904B88}">
      <dgm:prSet/>
      <dgm:spPr/>
      <dgm:t>
        <a:bodyPr/>
        <a:lstStyle/>
        <a:p>
          <a:endParaRPr lang="en-US"/>
        </a:p>
      </dgm:t>
    </dgm:pt>
    <dgm:pt modelId="{94FCF63C-20A6-4E12-899C-E1366D403962}" type="sibTrans" cxnId="{C2ED9F28-E3D0-4C23-BDAE-E3FE96904B88}">
      <dgm:prSet/>
      <dgm:spPr/>
      <dgm:t>
        <a:bodyPr/>
        <a:lstStyle/>
        <a:p>
          <a:endParaRPr lang="en-US"/>
        </a:p>
      </dgm:t>
    </dgm:pt>
    <dgm:pt modelId="{F5647680-8D6F-4BEE-B83B-D94502132701}">
      <dgm:prSet phldrT="[Text]" custT="1"/>
      <dgm:spPr/>
      <dgm:t>
        <a:bodyPr/>
        <a:lstStyle/>
        <a:p>
          <a:r>
            <a:rPr lang="en-US" sz="2800" dirty="0" smtClean="0"/>
            <a:t>Assignment of tasks to members</a:t>
          </a:r>
          <a:endParaRPr lang="en-US" sz="2800" dirty="0"/>
        </a:p>
      </dgm:t>
    </dgm:pt>
    <dgm:pt modelId="{88A4ACD0-57D2-4CF4-A362-B54D4B01BC62}" type="parTrans" cxnId="{7591FD3E-CAC9-4F4F-A9C0-14A020690135}">
      <dgm:prSet/>
      <dgm:spPr/>
      <dgm:t>
        <a:bodyPr/>
        <a:lstStyle/>
        <a:p>
          <a:endParaRPr lang="en-US"/>
        </a:p>
      </dgm:t>
    </dgm:pt>
    <dgm:pt modelId="{3714AD78-CCCB-4DEB-BEDC-76FDD3A30E2C}" type="sibTrans" cxnId="{7591FD3E-CAC9-4F4F-A9C0-14A020690135}">
      <dgm:prSet/>
      <dgm:spPr/>
      <dgm:t>
        <a:bodyPr/>
        <a:lstStyle/>
        <a:p>
          <a:endParaRPr lang="en-US"/>
        </a:p>
      </dgm:t>
    </dgm:pt>
    <dgm:pt modelId="{C6558D2F-D759-48E3-8984-C4FD2CB4ECFD}">
      <dgm:prSet phldrT="[Text]" custT="1"/>
      <dgm:spPr/>
      <dgm:t>
        <a:bodyPr/>
        <a:lstStyle/>
        <a:p>
          <a:r>
            <a:rPr lang="en-US" sz="2800" dirty="0" smtClean="0"/>
            <a:t>Budget, time allotted</a:t>
          </a:r>
          <a:endParaRPr lang="en-US" sz="2800" dirty="0"/>
        </a:p>
      </dgm:t>
    </dgm:pt>
    <dgm:pt modelId="{AB6E702B-1F9C-4348-AADA-79BFED718995}" type="parTrans" cxnId="{0FDDD35C-CD7F-486E-8E61-A71FA00221FE}">
      <dgm:prSet/>
      <dgm:spPr/>
      <dgm:t>
        <a:bodyPr/>
        <a:lstStyle/>
        <a:p>
          <a:endParaRPr lang="en-US"/>
        </a:p>
      </dgm:t>
    </dgm:pt>
    <dgm:pt modelId="{B2E1C36C-7322-4817-9494-B83C0754A00E}" type="sibTrans" cxnId="{0FDDD35C-CD7F-486E-8E61-A71FA00221FE}">
      <dgm:prSet/>
      <dgm:spPr/>
      <dgm:t>
        <a:bodyPr/>
        <a:lstStyle/>
        <a:p>
          <a:endParaRPr lang="en-US"/>
        </a:p>
      </dgm:t>
    </dgm:pt>
    <dgm:pt modelId="{0E08E9BC-C4AF-43FD-9006-83B2FC438028}" type="pres">
      <dgm:prSet presAssocID="{EC7B7FF6-3ED2-4DEE-8E7E-33BFC33DEE97}" presName="diagram" presStyleCnt="0">
        <dgm:presLayoutVars>
          <dgm:dir/>
          <dgm:resizeHandles val="exact"/>
        </dgm:presLayoutVars>
      </dgm:prSet>
      <dgm:spPr/>
    </dgm:pt>
    <dgm:pt modelId="{29489CA1-B459-4683-8710-4F71BBB7E076}" type="pres">
      <dgm:prSet presAssocID="{39F42367-D2D9-4A93-9669-0521EFE691B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99670-81D9-418C-829E-0B1F70C7383B}" type="pres">
      <dgm:prSet presAssocID="{87C3C343-FE7A-4E8C-AF57-E3C6A3E2E674}" presName="sibTrans" presStyleCnt="0"/>
      <dgm:spPr/>
    </dgm:pt>
    <dgm:pt modelId="{F31219C0-0693-4B9B-8A7D-3B32EE5893FD}" type="pres">
      <dgm:prSet presAssocID="{A7B927B5-483C-4B20-8E77-678D35DFC10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279DF-B64C-4610-B33C-94940F07AFED}" type="pres">
      <dgm:prSet presAssocID="{94FCF63C-20A6-4E12-899C-E1366D403962}" presName="sibTrans" presStyleCnt="0"/>
      <dgm:spPr/>
    </dgm:pt>
    <dgm:pt modelId="{4F0EEA2C-F8B1-465E-8402-798683FF077B}" type="pres">
      <dgm:prSet presAssocID="{F5647680-8D6F-4BEE-B83B-D9450213270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75DC2-EA21-4075-A4A0-93C64E08A8F2}" type="pres">
      <dgm:prSet presAssocID="{3714AD78-CCCB-4DEB-BEDC-76FDD3A30E2C}" presName="sibTrans" presStyleCnt="0"/>
      <dgm:spPr/>
    </dgm:pt>
    <dgm:pt modelId="{0106EF82-06E4-44FF-830C-1A24C8433D0B}" type="pres">
      <dgm:prSet presAssocID="{C6558D2F-D759-48E3-8984-C4FD2CB4EC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1E3F1E-052D-47FC-A002-9596008DA5BB}" type="presOf" srcId="{C6558D2F-D759-48E3-8984-C4FD2CB4ECFD}" destId="{0106EF82-06E4-44FF-830C-1A24C8433D0B}" srcOrd="0" destOrd="0" presId="urn:microsoft.com/office/officeart/2005/8/layout/default"/>
    <dgm:cxn modelId="{5A5D79C0-BF63-4CFA-910A-DD82ECA82461}" type="presOf" srcId="{A7B927B5-483C-4B20-8E77-678D35DFC10B}" destId="{F31219C0-0693-4B9B-8A7D-3B32EE5893FD}" srcOrd="0" destOrd="0" presId="urn:microsoft.com/office/officeart/2005/8/layout/default"/>
    <dgm:cxn modelId="{30F29DCD-24B1-4B6E-979C-FE797A6C02C8}" type="presOf" srcId="{39F42367-D2D9-4A93-9669-0521EFE691BF}" destId="{29489CA1-B459-4683-8710-4F71BBB7E076}" srcOrd="0" destOrd="0" presId="urn:microsoft.com/office/officeart/2005/8/layout/default"/>
    <dgm:cxn modelId="{588BC8F8-2A21-41BD-91CF-A114080EE81A}" type="presOf" srcId="{F5647680-8D6F-4BEE-B83B-D94502132701}" destId="{4F0EEA2C-F8B1-465E-8402-798683FF077B}" srcOrd="0" destOrd="0" presId="urn:microsoft.com/office/officeart/2005/8/layout/default"/>
    <dgm:cxn modelId="{0FDDD35C-CD7F-486E-8E61-A71FA00221FE}" srcId="{EC7B7FF6-3ED2-4DEE-8E7E-33BFC33DEE97}" destId="{C6558D2F-D759-48E3-8984-C4FD2CB4ECFD}" srcOrd="3" destOrd="0" parTransId="{AB6E702B-1F9C-4348-AADA-79BFED718995}" sibTransId="{B2E1C36C-7322-4817-9494-B83C0754A00E}"/>
    <dgm:cxn modelId="{9D37321D-441A-4C7A-ABF2-79ECE30BD4C5}" type="presOf" srcId="{EC7B7FF6-3ED2-4DEE-8E7E-33BFC33DEE97}" destId="{0E08E9BC-C4AF-43FD-9006-83B2FC438028}" srcOrd="0" destOrd="0" presId="urn:microsoft.com/office/officeart/2005/8/layout/default"/>
    <dgm:cxn modelId="{7591FD3E-CAC9-4F4F-A9C0-14A020690135}" srcId="{EC7B7FF6-3ED2-4DEE-8E7E-33BFC33DEE97}" destId="{F5647680-8D6F-4BEE-B83B-D94502132701}" srcOrd="2" destOrd="0" parTransId="{88A4ACD0-57D2-4CF4-A362-B54D4B01BC62}" sibTransId="{3714AD78-CCCB-4DEB-BEDC-76FDD3A30E2C}"/>
    <dgm:cxn modelId="{8915B280-8200-450E-AA1A-8AB9D1952604}" srcId="{EC7B7FF6-3ED2-4DEE-8E7E-33BFC33DEE97}" destId="{39F42367-D2D9-4A93-9669-0521EFE691BF}" srcOrd="0" destOrd="0" parTransId="{B016DEB9-76C4-4205-A4B3-D08E700893C6}" sibTransId="{87C3C343-FE7A-4E8C-AF57-E3C6A3E2E674}"/>
    <dgm:cxn modelId="{C2ED9F28-E3D0-4C23-BDAE-E3FE96904B88}" srcId="{EC7B7FF6-3ED2-4DEE-8E7E-33BFC33DEE97}" destId="{A7B927B5-483C-4B20-8E77-678D35DFC10B}" srcOrd="1" destOrd="0" parTransId="{1D657B3F-B239-4C6F-A64F-EF70A1BD5CD8}" sibTransId="{94FCF63C-20A6-4E12-899C-E1366D403962}"/>
    <dgm:cxn modelId="{97EBC3F4-7614-4D5D-BBF5-CCB3445E9CEF}" type="presParOf" srcId="{0E08E9BC-C4AF-43FD-9006-83B2FC438028}" destId="{29489CA1-B459-4683-8710-4F71BBB7E076}" srcOrd="0" destOrd="0" presId="urn:microsoft.com/office/officeart/2005/8/layout/default"/>
    <dgm:cxn modelId="{FFD20A7F-C95C-488D-A431-B3CF5FB16C16}" type="presParOf" srcId="{0E08E9BC-C4AF-43FD-9006-83B2FC438028}" destId="{77399670-81D9-418C-829E-0B1F70C7383B}" srcOrd="1" destOrd="0" presId="urn:microsoft.com/office/officeart/2005/8/layout/default"/>
    <dgm:cxn modelId="{1D291138-D108-4B81-B317-FAFD4B9071E2}" type="presParOf" srcId="{0E08E9BC-C4AF-43FD-9006-83B2FC438028}" destId="{F31219C0-0693-4B9B-8A7D-3B32EE5893FD}" srcOrd="2" destOrd="0" presId="urn:microsoft.com/office/officeart/2005/8/layout/default"/>
    <dgm:cxn modelId="{E34C7310-A4EB-45F0-8681-E9CE9B23959E}" type="presParOf" srcId="{0E08E9BC-C4AF-43FD-9006-83B2FC438028}" destId="{F08279DF-B64C-4610-B33C-94940F07AFED}" srcOrd="3" destOrd="0" presId="urn:microsoft.com/office/officeart/2005/8/layout/default"/>
    <dgm:cxn modelId="{4679C4B5-7B90-47C8-B637-5946329DC19F}" type="presParOf" srcId="{0E08E9BC-C4AF-43FD-9006-83B2FC438028}" destId="{4F0EEA2C-F8B1-465E-8402-798683FF077B}" srcOrd="4" destOrd="0" presId="urn:microsoft.com/office/officeart/2005/8/layout/default"/>
    <dgm:cxn modelId="{58D68588-8BF3-4744-BFC9-A35150DE7EBA}" type="presParOf" srcId="{0E08E9BC-C4AF-43FD-9006-83B2FC438028}" destId="{5E575DC2-EA21-4075-A4A0-93C64E08A8F2}" srcOrd="5" destOrd="0" presId="urn:microsoft.com/office/officeart/2005/8/layout/default"/>
    <dgm:cxn modelId="{30022231-7D9B-462A-895B-E99202BF84B5}" type="presParOf" srcId="{0E08E9BC-C4AF-43FD-9006-83B2FC438028}" destId="{0106EF82-06E4-44FF-830C-1A24C8433D0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E42D77-031F-42AA-A867-505DBBADD70E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BA8B855-E468-48A7-A9A6-1899FCD050EA}">
      <dgm:prSet phldrT="[Text]" custT="1"/>
      <dgm:spPr/>
      <dgm:t>
        <a:bodyPr/>
        <a:lstStyle/>
        <a:p>
          <a:r>
            <a:rPr lang="en-US" sz="1800" dirty="0" smtClean="0"/>
            <a:t>To update and inform higher management so that they can assess costs and potential successful completion by established deadline.</a:t>
          </a:r>
          <a:endParaRPr lang="en-US" sz="1800" dirty="0"/>
        </a:p>
      </dgm:t>
    </dgm:pt>
    <dgm:pt modelId="{CF08376B-D1D1-4628-963C-F2FCE127E2FF}" type="parTrans" cxnId="{91B65545-5ADE-4668-AC03-D1BE93B1EA70}">
      <dgm:prSet/>
      <dgm:spPr/>
      <dgm:t>
        <a:bodyPr/>
        <a:lstStyle/>
        <a:p>
          <a:endParaRPr lang="en-US"/>
        </a:p>
      </dgm:t>
    </dgm:pt>
    <dgm:pt modelId="{DBE0893A-1D85-49AF-BE11-11CCA3A6CFE3}" type="sibTrans" cxnId="{91B65545-5ADE-4668-AC03-D1BE93B1EA70}">
      <dgm:prSet/>
      <dgm:spPr/>
      <dgm:t>
        <a:bodyPr/>
        <a:lstStyle/>
        <a:p>
          <a:endParaRPr lang="en-US"/>
        </a:p>
      </dgm:t>
    </dgm:pt>
    <dgm:pt modelId="{CA13737C-EC3A-4C1D-B451-1D70CC34A464}">
      <dgm:prSet phldrT="[Text]" custT="1"/>
      <dgm:spPr/>
      <dgm:t>
        <a:bodyPr/>
        <a:lstStyle/>
        <a:p>
          <a:r>
            <a:rPr lang="en-US" sz="1800" dirty="0" smtClean="0"/>
            <a:t>Obtain the required assistance or changes in the original plan.</a:t>
          </a:r>
          <a:endParaRPr lang="en-US" sz="1800" dirty="0"/>
        </a:p>
      </dgm:t>
    </dgm:pt>
    <dgm:pt modelId="{4284F95D-58C9-40F1-A6EB-F92F221234DD}" type="parTrans" cxnId="{50FDB2D8-988D-455B-B95C-0B0E221134FC}">
      <dgm:prSet/>
      <dgm:spPr/>
      <dgm:t>
        <a:bodyPr/>
        <a:lstStyle/>
        <a:p>
          <a:endParaRPr lang="en-US"/>
        </a:p>
      </dgm:t>
    </dgm:pt>
    <dgm:pt modelId="{1DB7B79B-2A31-47D2-B07C-C1B8A9560D03}" type="sibTrans" cxnId="{50FDB2D8-988D-455B-B95C-0B0E221134FC}">
      <dgm:prSet/>
      <dgm:spPr/>
      <dgm:t>
        <a:bodyPr/>
        <a:lstStyle/>
        <a:p>
          <a:endParaRPr lang="en-US"/>
        </a:p>
      </dgm:t>
    </dgm:pt>
    <dgm:pt modelId="{73B23EA2-4BDA-4E71-8B97-2538E7B69517}">
      <dgm:prSet phldrT="[Text]" custT="1"/>
      <dgm:spPr/>
      <dgm:t>
        <a:bodyPr/>
        <a:lstStyle/>
        <a:p>
          <a:r>
            <a:rPr lang="en-US" sz="1800" dirty="0" smtClean="0"/>
            <a:t>Share concerns regarding completion and success of the project and facilitate informed decision making. </a:t>
          </a:r>
          <a:endParaRPr lang="en-US" sz="1800" dirty="0"/>
        </a:p>
      </dgm:t>
    </dgm:pt>
    <dgm:pt modelId="{DF62BA43-F195-4F71-BD4A-A9510B9EB0DE}" type="parTrans" cxnId="{7E876CAF-D6A1-4595-BEC3-DE57052F3C08}">
      <dgm:prSet/>
      <dgm:spPr/>
      <dgm:t>
        <a:bodyPr/>
        <a:lstStyle/>
        <a:p>
          <a:endParaRPr lang="en-US"/>
        </a:p>
      </dgm:t>
    </dgm:pt>
    <dgm:pt modelId="{438858AB-4EA7-47D5-8C79-9829EFA57126}" type="sibTrans" cxnId="{7E876CAF-D6A1-4595-BEC3-DE57052F3C08}">
      <dgm:prSet/>
      <dgm:spPr/>
      <dgm:t>
        <a:bodyPr/>
        <a:lstStyle/>
        <a:p>
          <a:endParaRPr lang="en-US"/>
        </a:p>
      </dgm:t>
    </dgm:pt>
    <dgm:pt modelId="{4A71B59E-5F6C-4F5F-AA6E-9D6804C33F60}">
      <dgm:prSet phldrT="[Text]" custT="1"/>
      <dgm:spPr/>
      <dgm:t>
        <a:bodyPr/>
        <a:lstStyle/>
        <a:p>
          <a:r>
            <a:rPr lang="en-US" sz="1800" dirty="0" smtClean="0"/>
            <a:t>Inform readers who are absent form the site.</a:t>
          </a:r>
          <a:endParaRPr lang="en-US" sz="1800" dirty="0"/>
        </a:p>
      </dgm:t>
    </dgm:pt>
    <dgm:pt modelId="{4D7814CF-22E7-4975-AE84-57F0BFFB1659}" type="parTrans" cxnId="{8AA825A6-3594-4E36-BB1E-65E3A2D5DDFF}">
      <dgm:prSet/>
      <dgm:spPr/>
      <dgm:t>
        <a:bodyPr/>
        <a:lstStyle/>
        <a:p>
          <a:endParaRPr lang="en-US"/>
        </a:p>
      </dgm:t>
    </dgm:pt>
    <dgm:pt modelId="{34F8CEB9-E4FE-4E94-9ED4-71B48EBA6253}" type="sibTrans" cxnId="{8AA825A6-3594-4E36-BB1E-65E3A2D5DDFF}">
      <dgm:prSet/>
      <dgm:spPr/>
      <dgm:t>
        <a:bodyPr/>
        <a:lstStyle/>
        <a:p>
          <a:endParaRPr lang="en-US"/>
        </a:p>
      </dgm:t>
    </dgm:pt>
    <dgm:pt modelId="{DA7E0161-DF7A-4246-A0BF-B4E2F8D96E0C}" type="pres">
      <dgm:prSet presAssocID="{D8E42D77-031F-42AA-A867-505DBBADD70E}" presName="linear" presStyleCnt="0">
        <dgm:presLayoutVars>
          <dgm:dir/>
          <dgm:animLvl val="lvl"/>
          <dgm:resizeHandles val="exact"/>
        </dgm:presLayoutVars>
      </dgm:prSet>
      <dgm:spPr/>
    </dgm:pt>
    <dgm:pt modelId="{F90A0A4D-4DFB-4C83-91F3-A4C5C18A1898}" type="pres">
      <dgm:prSet presAssocID="{1BA8B855-E468-48A7-A9A6-1899FCD050EA}" presName="parentLin" presStyleCnt="0"/>
      <dgm:spPr/>
    </dgm:pt>
    <dgm:pt modelId="{6E746283-3C4E-4BB0-B515-AE0A45B25EFE}" type="pres">
      <dgm:prSet presAssocID="{1BA8B855-E468-48A7-A9A6-1899FCD050EA}" presName="parentLeftMargin" presStyleLbl="node1" presStyleIdx="0" presStyleCnt="4"/>
      <dgm:spPr/>
    </dgm:pt>
    <dgm:pt modelId="{C5FCFECE-33C8-434A-A7DD-B8C33DBD5875}" type="pres">
      <dgm:prSet presAssocID="{1BA8B855-E468-48A7-A9A6-1899FCD050EA}" presName="parentText" presStyleLbl="node1" presStyleIdx="0" presStyleCnt="4" custScaleX="115665" custScaleY="3735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C2100-C73C-4346-8D1D-58810EC73FC7}" type="pres">
      <dgm:prSet presAssocID="{1BA8B855-E468-48A7-A9A6-1899FCD050EA}" presName="negativeSpace" presStyleCnt="0"/>
      <dgm:spPr/>
    </dgm:pt>
    <dgm:pt modelId="{38BE2CB0-C7C4-471A-BF62-3AD408A635F1}" type="pres">
      <dgm:prSet presAssocID="{1BA8B855-E468-48A7-A9A6-1899FCD050EA}" presName="childText" presStyleLbl="conFgAcc1" presStyleIdx="0" presStyleCnt="4">
        <dgm:presLayoutVars>
          <dgm:bulletEnabled val="1"/>
        </dgm:presLayoutVars>
      </dgm:prSet>
      <dgm:spPr/>
    </dgm:pt>
    <dgm:pt modelId="{0B992677-FD2A-4237-8435-6E7BC8EA7547}" type="pres">
      <dgm:prSet presAssocID="{DBE0893A-1D85-49AF-BE11-11CCA3A6CFE3}" presName="spaceBetweenRectangles" presStyleCnt="0"/>
      <dgm:spPr/>
    </dgm:pt>
    <dgm:pt modelId="{1C86C08E-C98A-4B25-BC5F-206F50C68ED0}" type="pres">
      <dgm:prSet presAssocID="{4A71B59E-5F6C-4F5F-AA6E-9D6804C33F60}" presName="parentLin" presStyleCnt="0"/>
      <dgm:spPr/>
    </dgm:pt>
    <dgm:pt modelId="{A5AE37A4-E37E-4A14-813E-FB6099F3F7EB}" type="pres">
      <dgm:prSet presAssocID="{4A71B59E-5F6C-4F5F-AA6E-9D6804C33F60}" presName="parentLeftMargin" presStyleLbl="node1" presStyleIdx="0" presStyleCnt="4"/>
      <dgm:spPr/>
    </dgm:pt>
    <dgm:pt modelId="{E0C8A13D-CDB6-4E9A-BAD0-04AFF305AC07}" type="pres">
      <dgm:prSet presAssocID="{4A71B59E-5F6C-4F5F-AA6E-9D6804C33F60}" presName="parentText" presStyleLbl="node1" presStyleIdx="1" presStyleCnt="4" custScaleX="115665" custScaleY="317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AE1FA-B317-4B65-A55A-38AE9A28E651}" type="pres">
      <dgm:prSet presAssocID="{4A71B59E-5F6C-4F5F-AA6E-9D6804C33F60}" presName="negativeSpace" presStyleCnt="0"/>
      <dgm:spPr/>
    </dgm:pt>
    <dgm:pt modelId="{A9CE31C8-CA21-402B-9FFC-50014DD58D05}" type="pres">
      <dgm:prSet presAssocID="{4A71B59E-5F6C-4F5F-AA6E-9D6804C33F60}" presName="childText" presStyleLbl="conFgAcc1" presStyleIdx="1" presStyleCnt="4">
        <dgm:presLayoutVars>
          <dgm:bulletEnabled val="1"/>
        </dgm:presLayoutVars>
      </dgm:prSet>
      <dgm:spPr/>
    </dgm:pt>
    <dgm:pt modelId="{33931AA1-0BFD-4332-87C5-912BA77C8449}" type="pres">
      <dgm:prSet presAssocID="{34F8CEB9-E4FE-4E94-9ED4-71B48EBA6253}" presName="spaceBetweenRectangles" presStyleCnt="0"/>
      <dgm:spPr/>
    </dgm:pt>
    <dgm:pt modelId="{085758E9-D35B-4905-93BF-781C765E740D}" type="pres">
      <dgm:prSet presAssocID="{CA13737C-EC3A-4C1D-B451-1D70CC34A464}" presName="parentLin" presStyleCnt="0"/>
      <dgm:spPr/>
    </dgm:pt>
    <dgm:pt modelId="{2F81FF21-F66F-495F-B17D-58E7CBAF84BB}" type="pres">
      <dgm:prSet presAssocID="{CA13737C-EC3A-4C1D-B451-1D70CC34A464}" presName="parentLeftMargin" presStyleLbl="node1" presStyleIdx="1" presStyleCnt="4"/>
      <dgm:spPr/>
    </dgm:pt>
    <dgm:pt modelId="{5F073F00-E8F3-4043-8316-59CE89E6C8C8}" type="pres">
      <dgm:prSet presAssocID="{CA13737C-EC3A-4C1D-B451-1D70CC34A464}" presName="parentText" presStyleLbl="node1" presStyleIdx="2" presStyleCnt="4" custScaleX="116834" custScaleY="2975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0AA41-D44D-4DA8-8330-48D4A7D12D6B}" type="pres">
      <dgm:prSet presAssocID="{CA13737C-EC3A-4C1D-B451-1D70CC34A464}" presName="negativeSpace" presStyleCnt="0"/>
      <dgm:spPr/>
    </dgm:pt>
    <dgm:pt modelId="{1B244ADA-20D3-4DB5-A26A-F15C29F9563D}" type="pres">
      <dgm:prSet presAssocID="{CA13737C-EC3A-4C1D-B451-1D70CC34A464}" presName="childText" presStyleLbl="conFgAcc1" presStyleIdx="2" presStyleCnt="4">
        <dgm:presLayoutVars>
          <dgm:bulletEnabled val="1"/>
        </dgm:presLayoutVars>
      </dgm:prSet>
      <dgm:spPr/>
    </dgm:pt>
    <dgm:pt modelId="{B307C70A-BA65-4530-94F1-A71535A90B2B}" type="pres">
      <dgm:prSet presAssocID="{1DB7B79B-2A31-47D2-B07C-C1B8A9560D03}" presName="spaceBetweenRectangles" presStyleCnt="0"/>
      <dgm:spPr/>
    </dgm:pt>
    <dgm:pt modelId="{B0523D74-20D2-47A5-8A46-C8D428791C5D}" type="pres">
      <dgm:prSet presAssocID="{73B23EA2-4BDA-4E71-8B97-2538E7B69517}" presName="parentLin" presStyleCnt="0"/>
      <dgm:spPr/>
    </dgm:pt>
    <dgm:pt modelId="{E875BA87-8169-4C37-A377-4D5EE0B32919}" type="pres">
      <dgm:prSet presAssocID="{73B23EA2-4BDA-4E71-8B97-2538E7B69517}" presName="parentLeftMargin" presStyleLbl="node1" presStyleIdx="2" presStyleCnt="4"/>
      <dgm:spPr/>
    </dgm:pt>
    <dgm:pt modelId="{116E9900-15FE-4D70-A628-27058FF7C87F}" type="pres">
      <dgm:prSet presAssocID="{73B23EA2-4BDA-4E71-8B97-2538E7B69517}" presName="parentText" presStyleLbl="node1" presStyleIdx="3" presStyleCnt="4" custScaleX="116752" custScaleY="340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ED0DE-2FAA-4EE2-AABF-6FD94C090D5C}" type="pres">
      <dgm:prSet presAssocID="{73B23EA2-4BDA-4E71-8B97-2538E7B69517}" presName="negativeSpace" presStyleCnt="0"/>
      <dgm:spPr/>
    </dgm:pt>
    <dgm:pt modelId="{6F7BCA0C-099E-4625-9108-53E95901EDDA}" type="pres">
      <dgm:prSet presAssocID="{73B23EA2-4BDA-4E71-8B97-2538E7B6951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F2D61FC-3D0C-425E-9C17-EE38BD1707D1}" type="presOf" srcId="{4A71B59E-5F6C-4F5F-AA6E-9D6804C33F60}" destId="{E0C8A13D-CDB6-4E9A-BAD0-04AFF305AC07}" srcOrd="1" destOrd="0" presId="urn:microsoft.com/office/officeart/2005/8/layout/list1"/>
    <dgm:cxn modelId="{8AA825A6-3594-4E36-BB1E-65E3A2D5DDFF}" srcId="{D8E42D77-031F-42AA-A867-505DBBADD70E}" destId="{4A71B59E-5F6C-4F5F-AA6E-9D6804C33F60}" srcOrd="1" destOrd="0" parTransId="{4D7814CF-22E7-4975-AE84-57F0BFFB1659}" sibTransId="{34F8CEB9-E4FE-4E94-9ED4-71B48EBA6253}"/>
    <dgm:cxn modelId="{7E876CAF-D6A1-4595-BEC3-DE57052F3C08}" srcId="{D8E42D77-031F-42AA-A867-505DBBADD70E}" destId="{73B23EA2-4BDA-4E71-8B97-2538E7B69517}" srcOrd="3" destOrd="0" parTransId="{DF62BA43-F195-4F71-BD4A-A9510B9EB0DE}" sibTransId="{438858AB-4EA7-47D5-8C79-9829EFA57126}"/>
    <dgm:cxn modelId="{E15991C6-C4D6-4EB9-AE18-C13C591987C3}" type="presOf" srcId="{1BA8B855-E468-48A7-A9A6-1899FCD050EA}" destId="{C5FCFECE-33C8-434A-A7DD-B8C33DBD5875}" srcOrd="1" destOrd="0" presId="urn:microsoft.com/office/officeart/2005/8/layout/list1"/>
    <dgm:cxn modelId="{2A18D2F2-F83A-4FCF-A297-6434B9959714}" type="presOf" srcId="{73B23EA2-4BDA-4E71-8B97-2538E7B69517}" destId="{E875BA87-8169-4C37-A377-4D5EE0B32919}" srcOrd="0" destOrd="0" presId="urn:microsoft.com/office/officeart/2005/8/layout/list1"/>
    <dgm:cxn modelId="{50FDB2D8-988D-455B-B95C-0B0E221134FC}" srcId="{D8E42D77-031F-42AA-A867-505DBBADD70E}" destId="{CA13737C-EC3A-4C1D-B451-1D70CC34A464}" srcOrd="2" destOrd="0" parTransId="{4284F95D-58C9-40F1-A6EB-F92F221234DD}" sibTransId="{1DB7B79B-2A31-47D2-B07C-C1B8A9560D03}"/>
    <dgm:cxn modelId="{4A3DA58B-9AF3-4214-9470-7657600F55DA}" type="presOf" srcId="{CA13737C-EC3A-4C1D-B451-1D70CC34A464}" destId="{2F81FF21-F66F-495F-B17D-58E7CBAF84BB}" srcOrd="0" destOrd="0" presId="urn:microsoft.com/office/officeart/2005/8/layout/list1"/>
    <dgm:cxn modelId="{64149B6B-D8E0-44EE-A249-6FE962A3DE4D}" type="presOf" srcId="{CA13737C-EC3A-4C1D-B451-1D70CC34A464}" destId="{5F073F00-E8F3-4043-8316-59CE89E6C8C8}" srcOrd="1" destOrd="0" presId="urn:microsoft.com/office/officeart/2005/8/layout/list1"/>
    <dgm:cxn modelId="{91B65545-5ADE-4668-AC03-D1BE93B1EA70}" srcId="{D8E42D77-031F-42AA-A867-505DBBADD70E}" destId="{1BA8B855-E468-48A7-A9A6-1899FCD050EA}" srcOrd="0" destOrd="0" parTransId="{CF08376B-D1D1-4628-963C-F2FCE127E2FF}" sibTransId="{DBE0893A-1D85-49AF-BE11-11CCA3A6CFE3}"/>
    <dgm:cxn modelId="{D01C3F74-493B-4896-8B5D-C75CB4B23A86}" type="presOf" srcId="{D8E42D77-031F-42AA-A867-505DBBADD70E}" destId="{DA7E0161-DF7A-4246-A0BF-B4E2F8D96E0C}" srcOrd="0" destOrd="0" presId="urn:microsoft.com/office/officeart/2005/8/layout/list1"/>
    <dgm:cxn modelId="{A3E9C56C-FC28-4B65-AA39-0B03B49FF2B0}" type="presOf" srcId="{4A71B59E-5F6C-4F5F-AA6E-9D6804C33F60}" destId="{A5AE37A4-E37E-4A14-813E-FB6099F3F7EB}" srcOrd="0" destOrd="0" presId="urn:microsoft.com/office/officeart/2005/8/layout/list1"/>
    <dgm:cxn modelId="{C2C84491-C971-4F77-8539-8631BBA38EF2}" type="presOf" srcId="{1BA8B855-E468-48A7-A9A6-1899FCD050EA}" destId="{6E746283-3C4E-4BB0-B515-AE0A45B25EFE}" srcOrd="0" destOrd="0" presId="urn:microsoft.com/office/officeart/2005/8/layout/list1"/>
    <dgm:cxn modelId="{EC31C1B4-DB66-49B7-A9A0-C6D7F96E661F}" type="presOf" srcId="{73B23EA2-4BDA-4E71-8B97-2538E7B69517}" destId="{116E9900-15FE-4D70-A628-27058FF7C87F}" srcOrd="1" destOrd="0" presId="urn:microsoft.com/office/officeart/2005/8/layout/list1"/>
    <dgm:cxn modelId="{E262FC7B-CF81-41CD-B24C-04B027A182FD}" type="presParOf" srcId="{DA7E0161-DF7A-4246-A0BF-B4E2F8D96E0C}" destId="{F90A0A4D-4DFB-4C83-91F3-A4C5C18A1898}" srcOrd="0" destOrd="0" presId="urn:microsoft.com/office/officeart/2005/8/layout/list1"/>
    <dgm:cxn modelId="{303571E2-23AE-4942-A5DC-1359A6E7921C}" type="presParOf" srcId="{F90A0A4D-4DFB-4C83-91F3-A4C5C18A1898}" destId="{6E746283-3C4E-4BB0-B515-AE0A45B25EFE}" srcOrd="0" destOrd="0" presId="urn:microsoft.com/office/officeart/2005/8/layout/list1"/>
    <dgm:cxn modelId="{2420A610-C65C-4302-A57C-E381A1B49EFC}" type="presParOf" srcId="{F90A0A4D-4DFB-4C83-91F3-A4C5C18A1898}" destId="{C5FCFECE-33C8-434A-A7DD-B8C33DBD5875}" srcOrd="1" destOrd="0" presId="urn:microsoft.com/office/officeart/2005/8/layout/list1"/>
    <dgm:cxn modelId="{77BD093A-89F0-4768-8F71-9BC5DE503CCC}" type="presParOf" srcId="{DA7E0161-DF7A-4246-A0BF-B4E2F8D96E0C}" destId="{481C2100-C73C-4346-8D1D-58810EC73FC7}" srcOrd="1" destOrd="0" presId="urn:microsoft.com/office/officeart/2005/8/layout/list1"/>
    <dgm:cxn modelId="{A3B5885C-70C7-42C7-B860-D480332E9F1A}" type="presParOf" srcId="{DA7E0161-DF7A-4246-A0BF-B4E2F8D96E0C}" destId="{38BE2CB0-C7C4-471A-BF62-3AD408A635F1}" srcOrd="2" destOrd="0" presId="urn:microsoft.com/office/officeart/2005/8/layout/list1"/>
    <dgm:cxn modelId="{BA4F3485-CFC8-44B0-A924-0C718F8B3B31}" type="presParOf" srcId="{DA7E0161-DF7A-4246-A0BF-B4E2F8D96E0C}" destId="{0B992677-FD2A-4237-8435-6E7BC8EA7547}" srcOrd="3" destOrd="0" presId="urn:microsoft.com/office/officeart/2005/8/layout/list1"/>
    <dgm:cxn modelId="{67D06E21-EE33-484B-8D8A-4E00960B141D}" type="presParOf" srcId="{DA7E0161-DF7A-4246-A0BF-B4E2F8D96E0C}" destId="{1C86C08E-C98A-4B25-BC5F-206F50C68ED0}" srcOrd="4" destOrd="0" presId="urn:microsoft.com/office/officeart/2005/8/layout/list1"/>
    <dgm:cxn modelId="{0DAC82A3-4B3B-482A-ADB3-1D0421E38D49}" type="presParOf" srcId="{1C86C08E-C98A-4B25-BC5F-206F50C68ED0}" destId="{A5AE37A4-E37E-4A14-813E-FB6099F3F7EB}" srcOrd="0" destOrd="0" presId="urn:microsoft.com/office/officeart/2005/8/layout/list1"/>
    <dgm:cxn modelId="{0598C744-8908-4913-8CFD-B26C800A1462}" type="presParOf" srcId="{1C86C08E-C98A-4B25-BC5F-206F50C68ED0}" destId="{E0C8A13D-CDB6-4E9A-BAD0-04AFF305AC07}" srcOrd="1" destOrd="0" presId="urn:microsoft.com/office/officeart/2005/8/layout/list1"/>
    <dgm:cxn modelId="{EC39B8AC-FA24-472E-BCC3-2B980FF6C96D}" type="presParOf" srcId="{DA7E0161-DF7A-4246-A0BF-B4E2F8D96E0C}" destId="{419AE1FA-B317-4B65-A55A-38AE9A28E651}" srcOrd="5" destOrd="0" presId="urn:microsoft.com/office/officeart/2005/8/layout/list1"/>
    <dgm:cxn modelId="{F382155C-BE3C-44AC-B512-F500E0AE1EDD}" type="presParOf" srcId="{DA7E0161-DF7A-4246-A0BF-B4E2F8D96E0C}" destId="{A9CE31C8-CA21-402B-9FFC-50014DD58D05}" srcOrd="6" destOrd="0" presId="urn:microsoft.com/office/officeart/2005/8/layout/list1"/>
    <dgm:cxn modelId="{18DE54BB-9BD3-44F5-9D14-5A8470BB727C}" type="presParOf" srcId="{DA7E0161-DF7A-4246-A0BF-B4E2F8D96E0C}" destId="{33931AA1-0BFD-4332-87C5-912BA77C8449}" srcOrd="7" destOrd="0" presId="urn:microsoft.com/office/officeart/2005/8/layout/list1"/>
    <dgm:cxn modelId="{6A033D26-50A8-4429-A8D0-77039869E817}" type="presParOf" srcId="{DA7E0161-DF7A-4246-A0BF-B4E2F8D96E0C}" destId="{085758E9-D35B-4905-93BF-781C765E740D}" srcOrd="8" destOrd="0" presId="urn:microsoft.com/office/officeart/2005/8/layout/list1"/>
    <dgm:cxn modelId="{0398DB66-4F82-43F8-8B9D-FDBA4257E970}" type="presParOf" srcId="{085758E9-D35B-4905-93BF-781C765E740D}" destId="{2F81FF21-F66F-495F-B17D-58E7CBAF84BB}" srcOrd="0" destOrd="0" presId="urn:microsoft.com/office/officeart/2005/8/layout/list1"/>
    <dgm:cxn modelId="{5876A09B-9FB8-4B36-95D4-82A371D8A60C}" type="presParOf" srcId="{085758E9-D35B-4905-93BF-781C765E740D}" destId="{5F073F00-E8F3-4043-8316-59CE89E6C8C8}" srcOrd="1" destOrd="0" presId="urn:microsoft.com/office/officeart/2005/8/layout/list1"/>
    <dgm:cxn modelId="{535FECAE-089B-4ADD-8F37-0F03763B2792}" type="presParOf" srcId="{DA7E0161-DF7A-4246-A0BF-B4E2F8D96E0C}" destId="{AFA0AA41-D44D-4DA8-8330-48D4A7D12D6B}" srcOrd="9" destOrd="0" presId="urn:microsoft.com/office/officeart/2005/8/layout/list1"/>
    <dgm:cxn modelId="{59830906-D9F4-4E63-8C4F-24B013D50B86}" type="presParOf" srcId="{DA7E0161-DF7A-4246-A0BF-B4E2F8D96E0C}" destId="{1B244ADA-20D3-4DB5-A26A-F15C29F9563D}" srcOrd="10" destOrd="0" presId="urn:microsoft.com/office/officeart/2005/8/layout/list1"/>
    <dgm:cxn modelId="{D3018FEC-E480-4000-BCA3-54F0F9AB0869}" type="presParOf" srcId="{DA7E0161-DF7A-4246-A0BF-B4E2F8D96E0C}" destId="{B307C70A-BA65-4530-94F1-A71535A90B2B}" srcOrd="11" destOrd="0" presId="urn:microsoft.com/office/officeart/2005/8/layout/list1"/>
    <dgm:cxn modelId="{78FC994A-4072-4EC8-821A-2E2812C61007}" type="presParOf" srcId="{DA7E0161-DF7A-4246-A0BF-B4E2F8D96E0C}" destId="{B0523D74-20D2-47A5-8A46-C8D428791C5D}" srcOrd="12" destOrd="0" presId="urn:microsoft.com/office/officeart/2005/8/layout/list1"/>
    <dgm:cxn modelId="{13AA39AD-8530-4E73-BACD-292FF4FD8A62}" type="presParOf" srcId="{B0523D74-20D2-47A5-8A46-C8D428791C5D}" destId="{E875BA87-8169-4C37-A377-4D5EE0B32919}" srcOrd="0" destOrd="0" presId="urn:microsoft.com/office/officeart/2005/8/layout/list1"/>
    <dgm:cxn modelId="{871349B8-530E-4805-A052-2679F37ADA28}" type="presParOf" srcId="{B0523D74-20D2-47A5-8A46-C8D428791C5D}" destId="{116E9900-15FE-4D70-A628-27058FF7C87F}" srcOrd="1" destOrd="0" presId="urn:microsoft.com/office/officeart/2005/8/layout/list1"/>
    <dgm:cxn modelId="{2C16A8D8-92CA-40E0-97E8-2F5C983193B9}" type="presParOf" srcId="{DA7E0161-DF7A-4246-A0BF-B4E2F8D96E0C}" destId="{3EFED0DE-2FAA-4EE2-AABF-6FD94C090D5C}" srcOrd="13" destOrd="0" presId="urn:microsoft.com/office/officeart/2005/8/layout/list1"/>
    <dgm:cxn modelId="{7B90C133-7CD5-4706-9FB3-C4A19EE2985F}" type="presParOf" srcId="{DA7E0161-DF7A-4246-A0BF-B4E2F8D96E0C}" destId="{6F7BCA0C-099E-4625-9108-53E95901ED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603B71-5BF0-401B-A069-0EC3D2D5B280}" type="doc">
      <dgm:prSet loTypeId="urn:microsoft.com/office/officeart/2005/8/layout/defaul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DAED79-9562-4A4C-AFAA-EC20E9DF0110}">
      <dgm:prSet phldrT="[Text]"/>
      <dgm:spPr/>
      <dgm:t>
        <a:bodyPr/>
        <a:lstStyle/>
        <a:p>
          <a:pPr algn="ctr"/>
          <a:r>
            <a:rPr lang="en-US" dirty="0" smtClean="0"/>
            <a:t>A memo</a:t>
          </a:r>
          <a:endParaRPr lang="en-US" dirty="0"/>
        </a:p>
      </dgm:t>
    </dgm:pt>
    <dgm:pt modelId="{8F22659F-6BDB-4991-A3CE-A1DB2C6D757F}" type="parTrans" cxnId="{2C2691D6-6612-49CD-9CF4-DDA39CC7824E}">
      <dgm:prSet/>
      <dgm:spPr/>
      <dgm:t>
        <a:bodyPr/>
        <a:lstStyle/>
        <a:p>
          <a:pPr algn="ctr"/>
          <a:endParaRPr lang="en-US"/>
        </a:p>
      </dgm:t>
    </dgm:pt>
    <dgm:pt modelId="{1BDFA19C-2A1F-46F4-806A-29DE972842A4}" type="sibTrans" cxnId="{2C2691D6-6612-49CD-9CF4-DDA39CC7824E}">
      <dgm:prSet/>
      <dgm:spPr/>
      <dgm:t>
        <a:bodyPr/>
        <a:lstStyle/>
        <a:p>
          <a:pPr algn="ctr"/>
          <a:endParaRPr lang="en-US"/>
        </a:p>
      </dgm:t>
    </dgm:pt>
    <dgm:pt modelId="{30B8F59D-FFFA-4457-89D5-F6E0352C3196}">
      <dgm:prSet phldrT="[Text]"/>
      <dgm:spPr/>
      <dgm:t>
        <a:bodyPr/>
        <a:lstStyle/>
        <a:p>
          <a:pPr algn="ctr"/>
          <a:r>
            <a:rPr lang="en-US" dirty="0" smtClean="0"/>
            <a:t>A letter/email</a:t>
          </a:r>
          <a:endParaRPr lang="en-US" dirty="0"/>
        </a:p>
      </dgm:t>
    </dgm:pt>
    <dgm:pt modelId="{31CDE91B-1448-45E1-9D8C-65A448704104}" type="parTrans" cxnId="{27F91473-FB10-4272-9FE0-54A2F84E7B1F}">
      <dgm:prSet/>
      <dgm:spPr/>
      <dgm:t>
        <a:bodyPr/>
        <a:lstStyle/>
        <a:p>
          <a:pPr algn="ctr"/>
          <a:endParaRPr lang="en-US"/>
        </a:p>
      </dgm:t>
    </dgm:pt>
    <dgm:pt modelId="{0E36A072-D396-4C14-BA7D-48FFEB2F6FDB}" type="sibTrans" cxnId="{27F91473-FB10-4272-9FE0-54A2F84E7B1F}">
      <dgm:prSet/>
      <dgm:spPr/>
      <dgm:t>
        <a:bodyPr/>
        <a:lstStyle/>
        <a:p>
          <a:pPr algn="ctr"/>
          <a:endParaRPr lang="en-US"/>
        </a:p>
      </dgm:t>
    </dgm:pt>
    <dgm:pt modelId="{9A440741-17F0-49F2-8D7B-4DB4FEE051A6}">
      <dgm:prSet phldrT="[Text]"/>
      <dgm:spPr/>
      <dgm:t>
        <a:bodyPr/>
        <a:lstStyle/>
        <a:p>
          <a:pPr algn="ctr"/>
          <a:r>
            <a:rPr lang="en-US" dirty="0" smtClean="0"/>
            <a:t>Formal Report</a:t>
          </a:r>
          <a:endParaRPr lang="en-US" dirty="0"/>
        </a:p>
      </dgm:t>
    </dgm:pt>
    <dgm:pt modelId="{2E542C8F-99D0-43E0-B267-5166E3521366}" type="parTrans" cxnId="{5524659E-4D6A-4329-ADD4-C708649765AA}">
      <dgm:prSet/>
      <dgm:spPr/>
      <dgm:t>
        <a:bodyPr/>
        <a:lstStyle/>
        <a:p>
          <a:pPr algn="ctr"/>
          <a:endParaRPr lang="en-US"/>
        </a:p>
      </dgm:t>
    </dgm:pt>
    <dgm:pt modelId="{A29577B5-A448-4FE8-81A0-875337600669}" type="sibTrans" cxnId="{5524659E-4D6A-4329-ADD4-C708649765AA}">
      <dgm:prSet/>
      <dgm:spPr/>
      <dgm:t>
        <a:bodyPr/>
        <a:lstStyle/>
        <a:p>
          <a:pPr algn="ctr"/>
          <a:endParaRPr lang="en-US"/>
        </a:p>
      </dgm:t>
    </dgm:pt>
    <dgm:pt modelId="{46E37255-6A81-4BB6-819C-C594AF2D7A69}" type="pres">
      <dgm:prSet presAssocID="{C4603B71-5BF0-401B-A069-0EC3D2D5B280}" presName="diagram" presStyleCnt="0">
        <dgm:presLayoutVars>
          <dgm:dir/>
          <dgm:resizeHandles val="exact"/>
        </dgm:presLayoutVars>
      </dgm:prSet>
      <dgm:spPr/>
    </dgm:pt>
    <dgm:pt modelId="{FC104767-A6E5-4868-8815-A65064EF266A}" type="pres">
      <dgm:prSet presAssocID="{9FDAED79-9562-4A4C-AFAA-EC20E9DF0110}" presName="node" presStyleLbl="node1" presStyleIdx="0" presStyleCnt="3" custScaleY="106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957CC-5973-4F1F-BAE7-2737751FDF97}" type="pres">
      <dgm:prSet presAssocID="{1BDFA19C-2A1F-46F4-806A-29DE972842A4}" presName="sibTrans" presStyleCnt="0"/>
      <dgm:spPr/>
    </dgm:pt>
    <dgm:pt modelId="{FFF219DD-ED5E-44DE-82DE-CD48BFFBC53E}" type="pres">
      <dgm:prSet presAssocID="{30B8F59D-FFFA-4457-89D5-F6E0352C319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A1485-4F8C-4A71-87EC-01602B15A65B}" type="pres">
      <dgm:prSet presAssocID="{0E36A072-D396-4C14-BA7D-48FFEB2F6FDB}" presName="sibTrans" presStyleCnt="0"/>
      <dgm:spPr/>
    </dgm:pt>
    <dgm:pt modelId="{FA9AAE70-1F30-47E9-9968-64A08D01563B}" type="pres">
      <dgm:prSet presAssocID="{9A440741-17F0-49F2-8D7B-4DB4FEE051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8F4D1-D989-44E3-B24F-11F40DAFF0C8}" type="presOf" srcId="{9FDAED79-9562-4A4C-AFAA-EC20E9DF0110}" destId="{FC104767-A6E5-4868-8815-A65064EF266A}" srcOrd="0" destOrd="0" presId="urn:microsoft.com/office/officeart/2005/8/layout/default"/>
    <dgm:cxn modelId="{5A1A5668-2168-43AC-999E-92B68B78C491}" type="presOf" srcId="{30B8F59D-FFFA-4457-89D5-F6E0352C3196}" destId="{FFF219DD-ED5E-44DE-82DE-CD48BFFBC53E}" srcOrd="0" destOrd="0" presId="urn:microsoft.com/office/officeart/2005/8/layout/default"/>
    <dgm:cxn modelId="{44C91A9B-C3AA-400B-8176-7946CA4BE0C1}" type="presOf" srcId="{9A440741-17F0-49F2-8D7B-4DB4FEE051A6}" destId="{FA9AAE70-1F30-47E9-9968-64A08D01563B}" srcOrd="0" destOrd="0" presId="urn:microsoft.com/office/officeart/2005/8/layout/default"/>
    <dgm:cxn modelId="{2C2691D6-6612-49CD-9CF4-DDA39CC7824E}" srcId="{C4603B71-5BF0-401B-A069-0EC3D2D5B280}" destId="{9FDAED79-9562-4A4C-AFAA-EC20E9DF0110}" srcOrd="0" destOrd="0" parTransId="{8F22659F-6BDB-4991-A3CE-A1DB2C6D757F}" sibTransId="{1BDFA19C-2A1F-46F4-806A-29DE972842A4}"/>
    <dgm:cxn modelId="{27F91473-FB10-4272-9FE0-54A2F84E7B1F}" srcId="{C4603B71-5BF0-401B-A069-0EC3D2D5B280}" destId="{30B8F59D-FFFA-4457-89D5-F6E0352C3196}" srcOrd="1" destOrd="0" parTransId="{31CDE91B-1448-45E1-9D8C-65A448704104}" sibTransId="{0E36A072-D396-4C14-BA7D-48FFEB2F6FDB}"/>
    <dgm:cxn modelId="{5524659E-4D6A-4329-ADD4-C708649765AA}" srcId="{C4603B71-5BF0-401B-A069-0EC3D2D5B280}" destId="{9A440741-17F0-49F2-8D7B-4DB4FEE051A6}" srcOrd="2" destOrd="0" parTransId="{2E542C8F-99D0-43E0-B267-5166E3521366}" sibTransId="{A29577B5-A448-4FE8-81A0-875337600669}"/>
    <dgm:cxn modelId="{5F0D948A-9945-4D49-A03E-03E34596EEF4}" type="presOf" srcId="{C4603B71-5BF0-401B-A069-0EC3D2D5B280}" destId="{46E37255-6A81-4BB6-819C-C594AF2D7A69}" srcOrd="0" destOrd="0" presId="urn:microsoft.com/office/officeart/2005/8/layout/default"/>
    <dgm:cxn modelId="{641942E0-34B6-48E1-8D30-4B0C72A2E0D5}" type="presParOf" srcId="{46E37255-6A81-4BB6-819C-C594AF2D7A69}" destId="{FC104767-A6E5-4868-8815-A65064EF266A}" srcOrd="0" destOrd="0" presId="urn:microsoft.com/office/officeart/2005/8/layout/default"/>
    <dgm:cxn modelId="{8F74CAFD-88BC-4FAA-BE17-35FDEB4216F0}" type="presParOf" srcId="{46E37255-6A81-4BB6-819C-C594AF2D7A69}" destId="{579957CC-5973-4F1F-BAE7-2737751FDF97}" srcOrd="1" destOrd="0" presId="urn:microsoft.com/office/officeart/2005/8/layout/default"/>
    <dgm:cxn modelId="{2AF7C5A3-71F3-4507-A8F7-77936CD8AA28}" type="presParOf" srcId="{46E37255-6A81-4BB6-819C-C594AF2D7A69}" destId="{FFF219DD-ED5E-44DE-82DE-CD48BFFBC53E}" srcOrd="2" destOrd="0" presId="urn:microsoft.com/office/officeart/2005/8/layout/default"/>
    <dgm:cxn modelId="{B1A6BABA-BBE2-4672-B37E-299E471668AB}" type="presParOf" srcId="{46E37255-6A81-4BB6-819C-C594AF2D7A69}" destId="{CE4A1485-4F8C-4A71-87EC-01602B15A65B}" srcOrd="3" destOrd="0" presId="urn:microsoft.com/office/officeart/2005/8/layout/default"/>
    <dgm:cxn modelId="{33EEE9E5-23CE-4D59-884C-3B713CA9F70F}" type="presParOf" srcId="{46E37255-6A81-4BB6-819C-C594AF2D7A69}" destId="{FA9AAE70-1F30-47E9-9968-64A08D01563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BC13F0-FEC3-4543-9AE8-B880728FDF88}" type="doc">
      <dgm:prSet loTypeId="urn:microsoft.com/office/officeart/2005/8/layout/defaul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0A74176-20B0-4559-B96C-D308615B283B}">
      <dgm:prSet phldrT="[Text]"/>
      <dgm:spPr/>
      <dgm:t>
        <a:bodyPr/>
        <a:lstStyle/>
        <a:p>
          <a:r>
            <a:rPr lang="en-US" dirty="0" smtClean="0"/>
            <a:t>1.Introduction</a:t>
          </a:r>
          <a:endParaRPr lang="en-US" dirty="0"/>
        </a:p>
      </dgm:t>
    </dgm:pt>
    <dgm:pt modelId="{783086CB-3130-4B17-813A-1857C9C88DD2}" type="parTrans" cxnId="{FAE63D1D-596F-4EC0-BA2D-D38B623F752F}">
      <dgm:prSet/>
      <dgm:spPr/>
      <dgm:t>
        <a:bodyPr/>
        <a:lstStyle/>
        <a:p>
          <a:endParaRPr lang="en-US"/>
        </a:p>
      </dgm:t>
    </dgm:pt>
    <dgm:pt modelId="{3CA6680D-0E06-4118-AA07-E44BB5561C88}" type="sibTrans" cxnId="{FAE63D1D-596F-4EC0-BA2D-D38B623F752F}">
      <dgm:prSet/>
      <dgm:spPr/>
      <dgm:t>
        <a:bodyPr/>
        <a:lstStyle/>
        <a:p>
          <a:endParaRPr lang="en-US"/>
        </a:p>
      </dgm:t>
    </dgm:pt>
    <dgm:pt modelId="{5425AFA0-6FD3-4171-970C-FBCAE2F544F2}">
      <dgm:prSet phldrT="[Text]"/>
      <dgm:spPr/>
      <dgm:t>
        <a:bodyPr/>
        <a:lstStyle/>
        <a:p>
          <a:r>
            <a:rPr lang="en-US" dirty="0" smtClean="0"/>
            <a:t>2. Work Completed</a:t>
          </a:r>
          <a:endParaRPr lang="en-US" dirty="0"/>
        </a:p>
      </dgm:t>
    </dgm:pt>
    <dgm:pt modelId="{FA99F01F-6474-4E75-8F50-98995908DA39}" type="parTrans" cxnId="{DEF7C0DA-D72F-413A-A769-3A831874D0ED}">
      <dgm:prSet/>
      <dgm:spPr/>
      <dgm:t>
        <a:bodyPr/>
        <a:lstStyle/>
        <a:p>
          <a:endParaRPr lang="en-US"/>
        </a:p>
      </dgm:t>
    </dgm:pt>
    <dgm:pt modelId="{8AFC80C5-E1B2-491C-8F8D-7C9ED53A2F89}" type="sibTrans" cxnId="{DEF7C0DA-D72F-413A-A769-3A831874D0ED}">
      <dgm:prSet/>
      <dgm:spPr/>
      <dgm:t>
        <a:bodyPr/>
        <a:lstStyle/>
        <a:p>
          <a:endParaRPr lang="en-US"/>
        </a:p>
      </dgm:t>
    </dgm:pt>
    <dgm:pt modelId="{84ACD671-AFDE-4302-9630-E1319284BB37}">
      <dgm:prSet phldrT="[Text]"/>
      <dgm:spPr/>
      <dgm:t>
        <a:bodyPr/>
        <a:lstStyle/>
        <a:p>
          <a:r>
            <a:rPr lang="en-US" dirty="0" smtClean="0"/>
            <a:t>3. Work Remaining</a:t>
          </a:r>
          <a:endParaRPr lang="en-US" dirty="0"/>
        </a:p>
      </dgm:t>
    </dgm:pt>
    <dgm:pt modelId="{71E02237-E69C-4C14-99D0-4A17C87E91BD}" type="parTrans" cxnId="{4531DFFD-74F0-4D0F-9DBC-8DB7097AD2C2}">
      <dgm:prSet/>
      <dgm:spPr/>
      <dgm:t>
        <a:bodyPr/>
        <a:lstStyle/>
        <a:p>
          <a:endParaRPr lang="en-US"/>
        </a:p>
      </dgm:t>
    </dgm:pt>
    <dgm:pt modelId="{5C5EA981-4091-4C5E-A43F-F60C93CBD6E3}" type="sibTrans" cxnId="{4531DFFD-74F0-4D0F-9DBC-8DB7097AD2C2}">
      <dgm:prSet/>
      <dgm:spPr/>
      <dgm:t>
        <a:bodyPr/>
        <a:lstStyle/>
        <a:p>
          <a:endParaRPr lang="en-US"/>
        </a:p>
      </dgm:t>
    </dgm:pt>
    <dgm:pt modelId="{2A434CE4-E201-4FD5-A6FE-68F5EBDFE6D7}">
      <dgm:prSet phldrT="[Text]"/>
      <dgm:spPr/>
      <dgm:t>
        <a:bodyPr/>
        <a:lstStyle/>
        <a:p>
          <a:r>
            <a:rPr lang="en-US" dirty="0" smtClean="0"/>
            <a:t>4. Adjustments/Problems if any</a:t>
          </a:r>
          <a:endParaRPr lang="en-US" dirty="0"/>
        </a:p>
      </dgm:t>
    </dgm:pt>
    <dgm:pt modelId="{3A7A5EA3-CEDD-4657-B173-62D5A311F426}" type="parTrans" cxnId="{D74940A2-E51E-4AAF-A19B-A62AE85A1C6E}">
      <dgm:prSet/>
      <dgm:spPr/>
      <dgm:t>
        <a:bodyPr/>
        <a:lstStyle/>
        <a:p>
          <a:endParaRPr lang="en-US"/>
        </a:p>
      </dgm:t>
    </dgm:pt>
    <dgm:pt modelId="{BFF30F48-597F-4F6F-AE05-5EF5297C4933}" type="sibTrans" cxnId="{D74940A2-E51E-4AAF-A19B-A62AE85A1C6E}">
      <dgm:prSet/>
      <dgm:spPr/>
      <dgm:t>
        <a:bodyPr/>
        <a:lstStyle/>
        <a:p>
          <a:endParaRPr lang="en-US"/>
        </a:p>
      </dgm:t>
    </dgm:pt>
    <dgm:pt modelId="{C944F194-6529-4102-B6C2-0C89784E43B9}">
      <dgm:prSet phldrT="[Text]"/>
      <dgm:spPr/>
      <dgm:t>
        <a:bodyPr/>
        <a:lstStyle/>
        <a:p>
          <a:r>
            <a:rPr lang="en-US" dirty="0" smtClean="0"/>
            <a:t>5. Conclusion</a:t>
          </a:r>
          <a:endParaRPr lang="en-US" dirty="0"/>
        </a:p>
      </dgm:t>
    </dgm:pt>
    <dgm:pt modelId="{7B0FF032-376E-4863-A8A4-00ABFFCE8242}" type="parTrans" cxnId="{0D30EE01-A5AD-4348-9EE7-ACED93E2B283}">
      <dgm:prSet/>
      <dgm:spPr/>
      <dgm:t>
        <a:bodyPr/>
        <a:lstStyle/>
        <a:p>
          <a:endParaRPr lang="en-US"/>
        </a:p>
      </dgm:t>
    </dgm:pt>
    <dgm:pt modelId="{ACEC9FD9-D303-44CE-80DD-9D36AF4C17B3}" type="sibTrans" cxnId="{0D30EE01-A5AD-4348-9EE7-ACED93E2B283}">
      <dgm:prSet/>
      <dgm:spPr/>
      <dgm:t>
        <a:bodyPr/>
        <a:lstStyle/>
        <a:p>
          <a:endParaRPr lang="en-US"/>
        </a:p>
      </dgm:t>
    </dgm:pt>
    <dgm:pt modelId="{B87D9F00-B55C-40BE-8A70-422E3A8463BF}" type="pres">
      <dgm:prSet presAssocID="{56BC13F0-FEC3-4543-9AE8-B880728FDF88}" presName="diagram" presStyleCnt="0">
        <dgm:presLayoutVars>
          <dgm:dir/>
          <dgm:resizeHandles val="exact"/>
        </dgm:presLayoutVars>
      </dgm:prSet>
      <dgm:spPr/>
    </dgm:pt>
    <dgm:pt modelId="{5629478C-B1F0-46AA-84A9-AB6A87EDCF03}" type="pres">
      <dgm:prSet presAssocID="{A0A74176-20B0-4559-B96C-D308615B283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D4BBA-371C-4F6D-B9F3-11E42434FC8F}" type="pres">
      <dgm:prSet presAssocID="{3CA6680D-0E06-4118-AA07-E44BB5561C88}" presName="sibTrans" presStyleCnt="0"/>
      <dgm:spPr/>
    </dgm:pt>
    <dgm:pt modelId="{2EBB2B64-2E34-4F67-8963-DA1344A55A93}" type="pres">
      <dgm:prSet presAssocID="{5425AFA0-6FD3-4171-970C-FBCAE2F544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C2D75-328E-4CA9-B8C3-528ABB027C3A}" type="pres">
      <dgm:prSet presAssocID="{8AFC80C5-E1B2-491C-8F8D-7C9ED53A2F89}" presName="sibTrans" presStyleCnt="0"/>
      <dgm:spPr/>
    </dgm:pt>
    <dgm:pt modelId="{FDDECE6F-6602-4567-9E76-9ACCC1BE4EAA}" type="pres">
      <dgm:prSet presAssocID="{84ACD671-AFDE-4302-9630-E1319284BB3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4DBAA-214A-4CA8-BB23-0595CFE9D98F}" type="pres">
      <dgm:prSet presAssocID="{5C5EA981-4091-4C5E-A43F-F60C93CBD6E3}" presName="sibTrans" presStyleCnt="0"/>
      <dgm:spPr/>
    </dgm:pt>
    <dgm:pt modelId="{EAA729A2-B0BF-4A51-A28A-853F4EB37C1B}" type="pres">
      <dgm:prSet presAssocID="{2A434CE4-E201-4FD5-A6FE-68F5EBDFE6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99675-A899-4EA0-BC45-888CBD6AA860}" type="pres">
      <dgm:prSet presAssocID="{BFF30F48-597F-4F6F-AE05-5EF5297C4933}" presName="sibTrans" presStyleCnt="0"/>
      <dgm:spPr/>
    </dgm:pt>
    <dgm:pt modelId="{5C2A76AA-A4B4-49FB-9556-8A819B976088}" type="pres">
      <dgm:prSet presAssocID="{C944F194-6529-4102-B6C2-0C89784E43B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30EE01-A5AD-4348-9EE7-ACED93E2B283}" srcId="{56BC13F0-FEC3-4543-9AE8-B880728FDF88}" destId="{C944F194-6529-4102-B6C2-0C89784E43B9}" srcOrd="4" destOrd="0" parTransId="{7B0FF032-376E-4863-A8A4-00ABFFCE8242}" sibTransId="{ACEC9FD9-D303-44CE-80DD-9D36AF4C17B3}"/>
    <dgm:cxn modelId="{3A7AF5AD-690D-4E1D-BEB6-17C87AEF5C0F}" type="presOf" srcId="{A0A74176-20B0-4559-B96C-D308615B283B}" destId="{5629478C-B1F0-46AA-84A9-AB6A87EDCF03}" srcOrd="0" destOrd="0" presId="urn:microsoft.com/office/officeart/2005/8/layout/default"/>
    <dgm:cxn modelId="{4531DFFD-74F0-4D0F-9DBC-8DB7097AD2C2}" srcId="{56BC13F0-FEC3-4543-9AE8-B880728FDF88}" destId="{84ACD671-AFDE-4302-9630-E1319284BB37}" srcOrd="2" destOrd="0" parTransId="{71E02237-E69C-4C14-99D0-4A17C87E91BD}" sibTransId="{5C5EA981-4091-4C5E-A43F-F60C93CBD6E3}"/>
    <dgm:cxn modelId="{A8559395-840B-4474-AD15-C2EE514FAEC1}" type="presOf" srcId="{2A434CE4-E201-4FD5-A6FE-68F5EBDFE6D7}" destId="{EAA729A2-B0BF-4A51-A28A-853F4EB37C1B}" srcOrd="0" destOrd="0" presId="urn:microsoft.com/office/officeart/2005/8/layout/default"/>
    <dgm:cxn modelId="{4A57A54A-7250-4C99-8994-8DB5696E5BDE}" type="presOf" srcId="{56BC13F0-FEC3-4543-9AE8-B880728FDF88}" destId="{B87D9F00-B55C-40BE-8A70-422E3A8463BF}" srcOrd="0" destOrd="0" presId="urn:microsoft.com/office/officeart/2005/8/layout/default"/>
    <dgm:cxn modelId="{D74940A2-E51E-4AAF-A19B-A62AE85A1C6E}" srcId="{56BC13F0-FEC3-4543-9AE8-B880728FDF88}" destId="{2A434CE4-E201-4FD5-A6FE-68F5EBDFE6D7}" srcOrd="3" destOrd="0" parTransId="{3A7A5EA3-CEDD-4657-B173-62D5A311F426}" sibTransId="{BFF30F48-597F-4F6F-AE05-5EF5297C4933}"/>
    <dgm:cxn modelId="{3C5BFD2D-DB2F-4732-AFFC-7C74E27C0B16}" type="presOf" srcId="{C944F194-6529-4102-B6C2-0C89784E43B9}" destId="{5C2A76AA-A4B4-49FB-9556-8A819B976088}" srcOrd="0" destOrd="0" presId="urn:microsoft.com/office/officeart/2005/8/layout/default"/>
    <dgm:cxn modelId="{FAE63D1D-596F-4EC0-BA2D-D38B623F752F}" srcId="{56BC13F0-FEC3-4543-9AE8-B880728FDF88}" destId="{A0A74176-20B0-4559-B96C-D308615B283B}" srcOrd="0" destOrd="0" parTransId="{783086CB-3130-4B17-813A-1857C9C88DD2}" sibTransId="{3CA6680D-0E06-4118-AA07-E44BB5561C88}"/>
    <dgm:cxn modelId="{DEF7C0DA-D72F-413A-A769-3A831874D0ED}" srcId="{56BC13F0-FEC3-4543-9AE8-B880728FDF88}" destId="{5425AFA0-6FD3-4171-970C-FBCAE2F544F2}" srcOrd="1" destOrd="0" parTransId="{FA99F01F-6474-4E75-8F50-98995908DA39}" sibTransId="{8AFC80C5-E1B2-491C-8F8D-7C9ED53A2F89}"/>
    <dgm:cxn modelId="{31AC162A-F9AF-4130-AD12-B515D49B3FD7}" type="presOf" srcId="{5425AFA0-6FD3-4171-970C-FBCAE2F544F2}" destId="{2EBB2B64-2E34-4F67-8963-DA1344A55A93}" srcOrd="0" destOrd="0" presId="urn:microsoft.com/office/officeart/2005/8/layout/default"/>
    <dgm:cxn modelId="{7E62B3ED-F263-4830-AB55-B3A84DB96DB5}" type="presOf" srcId="{84ACD671-AFDE-4302-9630-E1319284BB37}" destId="{FDDECE6F-6602-4567-9E76-9ACCC1BE4EAA}" srcOrd="0" destOrd="0" presId="urn:microsoft.com/office/officeart/2005/8/layout/default"/>
    <dgm:cxn modelId="{80B50FE7-0B45-43D5-BDFD-216AFB9572ED}" type="presParOf" srcId="{B87D9F00-B55C-40BE-8A70-422E3A8463BF}" destId="{5629478C-B1F0-46AA-84A9-AB6A87EDCF03}" srcOrd="0" destOrd="0" presId="urn:microsoft.com/office/officeart/2005/8/layout/default"/>
    <dgm:cxn modelId="{217C70FE-1A9D-474F-8CE9-BC995F3D202E}" type="presParOf" srcId="{B87D9F00-B55C-40BE-8A70-422E3A8463BF}" destId="{BA3D4BBA-371C-4F6D-B9F3-11E42434FC8F}" srcOrd="1" destOrd="0" presId="urn:microsoft.com/office/officeart/2005/8/layout/default"/>
    <dgm:cxn modelId="{64D4DE99-757C-45D9-B804-229BDFC63981}" type="presParOf" srcId="{B87D9F00-B55C-40BE-8A70-422E3A8463BF}" destId="{2EBB2B64-2E34-4F67-8963-DA1344A55A93}" srcOrd="2" destOrd="0" presId="urn:microsoft.com/office/officeart/2005/8/layout/default"/>
    <dgm:cxn modelId="{21D6FE0F-5074-48FE-8365-AD1C08E14065}" type="presParOf" srcId="{B87D9F00-B55C-40BE-8A70-422E3A8463BF}" destId="{E46C2D75-328E-4CA9-B8C3-528ABB027C3A}" srcOrd="3" destOrd="0" presId="urn:microsoft.com/office/officeart/2005/8/layout/default"/>
    <dgm:cxn modelId="{CFB1482F-E4F9-417A-87F6-DB3797CCB89B}" type="presParOf" srcId="{B87D9F00-B55C-40BE-8A70-422E3A8463BF}" destId="{FDDECE6F-6602-4567-9E76-9ACCC1BE4EAA}" srcOrd="4" destOrd="0" presId="urn:microsoft.com/office/officeart/2005/8/layout/default"/>
    <dgm:cxn modelId="{1649244B-54AD-41ED-B398-83C630FD9D31}" type="presParOf" srcId="{B87D9F00-B55C-40BE-8A70-422E3A8463BF}" destId="{D064DBAA-214A-4CA8-BB23-0595CFE9D98F}" srcOrd="5" destOrd="0" presId="urn:microsoft.com/office/officeart/2005/8/layout/default"/>
    <dgm:cxn modelId="{BCEFDD0B-9035-4A2C-BF3A-F471F8987F7B}" type="presParOf" srcId="{B87D9F00-B55C-40BE-8A70-422E3A8463BF}" destId="{EAA729A2-B0BF-4A51-A28A-853F4EB37C1B}" srcOrd="6" destOrd="0" presId="urn:microsoft.com/office/officeart/2005/8/layout/default"/>
    <dgm:cxn modelId="{5B867538-0181-4379-856D-619A0CCC7B4B}" type="presParOf" srcId="{B87D9F00-B55C-40BE-8A70-422E3A8463BF}" destId="{E3E99675-A899-4EA0-BC45-888CBD6AA860}" srcOrd="7" destOrd="0" presId="urn:microsoft.com/office/officeart/2005/8/layout/default"/>
    <dgm:cxn modelId="{3AFEA5DE-0171-4D81-AD5F-46BBDEDE83EA}" type="presParOf" srcId="{B87D9F00-B55C-40BE-8A70-422E3A8463BF}" destId="{5C2A76AA-A4B4-49FB-9556-8A819B97608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16FEC9-DD29-4B0B-B35B-03151263EDC3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900344-E575-4729-8485-438E9256C7AF}">
      <dgm:prSet phldrT="[Text]" custT="1"/>
      <dgm:spPr/>
      <dgm:t>
        <a:bodyPr/>
        <a:lstStyle/>
        <a:p>
          <a:r>
            <a:rPr lang="en-US" sz="1800" dirty="0" smtClean="0"/>
            <a:t>Mention the purpose of the report. </a:t>
          </a:r>
          <a:r>
            <a:rPr lang="en-US" sz="1800" dirty="0" smtClean="0">
              <a:solidFill>
                <a:srgbClr val="FFFF00"/>
              </a:solidFill>
            </a:rPr>
            <a:t>(E.g. The purpose of this report is to state the progress made from January 1 to January 14 pertaining to the E-Academy Website project.)</a:t>
          </a:r>
          <a:endParaRPr lang="en-US" sz="1800" dirty="0">
            <a:solidFill>
              <a:srgbClr val="FFFF00"/>
            </a:solidFill>
          </a:endParaRPr>
        </a:p>
      </dgm:t>
    </dgm:pt>
    <dgm:pt modelId="{A7A2A031-AC7E-4EE4-AE79-8B6F85B4B1DC}" type="parTrans" cxnId="{86CCBFB7-F1BF-4EDF-B460-64957CF0E3DF}">
      <dgm:prSet/>
      <dgm:spPr/>
      <dgm:t>
        <a:bodyPr/>
        <a:lstStyle/>
        <a:p>
          <a:endParaRPr lang="en-US"/>
        </a:p>
      </dgm:t>
    </dgm:pt>
    <dgm:pt modelId="{5C4B2E86-AC52-4A79-85DA-38E542D8F533}" type="sibTrans" cxnId="{86CCBFB7-F1BF-4EDF-B460-64957CF0E3DF}">
      <dgm:prSet/>
      <dgm:spPr/>
      <dgm:t>
        <a:bodyPr/>
        <a:lstStyle/>
        <a:p>
          <a:endParaRPr lang="en-US"/>
        </a:p>
      </dgm:t>
    </dgm:pt>
    <dgm:pt modelId="{49D58296-4BEB-4672-B0AE-BCEA9380DB6E}">
      <dgm:prSet phldrT="[Text]" custT="1"/>
      <dgm:spPr/>
      <dgm:t>
        <a:bodyPr/>
        <a:lstStyle/>
        <a:p>
          <a:r>
            <a:rPr lang="en-US" sz="2000" dirty="0" smtClean="0"/>
            <a:t>Discuss the project under completion. State its aims.</a:t>
          </a:r>
          <a:endParaRPr lang="en-US" sz="2000" dirty="0"/>
        </a:p>
      </dgm:t>
    </dgm:pt>
    <dgm:pt modelId="{03BD32FA-752F-4740-9AA3-8FCE39432F08}" type="parTrans" cxnId="{029C0B66-CCA3-41E7-8C7E-155B03692F0F}">
      <dgm:prSet/>
      <dgm:spPr/>
      <dgm:t>
        <a:bodyPr/>
        <a:lstStyle/>
        <a:p>
          <a:endParaRPr lang="en-US"/>
        </a:p>
      </dgm:t>
    </dgm:pt>
    <dgm:pt modelId="{66CA81B5-5FEB-42AC-8A7F-745EAFD845F5}" type="sibTrans" cxnId="{029C0B66-CCA3-41E7-8C7E-155B03692F0F}">
      <dgm:prSet/>
      <dgm:spPr/>
      <dgm:t>
        <a:bodyPr/>
        <a:lstStyle/>
        <a:p>
          <a:endParaRPr lang="en-US"/>
        </a:p>
      </dgm:t>
    </dgm:pt>
    <dgm:pt modelId="{77F57CF6-B2E7-4A09-A39E-F1FF0704A30C}">
      <dgm:prSet phldrT="[Text]" custT="1"/>
      <dgm:spPr/>
      <dgm:t>
        <a:bodyPr/>
        <a:lstStyle/>
        <a:p>
          <a:r>
            <a:rPr lang="en-US" sz="2000" dirty="0" smtClean="0"/>
            <a:t>Discuss changes in the scope or aims of the project if any.</a:t>
          </a:r>
          <a:endParaRPr lang="en-US" sz="2000" dirty="0"/>
        </a:p>
      </dgm:t>
    </dgm:pt>
    <dgm:pt modelId="{BA381724-2F94-48B2-B1A5-67FA914AFE07}" type="parTrans" cxnId="{F6DE4BA9-2981-4775-B4DD-834E81FA48BA}">
      <dgm:prSet/>
      <dgm:spPr/>
      <dgm:t>
        <a:bodyPr/>
        <a:lstStyle/>
        <a:p>
          <a:endParaRPr lang="en-US"/>
        </a:p>
      </dgm:t>
    </dgm:pt>
    <dgm:pt modelId="{75CC08A7-1900-45AF-A2A3-AA7FD59051CE}" type="sibTrans" cxnId="{F6DE4BA9-2981-4775-B4DD-834E81FA48BA}">
      <dgm:prSet/>
      <dgm:spPr/>
      <dgm:t>
        <a:bodyPr/>
        <a:lstStyle/>
        <a:p>
          <a:endParaRPr lang="en-US"/>
        </a:p>
      </dgm:t>
    </dgm:pt>
    <dgm:pt modelId="{47B30407-C264-46E5-9222-C35E076A5E95}">
      <dgm:prSet phldrT="[Text]" custT="1"/>
      <dgm:spPr/>
      <dgm:t>
        <a:bodyPr/>
        <a:lstStyle/>
        <a:p>
          <a:r>
            <a:rPr lang="en-US" sz="2000" dirty="0" smtClean="0"/>
            <a:t>Revise the previous progress achieved, milestones achieved.</a:t>
          </a:r>
          <a:endParaRPr lang="en-US" sz="2000" dirty="0"/>
        </a:p>
      </dgm:t>
    </dgm:pt>
    <dgm:pt modelId="{2F65197B-276D-4C96-9088-8C5C3C1EE1DC}" type="parTrans" cxnId="{4D879F79-9770-4033-9C9C-20CD9F6C1EB7}">
      <dgm:prSet/>
      <dgm:spPr/>
      <dgm:t>
        <a:bodyPr/>
        <a:lstStyle/>
        <a:p>
          <a:endParaRPr lang="en-US"/>
        </a:p>
      </dgm:t>
    </dgm:pt>
    <dgm:pt modelId="{D6E3F850-8731-4747-8679-49ADF0013250}" type="sibTrans" cxnId="{4D879F79-9770-4033-9C9C-20CD9F6C1EB7}">
      <dgm:prSet/>
      <dgm:spPr/>
      <dgm:t>
        <a:bodyPr/>
        <a:lstStyle/>
        <a:p>
          <a:endParaRPr lang="en-US"/>
        </a:p>
      </dgm:t>
    </dgm:pt>
    <dgm:pt modelId="{399800AF-90FE-477F-8478-9B93B45C0A61}">
      <dgm:prSet phldrT="[Text]" custT="1"/>
      <dgm:spPr/>
      <dgm:t>
        <a:bodyPr/>
        <a:lstStyle/>
        <a:p>
          <a:r>
            <a:rPr lang="en-US" sz="2000" dirty="0" smtClean="0"/>
            <a:t>Restate how previous problems were solved.</a:t>
          </a:r>
          <a:endParaRPr lang="en-US" sz="2000" dirty="0"/>
        </a:p>
      </dgm:t>
    </dgm:pt>
    <dgm:pt modelId="{45A9C776-DA0E-463B-B03F-60FC83EDC541}" type="parTrans" cxnId="{8817E109-F1CE-4A7D-AD4F-4159303EB968}">
      <dgm:prSet/>
      <dgm:spPr/>
      <dgm:t>
        <a:bodyPr/>
        <a:lstStyle/>
        <a:p>
          <a:endParaRPr lang="en-US"/>
        </a:p>
      </dgm:t>
    </dgm:pt>
    <dgm:pt modelId="{51953AB6-732F-4A77-A924-3517DA721003}" type="sibTrans" cxnId="{8817E109-F1CE-4A7D-AD4F-4159303EB968}">
      <dgm:prSet/>
      <dgm:spPr/>
      <dgm:t>
        <a:bodyPr/>
        <a:lstStyle/>
        <a:p>
          <a:endParaRPr lang="en-US"/>
        </a:p>
      </dgm:t>
    </dgm:pt>
    <dgm:pt modelId="{30ECC2C3-B072-4E73-8150-CC8A3FC6E24A}" type="pres">
      <dgm:prSet presAssocID="{9316FEC9-DD29-4B0B-B35B-03151263EDC3}" presName="linear" presStyleCnt="0">
        <dgm:presLayoutVars>
          <dgm:dir/>
          <dgm:animLvl val="lvl"/>
          <dgm:resizeHandles val="exact"/>
        </dgm:presLayoutVars>
      </dgm:prSet>
      <dgm:spPr/>
    </dgm:pt>
    <dgm:pt modelId="{169F049E-2F4A-4381-85B8-394D62DFD1EA}" type="pres">
      <dgm:prSet presAssocID="{CA900344-E575-4729-8485-438E9256C7AF}" presName="parentLin" presStyleCnt="0"/>
      <dgm:spPr/>
    </dgm:pt>
    <dgm:pt modelId="{2D34DEEB-832D-4FBD-ACE3-9EBDA8BDCF38}" type="pres">
      <dgm:prSet presAssocID="{CA900344-E575-4729-8485-438E9256C7AF}" presName="parentLeftMargin" presStyleLbl="node1" presStyleIdx="0" presStyleCnt="5"/>
      <dgm:spPr/>
    </dgm:pt>
    <dgm:pt modelId="{3ABCA107-0610-4605-AAD9-3AE5F37351AD}" type="pres">
      <dgm:prSet presAssocID="{CA900344-E575-4729-8485-438E9256C7AF}" presName="parentText" presStyleLbl="node1" presStyleIdx="0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4E518-6B70-459F-B386-A204BDA68E7D}" type="pres">
      <dgm:prSet presAssocID="{CA900344-E575-4729-8485-438E9256C7AF}" presName="negativeSpace" presStyleCnt="0"/>
      <dgm:spPr/>
    </dgm:pt>
    <dgm:pt modelId="{14FAFCF2-48EB-43A0-ABCA-F75C22E7F950}" type="pres">
      <dgm:prSet presAssocID="{CA900344-E575-4729-8485-438E9256C7AF}" presName="childText" presStyleLbl="conFgAcc1" presStyleIdx="0" presStyleCnt="5">
        <dgm:presLayoutVars>
          <dgm:bulletEnabled val="1"/>
        </dgm:presLayoutVars>
      </dgm:prSet>
      <dgm:spPr/>
    </dgm:pt>
    <dgm:pt modelId="{4725A611-3423-442F-BADE-6A5E6AAC4763}" type="pres">
      <dgm:prSet presAssocID="{5C4B2E86-AC52-4A79-85DA-38E542D8F533}" presName="spaceBetweenRectangles" presStyleCnt="0"/>
      <dgm:spPr/>
    </dgm:pt>
    <dgm:pt modelId="{1E5A1829-7227-49BB-883E-C72EAA3522BA}" type="pres">
      <dgm:prSet presAssocID="{49D58296-4BEB-4672-B0AE-BCEA9380DB6E}" presName="parentLin" presStyleCnt="0"/>
      <dgm:spPr/>
    </dgm:pt>
    <dgm:pt modelId="{A70BEB2D-49D3-495F-AC34-D2DA45DABB25}" type="pres">
      <dgm:prSet presAssocID="{49D58296-4BEB-4672-B0AE-BCEA9380DB6E}" presName="parentLeftMargin" presStyleLbl="node1" presStyleIdx="0" presStyleCnt="5"/>
      <dgm:spPr/>
    </dgm:pt>
    <dgm:pt modelId="{D34A80FB-C1F5-4349-BA41-92DEF0B09DF8}" type="pres">
      <dgm:prSet presAssocID="{49D58296-4BEB-4672-B0AE-BCEA9380DB6E}" presName="parentText" presStyleLbl="node1" presStyleIdx="1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B02A3-D879-442F-9963-853AF1ACA53F}" type="pres">
      <dgm:prSet presAssocID="{49D58296-4BEB-4672-B0AE-BCEA9380DB6E}" presName="negativeSpace" presStyleCnt="0"/>
      <dgm:spPr/>
    </dgm:pt>
    <dgm:pt modelId="{3CA96205-58A9-4AB2-AF25-0A424D0ECF8C}" type="pres">
      <dgm:prSet presAssocID="{49D58296-4BEB-4672-B0AE-BCEA9380DB6E}" presName="childText" presStyleLbl="conFgAcc1" presStyleIdx="1" presStyleCnt="5">
        <dgm:presLayoutVars>
          <dgm:bulletEnabled val="1"/>
        </dgm:presLayoutVars>
      </dgm:prSet>
      <dgm:spPr/>
    </dgm:pt>
    <dgm:pt modelId="{3B499906-0C73-49E3-927F-BAFDD4ACDA35}" type="pres">
      <dgm:prSet presAssocID="{66CA81B5-5FEB-42AC-8A7F-745EAFD845F5}" presName="spaceBetweenRectangles" presStyleCnt="0"/>
      <dgm:spPr/>
    </dgm:pt>
    <dgm:pt modelId="{12A1AD75-D242-47A6-BC20-D8141CA20655}" type="pres">
      <dgm:prSet presAssocID="{47B30407-C264-46E5-9222-C35E076A5E95}" presName="parentLin" presStyleCnt="0"/>
      <dgm:spPr/>
    </dgm:pt>
    <dgm:pt modelId="{B2D7C94F-1988-47FD-9FD3-0360FE65F24B}" type="pres">
      <dgm:prSet presAssocID="{47B30407-C264-46E5-9222-C35E076A5E95}" presName="parentLeftMargin" presStyleLbl="node1" presStyleIdx="1" presStyleCnt="5"/>
      <dgm:spPr/>
    </dgm:pt>
    <dgm:pt modelId="{8142E31B-1FB1-48C1-970B-7E6B13DAAEFE}" type="pres">
      <dgm:prSet presAssocID="{47B30407-C264-46E5-9222-C35E076A5E95}" presName="parentText" presStyleLbl="node1" presStyleIdx="2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2E5C3-71C1-472B-B2B5-AE4501913809}" type="pres">
      <dgm:prSet presAssocID="{47B30407-C264-46E5-9222-C35E076A5E95}" presName="negativeSpace" presStyleCnt="0"/>
      <dgm:spPr/>
    </dgm:pt>
    <dgm:pt modelId="{F5343CF2-C983-4DED-BACC-48945DC1B855}" type="pres">
      <dgm:prSet presAssocID="{47B30407-C264-46E5-9222-C35E076A5E95}" presName="childText" presStyleLbl="conFgAcc1" presStyleIdx="2" presStyleCnt="5">
        <dgm:presLayoutVars>
          <dgm:bulletEnabled val="1"/>
        </dgm:presLayoutVars>
      </dgm:prSet>
      <dgm:spPr/>
    </dgm:pt>
    <dgm:pt modelId="{0CF823FD-AEC3-4157-86EF-5F1F9805ABE6}" type="pres">
      <dgm:prSet presAssocID="{D6E3F850-8731-4747-8679-49ADF0013250}" presName="spaceBetweenRectangles" presStyleCnt="0"/>
      <dgm:spPr/>
    </dgm:pt>
    <dgm:pt modelId="{C0FE50A0-E6FC-4A23-9EA9-2901CD4DA739}" type="pres">
      <dgm:prSet presAssocID="{399800AF-90FE-477F-8478-9B93B45C0A61}" presName="parentLin" presStyleCnt="0"/>
      <dgm:spPr/>
    </dgm:pt>
    <dgm:pt modelId="{29FDF046-6B33-4D65-8437-AF4096F82450}" type="pres">
      <dgm:prSet presAssocID="{399800AF-90FE-477F-8478-9B93B45C0A61}" presName="parentLeftMargin" presStyleLbl="node1" presStyleIdx="2" presStyleCnt="5"/>
      <dgm:spPr/>
    </dgm:pt>
    <dgm:pt modelId="{06A7BD76-E1A9-43DF-9A4B-1FDD04317FF3}" type="pres">
      <dgm:prSet presAssocID="{399800AF-90FE-477F-8478-9B93B45C0A61}" presName="parentText" presStyleLbl="node1" presStyleIdx="3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7585A-7AF5-4357-9C84-ACC1FCCE0262}" type="pres">
      <dgm:prSet presAssocID="{399800AF-90FE-477F-8478-9B93B45C0A61}" presName="negativeSpace" presStyleCnt="0"/>
      <dgm:spPr/>
    </dgm:pt>
    <dgm:pt modelId="{56B65CB4-8E84-4EA3-B26F-25910C995929}" type="pres">
      <dgm:prSet presAssocID="{399800AF-90FE-477F-8478-9B93B45C0A61}" presName="childText" presStyleLbl="conFgAcc1" presStyleIdx="3" presStyleCnt="5">
        <dgm:presLayoutVars>
          <dgm:bulletEnabled val="1"/>
        </dgm:presLayoutVars>
      </dgm:prSet>
      <dgm:spPr/>
    </dgm:pt>
    <dgm:pt modelId="{133B8E12-341D-4304-8C6B-FDD6442E4E1A}" type="pres">
      <dgm:prSet presAssocID="{51953AB6-732F-4A77-A924-3517DA721003}" presName="spaceBetweenRectangles" presStyleCnt="0"/>
      <dgm:spPr/>
    </dgm:pt>
    <dgm:pt modelId="{71F3252F-BFF0-4DEB-AFF0-F1BD3FBF81CF}" type="pres">
      <dgm:prSet presAssocID="{77F57CF6-B2E7-4A09-A39E-F1FF0704A30C}" presName="parentLin" presStyleCnt="0"/>
      <dgm:spPr/>
    </dgm:pt>
    <dgm:pt modelId="{F918ED3C-6805-4B90-A7DB-FB232CD5CC70}" type="pres">
      <dgm:prSet presAssocID="{77F57CF6-B2E7-4A09-A39E-F1FF0704A30C}" presName="parentLeftMargin" presStyleLbl="node1" presStyleIdx="3" presStyleCnt="5"/>
      <dgm:spPr/>
    </dgm:pt>
    <dgm:pt modelId="{A6945725-9E23-4A7E-A04A-DABDFD873C03}" type="pres">
      <dgm:prSet presAssocID="{77F57CF6-B2E7-4A09-A39E-F1FF0704A30C}" presName="parentText" presStyleLbl="node1" presStyleIdx="4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05D6D-D3B4-4B22-B509-54A2A7AC83E6}" type="pres">
      <dgm:prSet presAssocID="{77F57CF6-B2E7-4A09-A39E-F1FF0704A30C}" presName="negativeSpace" presStyleCnt="0"/>
      <dgm:spPr/>
    </dgm:pt>
    <dgm:pt modelId="{B26E7EC4-E5DD-459D-9E5A-ACED46BAEC47}" type="pres">
      <dgm:prSet presAssocID="{77F57CF6-B2E7-4A09-A39E-F1FF0704A30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7026ACF-E071-431D-BCB3-C73F9C34EE55}" type="presOf" srcId="{47B30407-C264-46E5-9222-C35E076A5E95}" destId="{B2D7C94F-1988-47FD-9FD3-0360FE65F24B}" srcOrd="0" destOrd="0" presId="urn:microsoft.com/office/officeart/2005/8/layout/list1"/>
    <dgm:cxn modelId="{4D879F79-9770-4033-9C9C-20CD9F6C1EB7}" srcId="{9316FEC9-DD29-4B0B-B35B-03151263EDC3}" destId="{47B30407-C264-46E5-9222-C35E076A5E95}" srcOrd="2" destOrd="0" parTransId="{2F65197B-276D-4C96-9088-8C5C3C1EE1DC}" sibTransId="{D6E3F850-8731-4747-8679-49ADF0013250}"/>
    <dgm:cxn modelId="{F6DE4BA9-2981-4775-B4DD-834E81FA48BA}" srcId="{9316FEC9-DD29-4B0B-B35B-03151263EDC3}" destId="{77F57CF6-B2E7-4A09-A39E-F1FF0704A30C}" srcOrd="4" destOrd="0" parTransId="{BA381724-2F94-48B2-B1A5-67FA914AFE07}" sibTransId="{75CC08A7-1900-45AF-A2A3-AA7FD59051CE}"/>
    <dgm:cxn modelId="{F59ED2E9-2D16-4DDC-B696-9D1821490405}" type="presOf" srcId="{CA900344-E575-4729-8485-438E9256C7AF}" destId="{2D34DEEB-832D-4FBD-ACE3-9EBDA8BDCF38}" srcOrd="0" destOrd="0" presId="urn:microsoft.com/office/officeart/2005/8/layout/list1"/>
    <dgm:cxn modelId="{A0BB8E94-7ED2-4158-9C51-D2A159286E8A}" type="presOf" srcId="{47B30407-C264-46E5-9222-C35E076A5E95}" destId="{8142E31B-1FB1-48C1-970B-7E6B13DAAEFE}" srcOrd="1" destOrd="0" presId="urn:microsoft.com/office/officeart/2005/8/layout/list1"/>
    <dgm:cxn modelId="{CCB7CF1B-1797-41A3-855C-C44B1848B8B9}" type="presOf" srcId="{77F57CF6-B2E7-4A09-A39E-F1FF0704A30C}" destId="{F918ED3C-6805-4B90-A7DB-FB232CD5CC70}" srcOrd="0" destOrd="0" presId="urn:microsoft.com/office/officeart/2005/8/layout/list1"/>
    <dgm:cxn modelId="{8817E109-F1CE-4A7D-AD4F-4159303EB968}" srcId="{9316FEC9-DD29-4B0B-B35B-03151263EDC3}" destId="{399800AF-90FE-477F-8478-9B93B45C0A61}" srcOrd="3" destOrd="0" parTransId="{45A9C776-DA0E-463B-B03F-60FC83EDC541}" sibTransId="{51953AB6-732F-4A77-A924-3517DA721003}"/>
    <dgm:cxn modelId="{07772DE4-84C9-47A7-8A8C-A9EF521EB797}" type="presOf" srcId="{9316FEC9-DD29-4B0B-B35B-03151263EDC3}" destId="{30ECC2C3-B072-4E73-8150-CC8A3FC6E24A}" srcOrd="0" destOrd="0" presId="urn:microsoft.com/office/officeart/2005/8/layout/list1"/>
    <dgm:cxn modelId="{151FFA10-0F61-49A7-A3C3-57F3AAD4E6B4}" type="presOf" srcId="{399800AF-90FE-477F-8478-9B93B45C0A61}" destId="{29FDF046-6B33-4D65-8437-AF4096F82450}" srcOrd="0" destOrd="0" presId="urn:microsoft.com/office/officeart/2005/8/layout/list1"/>
    <dgm:cxn modelId="{029C0B66-CCA3-41E7-8C7E-155B03692F0F}" srcId="{9316FEC9-DD29-4B0B-B35B-03151263EDC3}" destId="{49D58296-4BEB-4672-B0AE-BCEA9380DB6E}" srcOrd="1" destOrd="0" parTransId="{03BD32FA-752F-4740-9AA3-8FCE39432F08}" sibTransId="{66CA81B5-5FEB-42AC-8A7F-745EAFD845F5}"/>
    <dgm:cxn modelId="{C1D915A1-2AE0-46DE-B0C3-E8E9D889EB49}" type="presOf" srcId="{CA900344-E575-4729-8485-438E9256C7AF}" destId="{3ABCA107-0610-4605-AAD9-3AE5F37351AD}" srcOrd="1" destOrd="0" presId="urn:microsoft.com/office/officeart/2005/8/layout/list1"/>
    <dgm:cxn modelId="{AA471A09-035F-4BC4-B0A9-9B5D05D8B1E8}" type="presOf" srcId="{399800AF-90FE-477F-8478-9B93B45C0A61}" destId="{06A7BD76-E1A9-43DF-9A4B-1FDD04317FF3}" srcOrd="1" destOrd="0" presId="urn:microsoft.com/office/officeart/2005/8/layout/list1"/>
    <dgm:cxn modelId="{86CCBFB7-F1BF-4EDF-B460-64957CF0E3DF}" srcId="{9316FEC9-DD29-4B0B-B35B-03151263EDC3}" destId="{CA900344-E575-4729-8485-438E9256C7AF}" srcOrd="0" destOrd="0" parTransId="{A7A2A031-AC7E-4EE4-AE79-8B6F85B4B1DC}" sibTransId="{5C4B2E86-AC52-4A79-85DA-38E542D8F533}"/>
    <dgm:cxn modelId="{AB398E23-BA56-4869-A314-E420411C8532}" type="presOf" srcId="{49D58296-4BEB-4672-B0AE-BCEA9380DB6E}" destId="{D34A80FB-C1F5-4349-BA41-92DEF0B09DF8}" srcOrd="1" destOrd="0" presId="urn:microsoft.com/office/officeart/2005/8/layout/list1"/>
    <dgm:cxn modelId="{506280BA-BFE9-4B12-8DC3-C14F0267E02C}" type="presOf" srcId="{49D58296-4BEB-4672-B0AE-BCEA9380DB6E}" destId="{A70BEB2D-49D3-495F-AC34-D2DA45DABB25}" srcOrd="0" destOrd="0" presId="urn:microsoft.com/office/officeart/2005/8/layout/list1"/>
    <dgm:cxn modelId="{D1987A98-4130-4A22-850E-00C31081BDC2}" type="presOf" srcId="{77F57CF6-B2E7-4A09-A39E-F1FF0704A30C}" destId="{A6945725-9E23-4A7E-A04A-DABDFD873C03}" srcOrd="1" destOrd="0" presId="urn:microsoft.com/office/officeart/2005/8/layout/list1"/>
    <dgm:cxn modelId="{953B37D5-9F3F-43D7-B561-9A671474EF8F}" type="presParOf" srcId="{30ECC2C3-B072-4E73-8150-CC8A3FC6E24A}" destId="{169F049E-2F4A-4381-85B8-394D62DFD1EA}" srcOrd="0" destOrd="0" presId="urn:microsoft.com/office/officeart/2005/8/layout/list1"/>
    <dgm:cxn modelId="{3C46462D-13A1-4150-A7AC-EED363BCB80C}" type="presParOf" srcId="{169F049E-2F4A-4381-85B8-394D62DFD1EA}" destId="{2D34DEEB-832D-4FBD-ACE3-9EBDA8BDCF38}" srcOrd="0" destOrd="0" presId="urn:microsoft.com/office/officeart/2005/8/layout/list1"/>
    <dgm:cxn modelId="{E06240B6-C915-456F-B473-2D6DECEB27D3}" type="presParOf" srcId="{169F049E-2F4A-4381-85B8-394D62DFD1EA}" destId="{3ABCA107-0610-4605-AAD9-3AE5F37351AD}" srcOrd="1" destOrd="0" presId="urn:microsoft.com/office/officeart/2005/8/layout/list1"/>
    <dgm:cxn modelId="{78F550E9-FA6E-4950-A169-9847F55760D7}" type="presParOf" srcId="{30ECC2C3-B072-4E73-8150-CC8A3FC6E24A}" destId="{B904E518-6B70-459F-B386-A204BDA68E7D}" srcOrd="1" destOrd="0" presId="urn:microsoft.com/office/officeart/2005/8/layout/list1"/>
    <dgm:cxn modelId="{0FB6E42F-9901-4DC1-B696-84D5D2B4786B}" type="presParOf" srcId="{30ECC2C3-B072-4E73-8150-CC8A3FC6E24A}" destId="{14FAFCF2-48EB-43A0-ABCA-F75C22E7F950}" srcOrd="2" destOrd="0" presId="urn:microsoft.com/office/officeart/2005/8/layout/list1"/>
    <dgm:cxn modelId="{5694BD50-76EF-438A-8FFE-3403E43A53FA}" type="presParOf" srcId="{30ECC2C3-B072-4E73-8150-CC8A3FC6E24A}" destId="{4725A611-3423-442F-BADE-6A5E6AAC4763}" srcOrd="3" destOrd="0" presId="urn:microsoft.com/office/officeart/2005/8/layout/list1"/>
    <dgm:cxn modelId="{3A08ACF2-FBCA-410E-A08A-18AE19E4FCAB}" type="presParOf" srcId="{30ECC2C3-B072-4E73-8150-CC8A3FC6E24A}" destId="{1E5A1829-7227-49BB-883E-C72EAA3522BA}" srcOrd="4" destOrd="0" presId="urn:microsoft.com/office/officeart/2005/8/layout/list1"/>
    <dgm:cxn modelId="{A4BA2861-E949-4A94-89B0-D5D90F50B7D0}" type="presParOf" srcId="{1E5A1829-7227-49BB-883E-C72EAA3522BA}" destId="{A70BEB2D-49D3-495F-AC34-D2DA45DABB25}" srcOrd="0" destOrd="0" presId="urn:microsoft.com/office/officeart/2005/8/layout/list1"/>
    <dgm:cxn modelId="{C9023E3E-447B-49B0-8056-BA96DBE48561}" type="presParOf" srcId="{1E5A1829-7227-49BB-883E-C72EAA3522BA}" destId="{D34A80FB-C1F5-4349-BA41-92DEF0B09DF8}" srcOrd="1" destOrd="0" presId="urn:microsoft.com/office/officeart/2005/8/layout/list1"/>
    <dgm:cxn modelId="{C1FE7B0E-457B-438A-94DA-349EF774084C}" type="presParOf" srcId="{30ECC2C3-B072-4E73-8150-CC8A3FC6E24A}" destId="{547B02A3-D879-442F-9963-853AF1ACA53F}" srcOrd="5" destOrd="0" presId="urn:microsoft.com/office/officeart/2005/8/layout/list1"/>
    <dgm:cxn modelId="{CA7265EF-E9EB-4617-A06D-1726246240C8}" type="presParOf" srcId="{30ECC2C3-B072-4E73-8150-CC8A3FC6E24A}" destId="{3CA96205-58A9-4AB2-AF25-0A424D0ECF8C}" srcOrd="6" destOrd="0" presId="urn:microsoft.com/office/officeart/2005/8/layout/list1"/>
    <dgm:cxn modelId="{D506F09B-5342-48C3-9000-48C15C96D7EA}" type="presParOf" srcId="{30ECC2C3-B072-4E73-8150-CC8A3FC6E24A}" destId="{3B499906-0C73-49E3-927F-BAFDD4ACDA35}" srcOrd="7" destOrd="0" presId="urn:microsoft.com/office/officeart/2005/8/layout/list1"/>
    <dgm:cxn modelId="{0CF637D8-1263-412D-945A-B8BEBEC4957C}" type="presParOf" srcId="{30ECC2C3-B072-4E73-8150-CC8A3FC6E24A}" destId="{12A1AD75-D242-47A6-BC20-D8141CA20655}" srcOrd="8" destOrd="0" presId="urn:microsoft.com/office/officeart/2005/8/layout/list1"/>
    <dgm:cxn modelId="{476B967E-B019-4AAD-84B4-A0D2CD5F37E6}" type="presParOf" srcId="{12A1AD75-D242-47A6-BC20-D8141CA20655}" destId="{B2D7C94F-1988-47FD-9FD3-0360FE65F24B}" srcOrd="0" destOrd="0" presId="urn:microsoft.com/office/officeart/2005/8/layout/list1"/>
    <dgm:cxn modelId="{F62C3815-DDBB-473E-A8F0-EA037E186156}" type="presParOf" srcId="{12A1AD75-D242-47A6-BC20-D8141CA20655}" destId="{8142E31B-1FB1-48C1-970B-7E6B13DAAEFE}" srcOrd="1" destOrd="0" presId="urn:microsoft.com/office/officeart/2005/8/layout/list1"/>
    <dgm:cxn modelId="{3AAA57BE-F0F5-41C6-A1ED-E0151CBDA871}" type="presParOf" srcId="{30ECC2C3-B072-4E73-8150-CC8A3FC6E24A}" destId="{3642E5C3-71C1-472B-B2B5-AE4501913809}" srcOrd="9" destOrd="0" presId="urn:microsoft.com/office/officeart/2005/8/layout/list1"/>
    <dgm:cxn modelId="{F31F7D6F-FECE-4F4D-8009-8CE18C172A38}" type="presParOf" srcId="{30ECC2C3-B072-4E73-8150-CC8A3FC6E24A}" destId="{F5343CF2-C983-4DED-BACC-48945DC1B855}" srcOrd="10" destOrd="0" presId="urn:microsoft.com/office/officeart/2005/8/layout/list1"/>
    <dgm:cxn modelId="{92AF1148-B1E3-4771-81FF-463C66270F4D}" type="presParOf" srcId="{30ECC2C3-B072-4E73-8150-CC8A3FC6E24A}" destId="{0CF823FD-AEC3-4157-86EF-5F1F9805ABE6}" srcOrd="11" destOrd="0" presId="urn:microsoft.com/office/officeart/2005/8/layout/list1"/>
    <dgm:cxn modelId="{2CC03AB5-536D-46DF-9726-6B2F497B42F6}" type="presParOf" srcId="{30ECC2C3-B072-4E73-8150-CC8A3FC6E24A}" destId="{C0FE50A0-E6FC-4A23-9EA9-2901CD4DA739}" srcOrd="12" destOrd="0" presId="urn:microsoft.com/office/officeart/2005/8/layout/list1"/>
    <dgm:cxn modelId="{02E6501F-76E4-40BA-8E3A-C3A997B913AF}" type="presParOf" srcId="{C0FE50A0-E6FC-4A23-9EA9-2901CD4DA739}" destId="{29FDF046-6B33-4D65-8437-AF4096F82450}" srcOrd="0" destOrd="0" presId="urn:microsoft.com/office/officeart/2005/8/layout/list1"/>
    <dgm:cxn modelId="{DFFB47F2-1625-434F-84EB-563A988B248A}" type="presParOf" srcId="{C0FE50A0-E6FC-4A23-9EA9-2901CD4DA739}" destId="{06A7BD76-E1A9-43DF-9A4B-1FDD04317FF3}" srcOrd="1" destOrd="0" presId="urn:microsoft.com/office/officeart/2005/8/layout/list1"/>
    <dgm:cxn modelId="{995CC119-8EAA-48A6-BFC1-6319250ADAA6}" type="presParOf" srcId="{30ECC2C3-B072-4E73-8150-CC8A3FC6E24A}" destId="{B057585A-7AF5-4357-9C84-ACC1FCCE0262}" srcOrd="13" destOrd="0" presId="urn:microsoft.com/office/officeart/2005/8/layout/list1"/>
    <dgm:cxn modelId="{7CFE357D-A71F-48E6-A4C1-E23513E2F3D8}" type="presParOf" srcId="{30ECC2C3-B072-4E73-8150-CC8A3FC6E24A}" destId="{56B65CB4-8E84-4EA3-B26F-25910C995929}" srcOrd="14" destOrd="0" presId="urn:microsoft.com/office/officeart/2005/8/layout/list1"/>
    <dgm:cxn modelId="{5EF0325D-02A3-4321-87C5-FF6D4D8754B8}" type="presParOf" srcId="{30ECC2C3-B072-4E73-8150-CC8A3FC6E24A}" destId="{133B8E12-341D-4304-8C6B-FDD6442E4E1A}" srcOrd="15" destOrd="0" presId="urn:microsoft.com/office/officeart/2005/8/layout/list1"/>
    <dgm:cxn modelId="{3568A531-58E0-4392-B24E-9A3C369BE567}" type="presParOf" srcId="{30ECC2C3-B072-4E73-8150-CC8A3FC6E24A}" destId="{71F3252F-BFF0-4DEB-AFF0-F1BD3FBF81CF}" srcOrd="16" destOrd="0" presId="urn:microsoft.com/office/officeart/2005/8/layout/list1"/>
    <dgm:cxn modelId="{F7EA2645-14C2-4674-95A7-03C5E4A550B7}" type="presParOf" srcId="{71F3252F-BFF0-4DEB-AFF0-F1BD3FBF81CF}" destId="{F918ED3C-6805-4B90-A7DB-FB232CD5CC70}" srcOrd="0" destOrd="0" presId="urn:microsoft.com/office/officeart/2005/8/layout/list1"/>
    <dgm:cxn modelId="{E71FDB9B-254E-44AC-BEDE-FC3D8CD4A84A}" type="presParOf" srcId="{71F3252F-BFF0-4DEB-AFF0-F1BD3FBF81CF}" destId="{A6945725-9E23-4A7E-A04A-DABDFD873C03}" srcOrd="1" destOrd="0" presId="urn:microsoft.com/office/officeart/2005/8/layout/list1"/>
    <dgm:cxn modelId="{D39B2A33-1BD6-4CD8-9651-C774DB8801FE}" type="presParOf" srcId="{30ECC2C3-B072-4E73-8150-CC8A3FC6E24A}" destId="{AAA05D6D-D3B4-4B22-B509-54A2A7AC83E6}" srcOrd="17" destOrd="0" presId="urn:microsoft.com/office/officeart/2005/8/layout/list1"/>
    <dgm:cxn modelId="{564CE929-B05D-4DE2-8A1C-84C3E4228D67}" type="presParOf" srcId="{30ECC2C3-B072-4E73-8150-CC8A3FC6E24A}" destId="{B26E7EC4-E5DD-459D-9E5A-ACED46BAEC4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5F251-BC52-450E-94E9-B1B4F53658E4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593BD7F-6CC7-4267-B801-5EF9E982A845}">
      <dgm:prSet phldrT="[Text]"/>
      <dgm:spPr/>
      <dgm:t>
        <a:bodyPr/>
        <a:lstStyle/>
        <a:p>
          <a:r>
            <a:rPr lang="en-US" dirty="0" smtClean="0"/>
            <a:t>1. Discuss all tasks achieved date wise or topic-wise (dates still need to be included).</a:t>
          </a:r>
          <a:endParaRPr lang="en-US" dirty="0"/>
        </a:p>
      </dgm:t>
    </dgm:pt>
    <dgm:pt modelId="{84F5F030-BF5D-4EA6-996B-99B0F481E78B}" type="parTrans" cxnId="{697AB481-447C-466E-978D-DBEDFFC72DBA}">
      <dgm:prSet/>
      <dgm:spPr/>
      <dgm:t>
        <a:bodyPr/>
        <a:lstStyle/>
        <a:p>
          <a:endParaRPr lang="en-US"/>
        </a:p>
      </dgm:t>
    </dgm:pt>
    <dgm:pt modelId="{08B4FB53-FAB6-4842-97AF-9884B906B5DB}" type="sibTrans" cxnId="{697AB481-447C-466E-978D-DBEDFFC72DBA}">
      <dgm:prSet/>
      <dgm:spPr/>
      <dgm:t>
        <a:bodyPr/>
        <a:lstStyle/>
        <a:p>
          <a:endParaRPr lang="en-US"/>
        </a:p>
      </dgm:t>
    </dgm:pt>
    <dgm:pt modelId="{ADDBAE13-C31C-4C80-83FA-E4C634CF09AD}">
      <dgm:prSet phldrT="[Text]"/>
      <dgm:spPr/>
      <dgm:t>
        <a:bodyPr/>
        <a:lstStyle/>
        <a:p>
          <a:r>
            <a:rPr lang="en-US" dirty="0" smtClean="0"/>
            <a:t>2. Provide details of how the tasks were achieved.</a:t>
          </a:r>
          <a:endParaRPr lang="en-US" dirty="0"/>
        </a:p>
      </dgm:t>
    </dgm:pt>
    <dgm:pt modelId="{EF9307CA-CD5C-4D0C-8233-384291EF4413}" type="parTrans" cxnId="{06F3E60E-CCF7-47BF-B035-4B940D217EBD}">
      <dgm:prSet/>
      <dgm:spPr/>
      <dgm:t>
        <a:bodyPr/>
        <a:lstStyle/>
        <a:p>
          <a:endParaRPr lang="en-US"/>
        </a:p>
      </dgm:t>
    </dgm:pt>
    <dgm:pt modelId="{3BAA5A40-7119-453A-99CC-814FA9EF3C7D}" type="sibTrans" cxnId="{06F3E60E-CCF7-47BF-B035-4B940D217EBD}">
      <dgm:prSet/>
      <dgm:spPr/>
      <dgm:t>
        <a:bodyPr/>
        <a:lstStyle/>
        <a:p>
          <a:endParaRPr lang="en-US"/>
        </a:p>
      </dgm:t>
    </dgm:pt>
    <dgm:pt modelId="{1A6F3242-7466-4439-99B9-C3B6CD06B197}">
      <dgm:prSet phldrT="[Text]"/>
      <dgm:spPr/>
      <dgm:t>
        <a:bodyPr/>
        <a:lstStyle/>
        <a:p>
          <a:r>
            <a:rPr lang="en-US" dirty="0" smtClean="0"/>
            <a:t>3. Discuss to what extent the execution plan was followed.</a:t>
          </a:r>
          <a:endParaRPr lang="en-US" dirty="0"/>
        </a:p>
      </dgm:t>
    </dgm:pt>
    <dgm:pt modelId="{8E30BA1C-9010-4D29-ADB1-7D66D113BA37}" type="parTrans" cxnId="{689D2E63-D574-4F1D-B64C-097E1CCA993D}">
      <dgm:prSet/>
      <dgm:spPr/>
      <dgm:t>
        <a:bodyPr/>
        <a:lstStyle/>
        <a:p>
          <a:endParaRPr lang="en-US"/>
        </a:p>
      </dgm:t>
    </dgm:pt>
    <dgm:pt modelId="{6368F160-FD41-4B4D-80CF-CBF253B5A185}" type="sibTrans" cxnId="{689D2E63-D574-4F1D-B64C-097E1CCA993D}">
      <dgm:prSet/>
      <dgm:spPr/>
      <dgm:t>
        <a:bodyPr/>
        <a:lstStyle/>
        <a:p>
          <a:endParaRPr lang="en-US"/>
        </a:p>
      </dgm:t>
    </dgm:pt>
    <dgm:pt modelId="{BA20D996-EEAC-4292-B9C6-44C3FF3483F3}">
      <dgm:prSet phldrT="[Text]"/>
      <dgm:spPr/>
      <dgm:t>
        <a:bodyPr/>
        <a:lstStyle/>
        <a:p>
          <a:r>
            <a:rPr lang="en-US" dirty="0" smtClean="0"/>
            <a:t>4. Discuss the role of each team or team member and his/her tasks accomplished.</a:t>
          </a:r>
          <a:endParaRPr lang="en-US" dirty="0"/>
        </a:p>
      </dgm:t>
    </dgm:pt>
    <dgm:pt modelId="{9C86CE85-4E07-4DB5-845C-B3443F45B768}" type="parTrans" cxnId="{491179B4-8784-4B10-B337-41A9927878F0}">
      <dgm:prSet/>
      <dgm:spPr/>
      <dgm:t>
        <a:bodyPr/>
        <a:lstStyle/>
        <a:p>
          <a:endParaRPr lang="en-US"/>
        </a:p>
      </dgm:t>
    </dgm:pt>
    <dgm:pt modelId="{77B677EE-FB53-4840-A880-B7F678935A7E}" type="sibTrans" cxnId="{491179B4-8784-4B10-B337-41A9927878F0}">
      <dgm:prSet/>
      <dgm:spPr/>
      <dgm:t>
        <a:bodyPr/>
        <a:lstStyle/>
        <a:p>
          <a:endParaRPr lang="en-US"/>
        </a:p>
      </dgm:t>
    </dgm:pt>
    <dgm:pt modelId="{5BBD8CB3-CEAF-423C-80DE-EF638FB91479}" type="pres">
      <dgm:prSet presAssocID="{C2B5F251-BC52-450E-94E9-B1B4F53658E4}" presName="diagram" presStyleCnt="0">
        <dgm:presLayoutVars>
          <dgm:dir/>
          <dgm:resizeHandles val="exact"/>
        </dgm:presLayoutVars>
      </dgm:prSet>
      <dgm:spPr/>
    </dgm:pt>
    <dgm:pt modelId="{EE3A5EF4-723C-43DA-BCC5-C6006983B866}" type="pres">
      <dgm:prSet presAssocID="{8593BD7F-6CC7-4267-B801-5EF9E982A8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7A928-4D37-4EE0-AD9C-17F0C6464F95}" type="pres">
      <dgm:prSet presAssocID="{08B4FB53-FAB6-4842-97AF-9884B906B5DB}" presName="sibTrans" presStyleCnt="0"/>
      <dgm:spPr/>
    </dgm:pt>
    <dgm:pt modelId="{5737694E-1159-4863-A22A-59DDA1A801C7}" type="pres">
      <dgm:prSet presAssocID="{ADDBAE13-C31C-4C80-83FA-E4C634CF09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6C158-8921-45FB-81EC-F5C7E03930EB}" type="pres">
      <dgm:prSet presAssocID="{3BAA5A40-7119-453A-99CC-814FA9EF3C7D}" presName="sibTrans" presStyleCnt="0"/>
      <dgm:spPr/>
    </dgm:pt>
    <dgm:pt modelId="{AEDE6979-EB29-4A32-87FB-3940F84EBDC4}" type="pres">
      <dgm:prSet presAssocID="{1A6F3242-7466-4439-99B9-C3B6CD06B1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75D8C-652F-4869-9508-3F56D68CF848}" type="pres">
      <dgm:prSet presAssocID="{6368F160-FD41-4B4D-80CF-CBF253B5A185}" presName="sibTrans" presStyleCnt="0"/>
      <dgm:spPr/>
    </dgm:pt>
    <dgm:pt modelId="{F15CD837-3F4E-4B78-B63D-8C5744E0E5EB}" type="pres">
      <dgm:prSet presAssocID="{BA20D996-EEAC-4292-B9C6-44C3FF3483F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7AB481-447C-466E-978D-DBEDFFC72DBA}" srcId="{C2B5F251-BC52-450E-94E9-B1B4F53658E4}" destId="{8593BD7F-6CC7-4267-B801-5EF9E982A845}" srcOrd="0" destOrd="0" parTransId="{84F5F030-BF5D-4EA6-996B-99B0F481E78B}" sibTransId="{08B4FB53-FAB6-4842-97AF-9884B906B5DB}"/>
    <dgm:cxn modelId="{75201BB9-E69D-4072-BB4C-9F8248EE6613}" type="presOf" srcId="{C2B5F251-BC52-450E-94E9-B1B4F53658E4}" destId="{5BBD8CB3-CEAF-423C-80DE-EF638FB91479}" srcOrd="0" destOrd="0" presId="urn:microsoft.com/office/officeart/2005/8/layout/default"/>
    <dgm:cxn modelId="{9DA53EDB-EF44-4AF1-9C5D-DD1762EB5F19}" type="presOf" srcId="{ADDBAE13-C31C-4C80-83FA-E4C634CF09AD}" destId="{5737694E-1159-4863-A22A-59DDA1A801C7}" srcOrd="0" destOrd="0" presId="urn:microsoft.com/office/officeart/2005/8/layout/default"/>
    <dgm:cxn modelId="{3BD7977C-90EB-4170-9719-2CF9F2CBBDA5}" type="presOf" srcId="{8593BD7F-6CC7-4267-B801-5EF9E982A845}" destId="{EE3A5EF4-723C-43DA-BCC5-C6006983B866}" srcOrd="0" destOrd="0" presId="urn:microsoft.com/office/officeart/2005/8/layout/default"/>
    <dgm:cxn modelId="{50436B39-80F6-41EE-99CC-D94A9936CB96}" type="presOf" srcId="{BA20D996-EEAC-4292-B9C6-44C3FF3483F3}" destId="{F15CD837-3F4E-4B78-B63D-8C5744E0E5EB}" srcOrd="0" destOrd="0" presId="urn:microsoft.com/office/officeart/2005/8/layout/default"/>
    <dgm:cxn modelId="{579BDD74-9FC0-4272-98CB-B792741C138E}" type="presOf" srcId="{1A6F3242-7466-4439-99B9-C3B6CD06B197}" destId="{AEDE6979-EB29-4A32-87FB-3940F84EBDC4}" srcOrd="0" destOrd="0" presId="urn:microsoft.com/office/officeart/2005/8/layout/default"/>
    <dgm:cxn modelId="{06F3E60E-CCF7-47BF-B035-4B940D217EBD}" srcId="{C2B5F251-BC52-450E-94E9-B1B4F53658E4}" destId="{ADDBAE13-C31C-4C80-83FA-E4C634CF09AD}" srcOrd="1" destOrd="0" parTransId="{EF9307CA-CD5C-4D0C-8233-384291EF4413}" sibTransId="{3BAA5A40-7119-453A-99CC-814FA9EF3C7D}"/>
    <dgm:cxn modelId="{689D2E63-D574-4F1D-B64C-097E1CCA993D}" srcId="{C2B5F251-BC52-450E-94E9-B1B4F53658E4}" destId="{1A6F3242-7466-4439-99B9-C3B6CD06B197}" srcOrd="2" destOrd="0" parTransId="{8E30BA1C-9010-4D29-ADB1-7D66D113BA37}" sibTransId="{6368F160-FD41-4B4D-80CF-CBF253B5A185}"/>
    <dgm:cxn modelId="{491179B4-8784-4B10-B337-41A9927878F0}" srcId="{C2B5F251-BC52-450E-94E9-B1B4F53658E4}" destId="{BA20D996-EEAC-4292-B9C6-44C3FF3483F3}" srcOrd="3" destOrd="0" parTransId="{9C86CE85-4E07-4DB5-845C-B3443F45B768}" sibTransId="{77B677EE-FB53-4840-A880-B7F678935A7E}"/>
    <dgm:cxn modelId="{4EF340E7-821B-4401-9296-0839DA2478DD}" type="presParOf" srcId="{5BBD8CB3-CEAF-423C-80DE-EF638FB91479}" destId="{EE3A5EF4-723C-43DA-BCC5-C6006983B866}" srcOrd="0" destOrd="0" presId="urn:microsoft.com/office/officeart/2005/8/layout/default"/>
    <dgm:cxn modelId="{FBDEA6E1-3B06-4F61-9D3C-69393F176805}" type="presParOf" srcId="{5BBD8CB3-CEAF-423C-80DE-EF638FB91479}" destId="{A0A7A928-4D37-4EE0-AD9C-17F0C6464F95}" srcOrd="1" destOrd="0" presId="urn:microsoft.com/office/officeart/2005/8/layout/default"/>
    <dgm:cxn modelId="{DE8DD795-67A4-47BF-B4E0-FDD44AFAB0C7}" type="presParOf" srcId="{5BBD8CB3-CEAF-423C-80DE-EF638FB91479}" destId="{5737694E-1159-4863-A22A-59DDA1A801C7}" srcOrd="2" destOrd="0" presId="urn:microsoft.com/office/officeart/2005/8/layout/default"/>
    <dgm:cxn modelId="{6C5CAB52-A99A-4533-9888-EE326576BA65}" type="presParOf" srcId="{5BBD8CB3-CEAF-423C-80DE-EF638FB91479}" destId="{0B66C158-8921-45FB-81EC-F5C7E03930EB}" srcOrd="3" destOrd="0" presId="urn:microsoft.com/office/officeart/2005/8/layout/default"/>
    <dgm:cxn modelId="{23E02092-6F42-4793-8845-298DE76C4CE5}" type="presParOf" srcId="{5BBD8CB3-CEAF-423C-80DE-EF638FB91479}" destId="{AEDE6979-EB29-4A32-87FB-3940F84EBDC4}" srcOrd="4" destOrd="0" presId="urn:microsoft.com/office/officeart/2005/8/layout/default"/>
    <dgm:cxn modelId="{05228661-C372-40A4-8915-999392CA245A}" type="presParOf" srcId="{5BBD8CB3-CEAF-423C-80DE-EF638FB91479}" destId="{52975D8C-652F-4869-9508-3F56D68CF848}" srcOrd="5" destOrd="0" presId="urn:microsoft.com/office/officeart/2005/8/layout/default"/>
    <dgm:cxn modelId="{8A05FACE-0383-47BB-9F0F-2AECD534F478}" type="presParOf" srcId="{5BBD8CB3-CEAF-423C-80DE-EF638FB91479}" destId="{F15CD837-3F4E-4B78-B63D-8C5744E0E5E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FBE19B-02CD-454B-9041-55FE56355881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B515E3-6D07-4020-BD86-2AFB8F7F4CD4}">
      <dgm:prSet phldrT="[Text]" custT="1"/>
      <dgm:spPr/>
      <dgm:t>
        <a:bodyPr/>
        <a:lstStyle/>
        <a:p>
          <a:r>
            <a:rPr lang="en-US" sz="2000" dirty="0" smtClean="0"/>
            <a:t>Discuss the problems you encountered.</a:t>
          </a:r>
          <a:endParaRPr lang="en-US" sz="2000" dirty="0"/>
        </a:p>
      </dgm:t>
    </dgm:pt>
    <dgm:pt modelId="{7EDDA307-BCB4-4376-A66F-39E408AA0085}" type="parTrans" cxnId="{9B774281-145C-45E8-A11A-B485208EB00F}">
      <dgm:prSet/>
      <dgm:spPr/>
      <dgm:t>
        <a:bodyPr/>
        <a:lstStyle/>
        <a:p>
          <a:endParaRPr lang="en-US"/>
        </a:p>
      </dgm:t>
    </dgm:pt>
    <dgm:pt modelId="{1BA057AE-FB19-4D27-81B9-B4F18D82E045}" type="sibTrans" cxnId="{9B774281-145C-45E8-A11A-B485208EB00F}">
      <dgm:prSet/>
      <dgm:spPr/>
      <dgm:t>
        <a:bodyPr/>
        <a:lstStyle/>
        <a:p>
          <a:endParaRPr lang="en-US"/>
        </a:p>
      </dgm:t>
    </dgm:pt>
    <dgm:pt modelId="{74B62543-7302-45EC-90C3-DB1C2F435E94}">
      <dgm:prSet phldrT="[Text]" custT="1"/>
      <dgm:spPr/>
      <dgm:t>
        <a:bodyPr/>
        <a:lstStyle/>
        <a:p>
          <a:r>
            <a:rPr lang="en-US" sz="2000" dirty="0" smtClean="0"/>
            <a:t>Discuss how the problem impacted the progress and how it was resolved.</a:t>
          </a:r>
          <a:endParaRPr lang="en-US" sz="2000" dirty="0"/>
        </a:p>
      </dgm:t>
    </dgm:pt>
    <dgm:pt modelId="{BFA8A9F3-EED0-400F-9C5C-B78DA05C7B24}" type="parTrans" cxnId="{F7445706-B892-4E72-AF8C-F39658F64279}">
      <dgm:prSet/>
      <dgm:spPr/>
      <dgm:t>
        <a:bodyPr/>
        <a:lstStyle/>
        <a:p>
          <a:endParaRPr lang="en-US"/>
        </a:p>
      </dgm:t>
    </dgm:pt>
    <dgm:pt modelId="{18BF0011-929B-4D24-BA1D-EDC2966088A0}" type="sibTrans" cxnId="{F7445706-B892-4E72-AF8C-F39658F64279}">
      <dgm:prSet/>
      <dgm:spPr/>
      <dgm:t>
        <a:bodyPr/>
        <a:lstStyle/>
        <a:p>
          <a:endParaRPr lang="en-US"/>
        </a:p>
      </dgm:t>
    </dgm:pt>
    <dgm:pt modelId="{F2DA8F1D-49B6-4B74-B1BD-9FD14E04525B}">
      <dgm:prSet phldrT="[Text]" custT="1"/>
      <dgm:spPr/>
      <dgm:t>
        <a:bodyPr/>
        <a:lstStyle/>
        <a:p>
          <a:r>
            <a:rPr lang="en-US" sz="2000" dirty="0" smtClean="0"/>
            <a:t>Discuss the adjustments or changes that needed to be made due to the problem or any unexpected occurrence. </a:t>
          </a:r>
          <a:endParaRPr lang="en-US" sz="2000" dirty="0"/>
        </a:p>
      </dgm:t>
    </dgm:pt>
    <dgm:pt modelId="{0979A02B-E389-48D0-AE5D-0364D3BCC516}" type="parTrans" cxnId="{01737F93-0C39-4195-A73F-8148934EB51B}">
      <dgm:prSet/>
      <dgm:spPr/>
      <dgm:t>
        <a:bodyPr/>
        <a:lstStyle/>
        <a:p>
          <a:endParaRPr lang="en-US"/>
        </a:p>
      </dgm:t>
    </dgm:pt>
    <dgm:pt modelId="{7AC9444F-A38F-4EF8-B204-B87B069A5FDF}" type="sibTrans" cxnId="{01737F93-0C39-4195-A73F-8148934EB51B}">
      <dgm:prSet/>
      <dgm:spPr/>
      <dgm:t>
        <a:bodyPr/>
        <a:lstStyle/>
        <a:p>
          <a:endParaRPr lang="en-US"/>
        </a:p>
      </dgm:t>
    </dgm:pt>
    <dgm:pt modelId="{D4021426-1A88-4711-A036-97FEC44A088A}" type="pres">
      <dgm:prSet presAssocID="{CEFBE19B-02CD-454B-9041-55FE56355881}" presName="linear" presStyleCnt="0">
        <dgm:presLayoutVars>
          <dgm:dir/>
          <dgm:animLvl val="lvl"/>
          <dgm:resizeHandles val="exact"/>
        </dgm:presLayoutVars>
      </dgm:prSet>
      <dgm:spPr/>
    </dgm:pt>
    <dgm:pt modelId="{1D183D61-16A5-4297-B77D-A29FBDA640A7}" type="pres">
      <dgm:prSet presAssocID="{4FB515E3-6D07-4020-BD86-2AFB8F7F4CD4}" presName="parentLin" presStyleCnt="0"/>
      <dgm:spPr/>
    </dgm:pt>
    <dgm:pt modelId="{5BA280FA-362C-43A0-860F-6BCC00D8214D}" type="pres">
      <dgm:prSet presAssocID="{4FB515E3-6D07-4020-BD86-2AFB8F7F4CD4}" presName="parentLeftMargin" presStyleLbl="node1" presStyleIdx="0" presStyleCnt="3"/>
      <dgm:spPr/>
    </dgm:pt>
    <dgm:pt modelId="{279D95C4-786B-4DDD-B495-6EE5E5784C26}" type="pres">
      <dgm:prSet presAssocID="{4FB515E3-6D07-4020-BD86-2AFB8F7F4CD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07AA3-1A61-44D5-9339-17CDD6BCBF4A}" type="pres">
      <dgm:prSet presAssocID="{4FB515E3-6D07-4020-BD86-2AFB8F7F4CD4}" presName="negativeSpace" presStyleCnt="0"/>
      <dgm:spPr/>
    </dgm:pt>
    <dgm:pt modelId="{71425B42-BB2C-40EF-8DFC-F123DE7462A3}" type="pres">
      <dgm:prSet presAssocID="{4FB515E3-6D07-4020-BD86-2AFB8F7F4CD4}" presName="childText" presStyleLbl="conFgAcc1" presStyleIdx="0" presStyleCnt="3">
        <dgm:presLayoutVars>
          <dgm:bulletEnabled val="1"/>
        </dgm:presLayoutVars>
      </dgm:prSet>
      <dgm:spPr/>
    </dgm:pt>
    <dgm:pt modelId="{F2814E48-AC90-4088-B7A6-30AC9F526087}" type="pres">
      <dgm:prSet presAssocID="{1BA057AE-FB19-4D27-81B9-B4F18D82E045}" presName="spaceBetweenRectangles" presStyleCnt="0"/>
      <dgm:spPr/>
    </dgm:pt>
    <dgm:pt modelId="{ED5046B4-4663-4881-BBDE-49481ECFFA99}" type="pres">
      <dgm:prSet presAssocID="{74B62543-7302-45EC-90C3-DB1C2F435E94}" presName="parentLin" presStyleCnt="0"/>
      <dgm:spPr/>
    </dgm:pt>
    <dgm:pt modelId="{379A82E4-C21B-4FF6-96FA-4DD888FCDBE9}" type="pres">
      <dgm:prSet presAssocID="{74B62543-7302-45EC-90C3-DB1C2F435E94}" presName="parentLeftMargin" presStyleLbl="node1" presStyleIdx="0" presStyleCnt="3"/>
      <dgm:spPr/>
    </dgm:pt>
    <dgm:pt modelId="{E7B78AB5-4EF7-4382-B218-B6928A6A1B28}" type="pres">
      <dgm:prSet presAssocID="{74B62543-7302-45EC-90C3-DB1C2F435E9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A3899-B41C-4E27-ABC7-890791E958BA}" type="pres">
      <dgm:prSet presAssocID="{74B62543-7302-45EC-90C3-DB1C2F435E94}" presName="negativeSpace" presStyleCnt="0"/>
      <dgm:spPr/>
    </dgm:pt>
    <dgm:pt modelId="{F08350B5-0805-4607-943A-B1811BD7E873}" type="pres">
      <dgm:prSet presAssocID="{74B62543-7302-45EC-90C3-DB1C2F435E94}" presName="childText" presStyleLbl="conFgAcc1" presStyleIdx="1" presStyleCnt="3">
        <dgm:presLayoutVars>
          <dgm:bulletEnabled val="1"/>
        </dgm:presLayoutVars>
      </dgm:prSet>
      <dgm:spPr/>
    </dgm:pt>
    <dgm:pt modelId="{F4687A6E-BDFF-46E0-96F7-87F245DF098F}" type="pres">
      <dgm:prSet presAssocID="{18BF0011-929B-4D24-BA1D-EDC2966088A0}" presName="spaceBetweenRectangles" presStyleCnt="0"/>
      <dgm:spPr/>
    </dgm:pt>
    <dgm:pt modelId="{8C234787-21DA-44C2-BCA7-353DC19AB048}" type="pres">
      <dgm:prSet presAssocID="{F2DA8F1D-49B6-4B74-B1BD-9FD14E04525B}" presName="parentLin" presStyleCnt="0"/>
      <dgm:spPr/>
    </dgm:pt>
    <dgm:pt modelId="{C73BDAEE-CC3A-4C73-81C6-31A5188009A0}" type="pres">
      <dgm:prSet presAssocID="{F2DA8F1D-49B6-4B74-B1BD-9FD14E04525B}" presName="parentLeftMargin" presStyleLbl="node1" presStyleIdx="1" presStyleCnt="3"/>
      <dgm:spPr/>
    </dgm:pt>
    <dgm:pt modelId="{BC1E9085-351C-429C-A6EB-B0D2BE0F9460}" type="pres">
      <dgm:prSet presAssocID="{F2DA8F1D-49B6-4B74-B1BD-9FD14E04525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FCCCF-306B-4744-BC85-9A5E2FFD52A8}" type="pres">
      <dgm:prSet presAssocID="{F2DA8F1D-49B6-4B74-B1BD-9FD14E04525B}" presName="negativeSpace" presStyleCnt="0"/>
      <dgm:spPr/>
    </dgm:pt>
    <dgm:pt modelId="{92BC219C-F4B6-4BC7-90FB-2B17F4FB1C8B}" type="pres">
      <dgm:prSet presAssocID="{F2DA8F1D-49B6-4B74-B1BD-9FD14E0452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1737F93-0C39-4195-A73F-8148934EB51B}" srcId="{CEFBE19B-02CD-454B-9041-55FE56355881}" destId="{F2DA8F1D-49B6-4B74-B1BD-9FD14E04525B}" srcOrd="2" destOrd="0" parTransId="{0979A02B-E389-48D0-AE5D-0364D3BCC516}" sibTransId="{7AC9444F-A38F-4EF8-B204-B87B069A5FDF}"/>
    <dgm:cxn modelId="{213F968D-AD8D-4266-B4EB-582AA7BB2A50}" type="presOf" srcId="{F2DA8F1D-49B6-4B74-B1BD-9FD14E04525B}" destId="{C73BDAEE-CC3A-4C73-81C6-31A5188009A0}" srcOrd="0" destOrd="0" presId="urn:microsoft.com/office/officeart/2005/8/layout/list1"/>
    <dgm:cxn modelId="{CD1FDAC1-006F-4C4F-BFA8-33BD890F858A}" type="presOf" srcId="{74B62543-7302-45EC-90C3-DB1C2F435E94}" destId="{379A82E4-C21B-4FF6-96FA-4DD888FCDBE9}" srcOrd="0" destOrd="0" presId="urn:microsoft.com/office/officeart/2005/8/layout/list1"/>
    <dgm:cxn modelId="{B13A29C3-1625-477A-B5AF-A211234E0220}" type="presOf" srcId="{4FB515E3-6D07-4020-BD86-2AFB8F7F4CD4}" destId="{5BA280FA-362C-43A0-860F-6BCC00D8214D}" srcOrd="0" destOrd="0" presId="urn:microsoft.com/office/officeart/2005/8/layout/list1"/>
    <dgm:cxn modelId="{9B774281-145C-45E8-A11A-B485208EB00F}" srcId="{CEFBE19B-02CD-454B-9041-55FE56355881}" destId="{4FB515E3-6D07-4020-BD86-2AFB8F7F4CD4}" srcOrd="0" destOrd="0" parTransId="{7EDDA307-BCB4-4376-A66F-39E408AA0085}" sibTransId="{1BA057AE-FB19-4D27-81B9-B4F18D82E045}"/>
    <dgm:cxn modelId="{E0530A9E-8833-4A50-BCA4-2B2B30F8857E}" type="presOf" srcId="{F2DA8F1D-49B6-4B74-B1BD-9FD14E04525B}" destId="{BC1E9085-351C-429C-A6EB-B0D2BE0F9460}" srcOrd="1" destOrd="0" presId="urn:microsoft.com/office/officeart/2005/8/layout/list1"/>
    <dgm:cxn modelId="{F7445706-B892-4E72-AF8C-F39658F64279}" srcId="{CEFBE19B-02CD-454B-9041-55FE56355881}" destId="{74B62543-7302-45EC-90C3-DB1C2F435E94}" srcOrd="1" destOrd="0" parTransId="{BFA8A9F3-EED0-400F-9C5C-B78DA05C7B24}" sibTransId="{18BF0011-929B-4D24-BA1D-EDC2966088A0}"/>
    <dgm:cxn modelId="{7D7BC99F-4F48-45D2-BD57-48E9887238BB}" type="presOf" srcId="{CEFBE19B-02CD-454B-9041-55FE56355881}" destId="{D4021426-1A88-4711-A036-97FEC44A088A}" srcOrd="0" destOrd="0" presId="urn:microsoft.com/office/officeart/2005/8/layout/list1"/>
    <dgm:cxn modelId="{260B7256-D5AE-401F-B521-E0195A8E5BD3}" type="presOf" srcId="{4FB515E3-6D07-4020-BD86-2AFB8F7F4CD4}" destId="{279D95C4-786B-4DDD-B495-6EE5E5784C26}" srcOrd="1" destOrd="0" presId="urn:microsoft.com/office/officeart/2005/8/layout/list1"/>
    <dgm:cxn modelId="{D7601D59-2863-41D3-BE8E-E3DED1FB2DCD}" type="presOf" srcId="{74B62543-7302-45EC-90C3-DB1C2F435E94}" destId="{E7B78AB5-4EF7-4382-B218-B6928A6A1B28}" srcOrd="1" destOrd="0" presId="urn:microsoft.com/office/officeart/2005/8/layout/list1"/>
    <dgm:cxn modelId="{267E1DF8-790C-4632-9D9B-9B7CED60763F}" type="presParOf" srcId="{D4021426-1A88-4711-A036-97FEC44A088A}" destId="{1D183D61-16A5-4297-B77D-A29FBDA640A7}" srcOrd="0" destOrd="0" presId="urn:microsoft.com/office/officeart/2005/8/layout/list1"/>
    <dgm:cxn modelId="{9823F7DE-D866-4076-8A31-AA9A0C18CAB9}" type="presParOf" srcId="{1D183D61-16A5-4297-B77D-A29FBDA640A7}" destId="{5BA280FA-362C-43A0-860F-6BCC00D8214D}" srcOrd="0" destOrd="0" presId="urn:microsoft.com/office/officeart/2005/8/layout/list1"/>
    <dgm:cxn modelId="{F27007F1-B10D-4964-9E6C-4C7E7C141FE7}" type="presParOf" srcId="{1D183D61-16A5-4297-B77D-A29FBDA640A7}" destId="{279D95C4-786B-4DDD-B495-6EE5E5784C26}" srcOrd="1" destOrd="0" presId="urn:microsoft.com/office/officeart/2005/8/layout/list1"/>
    <dgm:cxn modelId="{7C175831-F6E4-4134-9068-E0CF87196424}" type="presParOf" srcId="{D4021426-1A88-4711-A036-97FEC44A088A}" destId="{32507AA3-1A61-44D5-9339-17CDD6BCBF4A}" srcOrd="1" destOrd="0" presId="urn:microsoft.com/office/officeart/2005/8/layout/list1"/>
    <dgm:cxn modelId="{27295B1E-D656-4D5F-8E7B-938020BA6CA5}" type="presParOf" srcId="{D4021426-1A88-4711-A036-97FEC44A088A}" destId="{71425B42-BB2C-40EF-8DFC-F123DE7462A3}" srcOrd="2" destOrd="0" presId="urn:microsoft.com/office/officeart/2005/8/layout/list1"/>
    <dgm:cxn modelId="{D5F1BC49-EB7C-476D-8AAE-9332F2BE98A5}" type="presParOf" srcId="{D4021426-1A88-4711-A036-97FEC44A088A}" destId="{F2814E48-AC90-4088-B7A6-30AC9F526087}" srcOrd="3" destOrd="0" presId="urn:microsoft.com/office/officeart/2005/8/layout/list1"/>
    <dgm:cxn modelId="{40718FB7-DD20-4FE8-9E3F-E09D970BBDA4}" type="presParOf" srcId="{D4021426-1A88-4711-A036-97FEC44A088A}" destId="{ED5046B4-4663-4881-BBDE-49481ECFFA99}" srcOrd="4" destOrd="0" presId="urn:microsoft.com/office/officeart/2005/8/layout/list1"/>
    <dgm:cxn modelId="{333F55BB-B883-4401-9E12-CEA45E889402}" type="presParOf" srcId="{ED5046B4-4663-4881-BBDE-49481ECFFA99}" destId="{379A82E4-C21B-4FF6-96FA-4DD888FCDBE9}" srcOrd="0" destOrd="0" presId="urn:microsoft.com/office/officeart/2005/8/layout/list1"/>
    <dgm:cxn modelId="{17FDBD4B-6967-4951-B3AC-A2CF7CC11723}" type="presParOf" srcId="{ED5046B4-4663-4881-BBDE-49481ECFFA99}" destId="{E7B78AB5-4EF7-4382-B218-B6928A6A1B28}" srcOrd="1" destOrd="0" presId="urn:microsoft.com/office/officeart/2005/8/layout/list1"/>
    <dgm:cxn modelId="{3667E9B4-375E-44EB-B660-EF8A213EFD66}" type="presParOf" srcId="{D4021426-1A88-4711-A036-97FEC44A088A}" destId="{985A3899-B41C-4E27-ABC7-890791E958BA}" srcOrd="5" destOrd="0" presId="urn:microsoft.com/office/officeart/2005/8/layout/list1"/>
    <dgm:cxn modelId="{52E7C40E-4E23-44AB-9A34-066CFAE133D0}" type="presParOf" srcId="{D4021426-1A88-4711-A036-97FEC44A088A}" destId="{F08350B5-0805-4607-943A-B1811BD7E873}" srcOrd="6" destOrd="0" presId="urn:microsoft.com/office/officeart/2005/8/layout/list1"/>
    <dgm:cxn modelId="{05EC994E-037D-4EC9-B859-41E31C532DF0}" type="presParOf" srcId="{D4021426-1A88-4711-A036-97FEC44A088A}" destId="{F4687A6E-BDFF-46E0-96F7-87F245DF098F}" srcOrd="7" destOrd="0" presId="urn:microsoft.com/office/officeart/2005/8/layout/list1"/>
    <dgm:cxn modelId="{9B9AF453-2475-4E33-B57A-FFDB226934C5}" type="presParOf" srcId="{D4021426-1A88-4711-A036-97FEC44A088A}" destId="{8C234787-21DA-44C2-BCA7-353DC19AB048}" srcOrd="8" destOrd="0" presId="urn:microsoft.com/office/officeart/2005/8/layout/list1"/>
    <dgm:cxn modelId="{C44A9676-807E-43BF-B665-0CF38E54D5B6}" type="presParOf" srcId="{8C234787-21DA-44C2-BCA7-353DC19AB048}" destId="{C73BDAEE-CC3A-4C73-81C6-31A5188009A0}" srcOrd="0" destOrd="0" presId="urn:microsoft.com/office/officeart/2005/8/layout/list1"/>
    <dgm:cxn modelId="{32D53459-ABF8-4418-8B0B-3D45124F8483}" type="presParOf" srcId="{8C234787-21DA-44C2-BCA7-353DC19AB048}" destId="{BC1E9085-351C-429C-A6EB-B0D2BE0F9460}" srcOrd="1" destOrd="0" presId="urn:microsoft.com/office/officeart/2005/8/layout/list1"/>
    <dgm:cxn modelId="{3177802B-F88F-41CD-B157-858E2D302A24}" type="presParOf" srcId="{D4021426-1A88-4711-A036-97FEC44A088A}" destId="{002FCCCF-306B-4744-BC85-9A5E2FFD52A8}" srcOrd="9" destOrd="0" presId="urn:microsoft.com/office/officeart/2005/8/layout/list1"/>
    <dgm:cxn modelId="{A1150BC7-655C-4B83-9027-B14989EA78D1}" type="presParOf" srcId="{D4021426-1A88-4711-A036-97FEC44A088A}" destId="{92BC219C-F4B6-4BC7-90FB-2B17F4FB1C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02347-3FD4-403E-A2BE-B27EB6ACEF60}">
      <dsp:nvSpPr>
        <dsp:cNvPr id="0" name=""/>
        <dsp:cNvSpPr/>
      </dsp:nvSpPr>
      <dsp:spPr>
        <a:xfrm>
          <a:off x="0" y="426177"/>
          <a:ext cx="100187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E42303-C7FD-4435-9406-EE5BCFB1BF64}">
      <dsp:nvSpPr>
        <dsp:cNvPr id="0" name=""/>
        <dsp:cNvSpPr/>
      </dsp:nvSpPr>
      <dsp:spPr>
        <a:xfrm>
          <a:off x="500935" y="27657"/>
          <a:ext cx="7013098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Assigning tasks to different departments</a:t>
          </a:r>
          <a:endParaRPr lang="en-US" sz="2700" kern="1200" dirty="0"/>
        </a:p>
      </dsp:txBody>
      <dsp:txXfrm>
        <a:off x="539843" y="66565"/>
        <a:ext cx="6935282" cy="719224"/>
      </dsp:txXfrm>
    </dsp:sp>
    <dsp:sp modelId="{720A41C2-36E2-45B0-82F5-1B1A579088D7}">
      <dsp:nvSpPr>
        <dsp:cNvPr id="0" name=""/>
        <dsp:cNvSpPr/>
      </dsp:nvSpPr>
      <dsp:spPr>
        <a:xfrm>
          <a:off x="0" y="1650897"/>
          <a:ext cx="100187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0D5D91-C96F-4EF2-81A4-90135C73DFFD}">
      <dsp:nvSpPr>
        <dsp:cNvPr id="0" name=""/>
        <dsp:cNvSpPr/>
      </dsp:nvSpPr>
      <dsp:spPr>
        <a:xfrm>
          <a:off x="500935" y="1252377"/>
          <a:ext cx="7013098" cy="797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Taking up projects both external and internal</a:t>
          </a:r>
          <a:endParaRPr lang="en-US" sz="2700" kern="1200" dirty="0"/>
        </a:p>
      </dsp:txBody>
      <dsp:txXfrm>
        <a:off x="539843" y="1291285"/>
        <a:ext cx="6935282" cy="719224"/>
      </dsp:txXfrm>
    </dsp:sp>
    <dsp:sp modelId="{80278698-2FBC-4277-AC09-B64230FB9918}">
      <dsp:nvSpPr>
        <dsp:cNvPr id="0" name=""/>
        <dsp:cNvSpPr/>
      </dsp:nvSpPr>
      <dsp:spPr>
        <a:xfrm>
          <a:off x="0" y="2875617"/>
          <a:ext cx="100187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6986E1-6B0E-40DC-9967-387E3A8EC70D}">
      <dsp:nvSpPr>
        <dsp:cNvPr id="0" name=""/>
        <dsp:cNvSpPr/>
      </dsp:nvSpPr>
      <dsp:spPr>
        <a:xfrm>
          <a:off x="500935" y="2477097"/>
          <a:ext cx="7013098" cy="797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Procuring bids and contracts</a:t>
          </a:r>
          <a:endParaRPr lang="en-US" sz="2700" kern="1200" dirty="0"/>
        </a:p>
      </dsp:txBody>
      <dsp:txXfrm>
        <a:off x="539843" y="2516005"/>
        <a:ext cx="6935282" cy="7192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83010-870D-41C7-A4DC-145439FA39AC}">
      <dsp:nvSpPr>
        <dsp:cNvPr id="0" name=""/>
        <dsp:cNvSpPr/>
      </dsp:nvSpPr>
      <dsp:spPr>
        <a:xfrm>
          <a:off x="4007484" y="0"/>
          <a:ext cx="6011227" cy="37303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Write the summary of previous sections.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Evaluate your progress (are you satisfied or not and to what extent)</a:t>
          </a:r>
          <a:endParaRPr lang="en-US" sz="3400" kern="1200" dirty="0"/>
        </a:p>
      </dsp:txBody>
      <dsp:txXfrm>
        <a:off x="4007484" y="466299"/>
        <a:ext cx="4612332" cy="2797791"/>
      </dsp:txXfrm>
    </dsp:sp>
    <dsp:sp modelId="{BF2418A8-CB3C-4462-81C2-36B158F1873F}">
      <dsp:nvSpPr>
        <dsp:cNvPr id="0" name=""/>
        <dsp:cNvSpPr/>
      </dsp:nvSpPr>
      <dsp:spPr>
        <a:xfrm>
          <a:off x="0" y="0"/>
          <a:ext cx="4007484" cy="37303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Conclusion </a:t>
          </a:r>
          <a:endParaRPr lang="en-US" sz="4800" kern="1200" dirty="0"/>
        </a:p>
      </dsp:txBody>
      <dsp:txXfrm>
        <a:off x="182103" y="182103"/>
        <a:ext cx="3643278" cy="336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BA4E-81DC-4AEB-8DF9-7BB090B17EA6}">
      <dsp:nvSpPr>
        <dsp:cNvPr id="0" name=""/>
        <dsp:cNvSpPr/>
      </dsp:nvSpPr>
      <dsp:spPr>
        <a:xfrm>
          <a:off x="0" y="370810"/>
          <a:ext cx="100187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F65A14-5C6B-4DD4-BF85-245271E0E25B}">
      <dsp:nvSpPr>
        <dsp:cNvPr id="0" name=""/>
        <dsp:cNvSpPr/>
      </dsp:nvSpPr>
      <dsp:spPr>
        <a:xfrm>
          <a:off x="500935" y="16570"/>
          <a:ext cx="7013098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Controlling tasks and operations</a:t>
          </a:r>
          <a:endParaRPr lang="en-US" sz="2800" kern="1200" dirty="0"/>
        </a:p>
      </dsp:txBody>
      <dsp:txXfrm>
        <a:off x="535520" y="51155"/>
        <a:ext cx="6943928" cy="639310"/>
      </dsp:txXfrm>
    </dsp:sp>
    <dsp:sp modelId="{613E34E4-2A51-4980-8866-6E29300BF6A9}">
      <dsp:nvSpPr>
        <dsp:cNvPr id="0" name=""/>
        <dsp:cNvSpPr/>
      </dsp:nvSpPr>
      <dsp:spPr>
        <a:xfrm>
          <a:off x="0" y="1459450"/>
          <a:ext cx="100187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1238541"/>
              <a:satOff val="1219"/>
              <a:lumOff val="2745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8428E9-5D88-4779-9CF8-79D17B89FDA7}">
      <dsp:nvSpPr>
        <dsp:cNvPr id="0" name=""/>
        <dsp:cNvSpPr/>
      </dsp:nvSpPr>
      <dsp:spPr>
        <a:xfrm>
          <a:off x="500935" y="1105210"/>
          <a:ext cx="7013098" cy="708480"/>
        </a:xfrm>
        <a:prstGeom prst="roundRect">
          <a:avLst/>
        </a:prstGeom>
        <a:gradFill rotWithShape="0">
          <a:gsLst>
            <a:gs pos="0">
              <a:schemeClr val="accent5">
                <a:hueOff val="-1238541"/>
                <a:satOff val="1219"/>
                <a:lumOff val="2745"/>
                <a:alphaOff val="0"/>
                <a:tint val="96000"/>
                <a:lumMod val="102000"/>
              </a:schemeClr>
            </a:gs>
            <a:gs pos="100000">
              <a:schemeClr val="accent5">
                <a:hueOff val="-1238541"/>
                <a:satOff val="1219"/>
                <a:lumOff val="274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Monitoring work in progress</a:t>
          </a:r>
          <a:endParaRPr lang="en-US" sz="2800" kern="1200" dirty="0"/>
        </a:p>
      </dsp:txBody>
      <dsp:txXfrm>
        <a:off x="535520" y="1139795"/>
        <a:ext cx="6943928" cy="639310"/>
      </dsp:txXfrm>
    </dsp:sp>
    <dsp:sp modelId="{B866B4BB-A664-424A-B36B-21C837B1990A}">
      <dsp:nvSpPr>
        <dsp:cNvPr id="0" name=""/>
        <dsp:cNvSpPr/>
      </dsp:nvSpPr>
      <dsp:spPr>
        <a:xfrm>
          <a:off x="0" y="2548090"/>
          <a:ext cx="100187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477081"/>
              <a:satOff val="2439"/>
              <a:lumOff val="5491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F6A100-3E7A-4848-AAC5-C60351B4B6B2}">
      <dsp:nvSpPr>
        <dsp:cNvPr id="0" name=""/>
        <dsp:cNvSpPr/>
      </dsp:nvSpPr>
      <dsp:spPr>
        <a:xfrm>
          <a:off x="500935" y="2193850"/>
          <a:ext cx="8205184" cy="708480"/>
        </a:xfrm>
        <a:prstGeom prst="roundRect">
          <a:avLst/>
        </a:prstGeom>
        <a:gradFill rotWithShape="0">
          <a:gsLst>
            <a:gs pos="0">
              <a:schemeClr val="accent5">
                <a:hueOff val="-2477081"/>
                <a:satOff val="2439"/>
                <a:lumOff val="5491"/>
                <a:alphaOff val="0"/>
                <a:tint val="96000"/>
                <a:lumMod val="102000"/>
              </a:schemeClr>
            </a:gs>
            <a:gs pos="100000">
              <a:schemeClr val="accent5">
                <a:hueOff val="-2477081"/>
                <a:satOff val="2439"/>
                <a:lumOff val="549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Evaluating and assessing the work under progress and work completed</a:t>
          </a:r>
          <a:endParaRPr lang="en-US" sz="2400" kern="1200" dirty="0"/>
        </a:p>
      </dsp:txBody>
      <dsp:txXfrm>
        <a:off x="535520" y="2228435"/>
        <a:ext cx="8136014" cy="639310"/>
      </dsp:txXfrm>
    </dsp:sp>
    <dsp:sp modelId="{41E6836A-B144-43F0-83E9-B8341A43F44C}">
      <dsp:nvSpPr>
        <dsp:cNvPr id="0" name=""/>
        <dsp:cNvSpPr/>
      </dsp:nvSpPr>
      <dsp:spPr>
        <a:xfrm>
          <a:off x="0" y="3636730"/>
          <a:ext cx="100187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9B73D-E5C1-4E11-86B2-A1E3DA8ABF8F}">
      <dsp:nvSpPr>
        <dsp:cNvPr id="0" name=""/>
        <dsp:cNvSpPr/>
      </dsp:nvSpPr>
      <dsp:spPr>
        <a:xfrm>
          <a:off x="500935" y="3282490"/>
          <a:ext cx="8232465" cy="708480"/>
        </a:xfrm>
        <a:prstGeom prst="roundRect">
          <a:avLst/>
        </a:prstGeom>
        <a:gradFill rotWithShape="0">
          <a:gsLst>
            <a:gs pos="0">
              <a:schemeClr val="accent5">
                <a:hueOff val="-3715622"/>
                <a:satOff val="3658"/>
                <a:lumOff val="8236"/>
                <a:alphaOff val="0"/>
                <a:tint val="96000"/>
                <a:lumMod val="102000"/>
              </a:schemeClr>
            </a:gs>
            <a:gs pos="100000">
              <a:schemeClr val="accent5">
                <a:hueOff val="-3715622"/>
                <a:satOff val="3658"/>
                <a:lumOff val="823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Keeping up-to-date as regards the progress of projects and tasks</a:t>
          </a:r>
          <a:endParaRPr lang="en-US" sz="2400" kern="1200" dirty="0"/>
        </a:p>
      </dsp:txBody>
      <dsp:txXfrm>
        <a:off x="535520" y="3317075"/>
        <a:ext cx="8163295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89CA1-B459-4683-8710-4F71BBB7E076}">
      <dsp:nvSpPr>
        <dsp:cNvPr id="0" name=""/>
        <dsp:cNvSpPr/>
      </dsp:nvSpPr>
      <dsp:spPr>
        <a:xfrm>
          <a:off x="603862" y="168"/>
          <a:ext cx="2903390" cy="174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Timelines</a:t>
          </a:r>
          <a:endParaRPr lang="en-US" sz="2800" kern="1200" dirty="0"/>
        </a:p>
      </dsp:txBody>
      <dsp:txXfrm>
        <a:off x="603862" y="168"/>
        <a:ext cx="2903390" cy="1742034"/>
      </dsp:txXfrm>
    </dsp:sp>
    <dsp:sp modelId="{F31219C0-0693-4B9B-8A7D-3B32EE5893FD}">
      <dsp:nvSpPr>
        <dsp:cNvPr id="0" name=""/>
        <dsp:cNvSpPr/>
      </dsp:nvSpPr>
      <dsp:spPr>
        <a:xfrm>
          <a:off x="3797592" y="168"/>
          <a:ext cx="2903390" cy="17420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Tasks to accomplish with dates, deliverables</a:t>
          </a:r>
          <a:endParaRPr lang="en-US" sz="2800" kern="1200" dirty="0"/>
        </a:p>
      </dsp:txBody>
      <dsp:txXfrm>
        <a:off x="3797592" y="168"/>
        <a:ext cx="2903390" cy="1742034"/>
      </dsp:txXfrm>
    </dsp:sp>
    <dsp:sp modelId="{4F0EEA2C-F8B1-465E-8402-798683FF077B}">
      <dsp:nvSpPr>
        <dsp:cNvPr id="0" name=""/>
        <dsp:cNvSpPr/>
      </dsp:nvSpPr>
      <dsp:spPr>
        <a:xfrm>
          <a:off x="603862" y="2032541"/>
          <a:ext cx="2903390" cy="17420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Assignment of tasks to members</a:t>
          </a:r>
          <a:endParaRPr lang="en-US" sz="2800" kern="1200" dirty="0"/>
        </a:p>
      </dsp:txBody>
      <dsp:txXfrm>
        <a:off x="603862" y="2032541"/>
        <a:ext cx="2903390" cy="1742034"/>
      </dsp:txXfrm>
    </dsp:sp>
    <dsp:sp modelId="{0106EF82-06E4-44FF-830C-1A24C8433D0B}">
      <dsp:nvSpPr>
        <dsp:cNvPr id="0" name=""/>
        <dsp:cNvSpPr/>
      </dsp:nvSpPr>
      <dsp:spPr>
        <a:xfrm>
          <a:off x="3797592" y="2032541"/>
          <a:ext cx="2903390" cy="17420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Budget, time allotted</a:t>
          </a:r>
          <a:endParaRPr lang="en-US" sz="2800" kern="1200" dirty="0"/>
        </a:p>
      </dsp:txBody>
      <dsp:txXfrm>
        <a:off x="3797592" y="2032541"/>
        <a:ext cx="2903390" cy="1742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E2CB0-C7C4-471A-BF62-3AD408A635F1}">
      <dsp:nvSpPr>
        <dsp:cNvPr id="0" name=""/>
        <dsp:cNvSpPr/>
      </dsp:nvSpPr>
      <dsp:spPr>
        <a:xfrm>
          <a:off x="0" y="1079258"/>
          <a:ext cx="100187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FCFECE-33C8-434A-A7DD-B8C33DBD5875}">
      <dsp:nvSpPr>
        <dsp:cNvPr id="0" name=""/>
        <dsp:cNvSpPr/>
      </dsp:nvSpPr>
      <dsp:spPr>
        <a:xfrm>
          <a:off x="500446" y="28760"/>
          <a:ext cx="8103778" cy="12128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 update and inform higher management so that they can assess costs and potential successful completion by established deadline.</a:t>
          </a:r>
          <a:endParaRPr lang="en-US" sz="1800" kern="1200" dirty="0"/>
        </a:p>
      </dsp:txBody>
      <dsp:txXfrm>
        <a:off x="559653" y="87967"/>
        <a:ext cx="7985364" cy="1094444"/>
      </dsp:txXfrm>
    </dsp:sp>
    <dsp:sp modelId="{A9CE31C8-CA21-402B-9FFC-50014DD58D05}">
      <dsp:nvSpPr>
        <dsp:cNvPr id="0" name=""/>
        <dsp:cNvSpPr/>
      </dsp:nvSpPr>
      <dsp:spPr>
        <a:xfrm>
          <a:off x="0" y="2284023"/>
          <a:ext cx="100187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-579010"/>
              <a:satOff val="-2825"/>
              <a:lumOff val="-98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C8A13D-CDB6-4E9A-BAD0-04AFF305AC07}">
      <dsp:nvSpPr>
        <dsp:cNvPr id="0" name=""/>
        <dsp:cNvSpPr/>
      </dsp:nvSpPr>
      <dsp:spPr>
        <a:xfrm>
          <a:off x="500446" y="1415858"/>
          <a:ext cx="8103778" cy="1030524"/>
        </a:xfrm>
        <a:prstGeom prst="roundRect">
          <a:avLst/>
        </a:prstGeom>
        <a:gradFill rotWithShape="0">
          <a:gsLst>
            <a:gs pos="0">
              <a:schemeClr val="accent3">
                <a:hueOff val="-579010"/>
                <a:satOff val="-2825"/>
                <a:lumOff val="-980"/>
                <a:alphaOff val="0"/>
                <a:tint val="96000"/>
                <a:lumMod val="102000"/>
              </a:schemeClr>
            </a:gs>
            <a:gs pos="100000">
              <a:schemeClr val="accent3">
                <a:hueOff val="-579010"/>
                <a:satOff val="-2825"/>
                <a:lumOff val="-98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Inform readers who are absent form the site.</a:t>
          </a:r>
          <a:endParaRPr lang="en-US" sz="1800" kern="1200" dirty="0"/>
        </a:p>
      </dsp:txBody>
      <dsp:txXfrm>
        <a:off x="550752" y="1466164"/>
        <a:ext cx="8003166" cy="929912"/>
      </dsp:txXfrm>
    </dsp:sp>
    <dsp:sp modelId="{1B244ADA-20D3-4DB5-A26A-F15C29F9563D}">
      <dsp:nvSpPr>
        <dsp:cNvPr id="0" name=""/>
        <dsp:cNvSpPr/>
      </dsp:nvSpPr>
      <dsp:spPr>
        <a:xfrm>
          <a:off x="0" y="3424370"/>
          <a:ext cx="100187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-1158020"/>
              <a:satOff val="-5649"/>
              <a:lumOff val="-196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073F00-E8F3-4043-8316-59CE89E6C8C8}">
      <dsp:nvSpPr>
        <dsp:cNvPr id="0" name=""/>
        <dsp:cNvSpPr/>
      </dsp:nvSpPr>
      <dsp:spPr>
        <a:xfrm>
          <a:off x="500446" y="2620623"/>
          <a:ext cx="8185681" cy="966106"/>
        </a:xfrm>
        <a:prstGeom prst="roundRect">
          <a:avLst/>
        </a:prstGeom>
        <a:gradFill rotWithShape="0">
          <a:gsLst>
            <a:gs pos="0">
              <a:schemeClr val="accent3">
                <a:hueOff val="-1158020"/>
                <a:satOff val="-5649"/>
                <a:lumOff val="-1960"/>
                <a:alphaOff val="0"/>
                <a:tint val="96000"/>
                <a:lumMod val="102000"/>
              </a:schemeClr>
            </a:gs>
            <a:gs pos="100000">
              <a:schemeClr val="accent3">
                <a:hueOff val="-1158020"/>
                <a:satOff val="-5649"/>
                <a:lumOff val="-196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the required assistance or changes in the original plan.</a:t>
          </a:r>
          <a:endParaRPr lang="en-US" sz="1800" kern="1200" dirty="0"/>
        </a:p>
      </dsp:txBody>
      <dsp:txXfrm>
        <a:off x="547607" y="2667784"/>
        <a:ext cx="8091359" cy="871784"/>
      </dsp:txXfrm>
    </dsp:sp>
    <dsp:sp modelId="{6F7BCA0C-099E-4625-9108-53E95901EDDA}">
      <dsp:nvSpPr>
        <dsp:cNvPr id="0" name=""/>
        <dsp:cNvSpPr/>
      </dsp:nvSpPr>
      <dsp:spPr>
        <a:xfrm>
          <a:off x="0" y="4702768"/>
          <a:ext cx="100187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-1737030"/>
              <a:satOff val="-8474"/>
              <a:lumOff val="-294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6E9900-15FE-4D70-A628-27058FF7C87F}">
      <dsp:nvSpPr>
        <dsp:cNvPr id="0" name=""/>
        <dsp:cNvSpPr/>
      </dsp:nvSpPr>
      <dsp:spPr>
        <a:xfrm>
          <a:off x="500446" y="3760970"/>
          <a:ext cx="8179936" cy="1104158"/>
        </a:xfrm>
        <a:prstGeom prst="roundRect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Share concerns regarding completion and success of the project and facilitate informed decision making. </a:t>
          </a:r>
          <a:endParaRPr lang="en-US" sz="1800" kern="1200" dirty="0"/>
        </a:p>
      </dsp:txBody>
      <dsp:txXfrm>
        <a:off x="554347" y="3814871"/>
        <a:ext cx="8072134" cy="9963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04767-A6E5-4868-8815-A65064EF266A}">
      <dsp:nvSpPr>
        <dsp:cNvPr id="0" name=""/>
        <dsp:cNvSpPr/>
      </dsp:nvSpPr>
      <dsp:spPr>
        <a:xfrm>
          <a:off x="607118" y="1080"/>
          <a:ext cx="2542192" cy="16249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memo</a:t>
          </a:r>
          <a:endParaRPr lang="en-US" sz="3600" kern="1200" dirty="0"/>
        </a:p>
      </dsp:txBody>
      <dsp:txXfrm>
        <a:off x="607118" y="1080"/>
        <a:ext cx="2542192" cy="1624918"/>
      </dsp:txXfrm>
    </dsp:sp>
    <dsp:sp modelId="{FFF219DD-ED5E-44DE-82DE-CD48BFFBC53E}">
      <dsp:nvSpPr>
        <dsp:cNvPr id="0" name=""/>
        <dsp:cNvSpPr/>
      </dsp:nvSpPr>
      <dsp:spPr>
        <a:xfrm>
          <a:off x="607118" y="1880218"/>
          <a:ext cx="2542192" cy="1525315"/>
        </a:xfrm>
        <a:prstGeom prst="rect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letter/email</a:t>
          </a:r>
          <a:endParaRPr lang="en-US" sz="3600" kern="1200" dirty="0"/>
        </a:p>
      </dsp:txBody>
      <dsp:txXfrm>
        <a:off x="607118" y="1880218"/>
        <a:ext cx="2542192" cy="1525315"/>
      </dsp:txXfrm>
    </dsp:sp>
    <dsp:sp modelId="{FA9AAE70-1F30-47E9-9968-64A08D01563B}">
      <dsp:nvSpPr>
        <dsp:cNvPr id="0" name=""/>
        <dsp:cNvSpPr/>
      </dsp:nvSpPr>
      <dsp:spPr>
        <a:xfrm>
          <a:off x="607118" y="3659753"/>
          <a:ext cx="2542192" cy="1525315"/>
        </a:xfrm>
        <a:prstGeom prst="rect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Formal Report</a:t>
          </a:r>
          <a:endParaRPr lang="en-US" sz="3600" kern="1200" dirty="0"/>
        </a:p>
      </dsp:txBody>
      <dsp:txXfrm>
        <a:off x="607118" y="3659753"/>
        <a:ext cx="2542192" cy="15253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9478C-B1F0-46AA-84A9-AB6A87EDCF03}">
      <dsp:nvSpPr>
        <dsp:cNvPr id="0" name=""/>
        <dsp:cNvSpPr/>
      </dsp:nvSpPr>
      <dsp:spPr>
        <a:xfrm>
          <a:off x="0" y="196358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1.Introduction</a:t>
          </a:r>
          <a:endParaRPr lang="en-US" sz="2400" kern="1200" dirty="0"/>
        </a:p>
      </dsp:txBody>
      <dsp:txXfrm>
        <a:off x="0" y="196358"/>
        <a:ext cx="3130847" cy="1878508"/>
      </dsp:txXfrm>
    </dsp:sp>
    <dsp:sp modelId="{2EBB2B64-2E34-4F67-8963-DA1344A55A93}">
      <dsp:nvSpPr>
        <dsp:cNvPr id="0" name=""/>
        <dsp:cNvSpPr/>
      </dsp:nvSpPr>
      <dsp:spPr>
        <a:xfrm>
          <a:off x="3443932" y="196358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4910119"/>
                <a:satOff val="-461"/>
                <a:lumOff val="588"/>
                <a:alphaOff val="0"/>
                <a:tint val="96000"/>
                <a:lumMod val="102000"/>
              </a:schemeClr>
            </a:gs>
            <a:gs pos="100000">
              <a:schemeClr val="accent4">
                <a:hueOff val="4910119"/>
                <a:satOff val="-461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Work Completed</a:t>
          </a:r>
          <a:endParaRPr lang="en-US" sz="2400" kern="1200" dirty="0"/>
        </a:p>
      </dsp:txBody>
      <dsp:txXfrm>
        <a:off x="3443932" y="196358"/>
        <a:ext cx="3130847" cy="1878508"/>
      </dsp:txXfrm>
    </dsp:sp>
    <dsp:sp modelId="{FDDECE6F-6602-4567-9E76-9ACCC1BE4EAA}">
      <dsp:nvSpPr>
        <dsp:cNvPr id="0" name=""/>
        <dsp:cNvSpPr/>
      </dsp:nvSpPr>
      <dsp:spPr>
        <a:xfrm>
          <a:off x="6887864" y="196358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9820237"/>
                <a:satOff val="-922"/>
                <a:lumOff val="1176"/>
                <a:alphaOff val="0"/>
                <a:tint val="96000"/>
                <a:lumMod val="102000"/>
              </a:schemeClr>
            </a:gs>
            <a:gs pos="100000">
              <a:schemeClr val="accent4">
                <a:hueOff val="9820237"/>
                <a:satOff val="-922"/>
                <a:lumOff val="117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 Work Remaining</a:t>
          </a:r>
          <a:endParaRPr lang="en-US" sz="2400" kern="1200" dirty="0"/>
        </a:p>
      </dsp:txBody>
      <dsp:txXfrm>
        <a:off x="6887864" y="196358"/>
        <a:ext cx="3130847" cy="1878508"/>
      </dsp:txXfrm>
    </dsp:sp>
    <dsp:sp modelId="{EAA729A2-B0BF-4A51-A28A-853F4EB37C1B}">
      <dsp:nvSpPr>
        <dsp:cNvPr id="0" name=""/>
        <dsp:cNvSpPr/>
      </dsp:nvSpPr>
      <dsp:spPr>
        <a:xfrm>
          <a:off x="1721966" y="2387951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14730356"/>
                <a:satOff val="-1384"/>
                <a:lumOff val="1764"/>
                <a:alphaOff val="0"/>
                <a:tint val="96000"/>
                <a:lumMod val="102000"/>
              </a:schemeClr>
            </a:gs>
            <a:gs pos="100000">
              <a:schemeClr val="accent4">
                <a:hueOff val="14730356"/>
                <a:satOff val="-1384"/>
                <a:lumOff val="176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Adjustments/Problems if any</a:t>
          </a:r>
          <a:endParaRPr lang="en-US" sz="2400" kern="1200" dirty="0"/>
        </a:p>
      </dsp:txBody>
      <dsp:txXfrm>
        <a:off x="1721966" y="2387951"/>
        <a:ext cx="3130847" cy="1878508"/>
      </dsp:txXfrm>
    </dsp:sp>
    <dsp:sp modelId="{5C2A76AA-A4B4-49FB-9556-8A819B976088}">
      <dsp:nvSpPr>
        <dsp:cNvPr id="0" name=""/>
        <dsp:cNvSpPr/>
      </dsp:nvSpPr>
      <dsp:spPr>
        <a:xfrm>
          <a:off x="5165898" y="2387951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Conclusion</a:t>
          </a:r>
          <a:endParaRPr lang="en-US" sz="2400" kern="1200" dirty="0"/>
        </a:p>
      </dsp:txBody>
      <dsp:txXfrm>
        <a:off x="5165898" y="2387951"/>
        <a:ext cx="3130847" cy="18785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AFCF2-48EB-43A0-ABCA-F75C22E7F950}">
      <dsp:nvSpPr>
        <dsp:cNvPr id="0" name=""/>
        <dsp:cNvSpPr/>
      </dsp:nvSpPr>
      <dsp:spPr>
        <a:xfrm>
          <a:off x="0" y="41415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BCA107-0610-4605-AAD9-3AE5F37351AD}">
      <dsp:nvSpPr>
        <dsp:cNvPr id="0" name=""/>
        <dsp:cNvSpPr/>
      </dsp:nvSpPr>
      <dsp:spPr>
        <a:xfrm>
          <a:off x="500935" y="89435"/>
          <a:ext cx="9406177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Mention the purpose of the report. </a:t>
          </a:r>
          <a:r>
            <a:rPr lang="en-US" sz="1800" kern="1200" dirty="0" smtClean="0">
              <a:solidFill>
                <a:srgbClr val="FFFF00"/>
              </a:solidFill>
            </a:rPr>
            <a:t>(E.g. The purpose of this report is to state the progress made from January 1 to January 14 pertaining to the E-Academy Website project.)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532638" y="121138"/>
        <a:ext cx="9342771" cy="586034"/>
      </dsp:txXfrm>
    </dsp:sp>
    <dsp:sp modelId="{3CA96205-58A9-4AB2-AF25-0A424D0ECF8C}">
      <dsp:nvSpPr>
        <dsp:cNvPr id="0" name=""/>
        <dsp:cNvSpPr/>
      </dsp:nvSpPr>
      <dsp:spPr>
        <a:xfrm>
          <a:off x="0" y="141207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4A80FB-C1F5-4349-BA41-92DEF0B09DF8}">
      <dsp:nvSpPr>
        <dsp:cNvPr id="0" name=""/>
        <dsp:cNvSpPr/>
      </dsp:nvSpPr>
      <dsp:spPr>
        <a:xfrm>
          <a:off x="500935" y="1087355"/>
          <a:ext cx="9406177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Discuss the project under completion. State its aims.</a:t>
          </a:r>
          <a:endParaRPr lang="en-US" sz="2000" kern="1200" dirty="0"/>
        </a:p>
      </dsp:txBody>
      <dsp:txXfrm>
        <a:off x="532638" y="1119058"/>
        <a:ext cx="9342771" cy="586034"/>
      </dsp:txXfrm>
    </dsp:sp>
    <dsp:sp modelId="{F5343CF2-C983-4DED-BACC-48945DC1B855}">
      <dsp:nvSpPr>
        <dsp:cNvPr id="0" name=""/>
        <dsp:cNvSpPr/>
      </dsp:nvSpPr>
      <dsp:spPr>
        <a:xfrm>
          <a:off x="0" y="240999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42E31B-1FB1-48C1-970B-7E6B13DAAEFE}">
      <dsp:nvSpPr>
        <dsp:cNvPr id="0" name=""/>
        <dsp:cNvSpPr/>
      </dsp:nvSpPr>
      <dsp:spPr>
        <a:xfrm>
          <a:off x="500935" y="2085275"/>
          <a:ext cx="9406177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Revise the previous progress achieved, milestones achieved.</a:t>
          </a:r>
          <a:endParaRPr lang="en-US" sz="2000" kern="1200" dirty="0"/>
        </a:p>
      </dsp:txBody>
      <dsp:txXfrm>
        <a:off x="532638" y="2116978"/>
        <a:ext cx="9342771" cy="586034"/>
      </dsp:txXfrm>
    </dsp:sp>
    <dsp:sp modelId="{56B65CB4-8E84-4EA3-B26F-25910C995929}">
      <dsp:nvSpPr>
        <dsp:cNvPr id="0" name=""/>
        <dsp:cNvSpPr/>
      </dsp:nvSpPr>
      <dsp:spPr>
        <a:xfrm>
          <a:off x="0" y="340791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A7BD76-E1A9-43DF-9A4B-1FDD04317FF3}">
      <dsp:nvSpPr>
        <dsp:cNvPr id="0" name=""/>
        <dsp:cNvSpPr/>
      </dsp:nvSpPr>
      <dsp:spPr>
        <a:xfrm>
          <a:off x="500935" y="3083195"/>
          <a:ext cx="9406177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Restate how previous problems were solved.</a:t>
          </a:r>
          <a:endParaRPr lang="en-US" sz="2000" kern="1200" dirty="0"/>
        </a:p>
      </dsp:txBody>
      <dsp:txXfrm>
        <a:off x="532638" y="3114898"/>
        <a:ext cx="9342771" cy="586034"/>
      </dsp:txXfrm>
    </dsp:sp>
    <dsp:sp modelId="{B26E7EC4-E5DD-459D-9E5A-ACED46BAEC47}">
      <dsp:nvSpPr>
        <dsp:cNvPr id="0" name=""/>
        <dsp:cNvSpPr/>
      </dsp:nvSpPr>
      <dsp:spPr>
        <a:xfrm>
          <a:off x="0" y="440583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945725-9E23-4A7E-A04A-DABDFD873C03}">
      <dsp:nvSpPr>
        <dsp:cNvPr id="0" name=""/>
        <dsp:cNvSpPr/>
      </dsp:nvSpPr>
      <dsp:spPr>
        <a:xfrm>
          <a:off x="500935" y="4081115"/>
          <a:ext cx="9406177" cy="6494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Discuss changes in the scope or aims of the project if any.</a:t>
          </a:r>
          <a:endParaRPr lang="en-US" sz="2000" kern="1200" dirty="0"/>
        </a:p>
      </dsp:txBody>
      <dsp:txXfrm>
        <a:off x="532638" y="4112818"/>
        <a:ext cx="9342771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A5EF4-723C-43DA-BCC5-C6006983B866}">
      <dsp:nvSpPr>
        <dsp:cNvPr id="0" name=""/>
        <dsp:cNvSpPr/>
      </dsp:nvSpPr>
      <dsp:spPr>
        <a:xfrm>
          <a:off x="305257" y="1921"/>
          <a:ext cx="2940061" cy="176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 Discuss all tasks achieved date wise or topic-wise (dates still need to be included).</a:t>
          </a:r>
          <a:endParaRPr lang="en-US" sz="2400" kern="1200" dirty="0"/>
        </a:p>
      </dsp:txBody>
      <dsp:txXfrm>
        <a:off x="305257" y="1921"/>
        <a:ext cx="2940061" cy="1764036"/>
      </dsp:txXfrm>
    </dsp:sp>
    <dsp:sp modelId="{5737694E-1159-4863-A22A-59DDA1A801C7}">
      <dsp:nvSpPr>
        <dsp:cNvPr id="0" name=""/>
        <dsp:cNvSpPr/>
      </dsp:nvSpPr>
      <dsp:spPr>
        <a:xfrm>
          <a:off x="3539325" y="1921"/>
          <a:ext cx="2940061" cy="1764036"/>
        </a:xfrm>
        <a:prstGeom prst="rect">
          <a:avLst/>
        </a:prstGeom>
        <a:gradFill rotWithShape="0">
          <a:gsLst>
            <a:gs pos="0">
              <a:schemeClr val="accent3">
                <a:hueOff val="-579010"/>
                <a:satOff val="-2825"/>
                <a:lumOff val="-980"/>
                <a:alphaOff val="0"/>
                <a:tint val="96000"/>
                <a:lumMod val="102000"/>
              </a:schemeClr>
            </a:gs>
            <a:gs pos="100000">
              <a:schemeClr val="accent3">
                <a:hueOff val="-579010"/>
                <a:satOff val="-2825"/>
                <a:lumOff val="-98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Provide details of how the tasks were achieved.</a:t>
          </a:r>
          <a:endParaRPr lang="en-US" sz="2400" kern="1200" dirty="0"/>
        </a:p>
      </dsp:txBody>
      <dsp:txXfrm>
        <a:off x="3539325" y="1921"/>
        <a:ext cx="2940061" cy="1764036"/>
      </dsp:txXfrm>
    </dsp:sp>
    <dsp:sp modelId="{AEDE6979-EB29-4A32-87FB-3940F84EBDC4}">
      <dsp:nvSpPr>
        <dsp:cNvPr id="0" name=""/>
        <dsp:cNvSpPr/>
      </dsp:nvSpPr>
      <dsp:spPr>
        <a:xfrm>
          <a:off x="6773392" y="1921"/>
          <a:ext cx="2940061" cy="1764036"/>
        </a:xfrm>
        <a:prstGeom prst="rect">
          <a:avLst/>
        </a:prstGeom>
        <a:gradFill rotWithShape="0">
          <a:gsLst>
            <a:gs pos="0">
              <a:schemeClr val="accent3">
                <a:hueOff val="-1158020"/>
                <a:satOff val="-5649"/>
                <a:lumOff val="-1960"/>
                <a:alphaOff val="0"/>
                <a:tint val="96000"/>
                <a:lumMod val="102000"/>
              </a:schemeClr>
            </a:gs>
            <a:gs pos="100000">
              <a:schemeClr val="accent3">
                <a:hueOff val="-1158020"/>
                <a:satOff val="-5649"/>
                <a:lumOff val="-196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 Discuss to what extent the execution plan was followed.</a:t>
          </a:r>
          <a:endParaRPr lang="en-US" sz="2400" kern="1200" dirty="0"/>
        </a:p>
      </dsp:txBody>
      <dsp:txXfrm>
        <a:off x="6773392" y="1921"/>
        <a:ext cx="2940061" cy="1764036"/>
      </dsp:txXfrm>
    </dsp:sp>
    <dsp:sp modelId="{F15CD837-3F4E-4B78-B63D-8C5744E0E5EB}">
      <dsp:nvSpPr>
        <dsp:cNvPr id="0" name=""/>
        <dsp:cNvSpPr/>
      </dsp:nvSpPr>
      <dsp:spPr>
        <a:xfrm>
          <a:off x="3539325" y="2059964"/>
          <a:ext cx="2940061" cy="1764036"/>
        </a:xfrm>
        <a:prstGeom prst="rect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Discuss the role of each team or team member and his/her tasks accomplished.</a:t>
          </a:r>
          <a:endParaRPr lang="en-US" sz="2400" kern="1200" dirty="0"/>
        </a:p>
      </dsp:txBody>
      <dsp:txXfrm>
        <a:off x="3539325" y="2059964"/>
        <a:ext cx="2940061" cy="17640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5B42-BB2C-40EF-8DFC-F123DE7462A3}">
      <dsp:nvSpPr>
        <dsp:cNvPr id="0" name=""/>
        <dsp:cNvSpPr/>
      </dsp:nvSpPr>
      <dsp:spPr>
        <a:xfrm>
          <a:off x="0" y="468319"/>
          <a:ext cx="100187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9D95C4-786B-4DDD-B495-6EE5E5784C26}">
      <dsp:nvSpPr>
        <dsp:cNvPr id="0" name=""/>
        <dsp:cNvSpPr/>
      </dsp:nvSpPr>
      <dsp:spPr>
        <a:xfrm>
          <a:off x="500935" y="40279"/>
          <a:ext cx="7013098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Discuss the problems you encountered.</a:t>
          </a:r>
          <a:endParaRPr lang="en-US" sz="2000" kern="1200" dirty="0"/>
        </a:p>
      </dsp:txBody>
      <dsp:txXfrm>
        <a:off x="542725" y="82069"/>
        <a:ext cx="6929518" cy="772500"/>
      </dsp:txXfrm>
    </dsp:sp>
    <dsp:sp modelId="{F08350B5-0805-4607-943A-B1811BD7E873}">
      <dsp:nvSpPr>
        <dsp:cNvPr id="0" name=""/>
        <dsp:cNvSpPr/>
      </dsp:nvSpPr>
      <dsp:spPr>
        <a:xfrm>
          <a:off x="0" y="1783759"/>
          <a:ext cx="100187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B78AB5-4EF7-4382-B218-B6928A6A1B28}">
      <dsp:nvSpPr>
        <dsp:cNvPr id="0" name=""/>
        <dsp:cNvSpPr/>
      </dsp:nvSpPr>
      <dsp:spPr>
        <a:xfrm>
          <a:off x="500935" y="1355719"/>
          <a:ext cx="7013098" cy="856080"/>
        </a:xfrm>
        <a:prstGeom prst="roundRect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Discuss how the problem impacted the progress and how it was resolved.</a:t>
          </a:r>
          <a:endParaRPr lang="en-US" sz="2000" kern="1200" dirty="0"/>
        </a:p>
      </dsp:txBody>
      <dsp:txXfrm>
        <a:off x="542725" y="1397509"/>
        <a:ext cx="6929518" cy="772500"/>
      </dsp:txXfrm>
    </dsp:sp>
    <dsp:sp modelId="{92BC219C-F4B6-4BC7-90FB-2B17F4FB1C8B}">
      <dsp:nvSpPr>
        <dsp:cNvPr id="0" name=""/>
        <dsp:cNvSpPr/>
      </dsp:nvSpPr>
      <dsp:spPr>
        <a:xfrm>
          <a:off x="0" y="3099199"/>
          <a:ext cx="100187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1E9085-351C-429C-A6EB-B0D2BE0F9460}">
      <dsp:nvSpPr>
        <dsp:cNvPr id="0" name=""/>
        <dsp:cNvSpPr/>
      </dsp:nvSpPr>
      <dsp:spPr>
        <a:xfrm>
          <a:off x="500935" y="2671159"/>
          <a:ext cx="7013098" cy="856080"/>
        </a:xfrm>
        <a:prstGeom prst="roundRect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Discuss the adjustments or changes that needed to be made due to the problem or any unexpected occurrence. </a:t>
          </a:r>
          <a:endParaRPr lang="en-US" sz="2000" kern="1200" dirty="0"/>
        </a:p>
      </dsp:txBody>
      <dsp:txXfrm>
        <a:off x="542725" y="2712949"/>
        <a:ext cx="6929518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7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2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26802-19A2-4BB0-A34E-465E8F37B91A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Progress Reports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16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272"/>
          </a:xfrm>
        </p:spPr>
        <p:txBody>
          <a:bodyPr/>
          <a:lstStyle/>
          <a:p>
            <a:r>
              <a:rPr lang="en-US" dirty="0"/>
              <a:t>Parts and organization of a progress report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06848"/>
              </p:ext>
            </p:extLst>
          </p:nvPr>
        </p:nvGraphicFramePr>
        <p:xfrm>
          <a:off x="1484313" y="1937982"/>
          <a:ext cx="10018712" cy="4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6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1073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45811"/>
              </p:ext>
            </p:extLst>
          </p:nvPr>
        </p:nvGraphicFramePr>
        <p:xfrm>
          <a:off x="1484313" y="1569493"/>
          <a:ext cx="10018712" cy="5049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9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1806"/>
          </a:xfrm>
        </p:spPr>
        <p:txBody>
          <a:bodyPr/>
          <a:lstStyle/>
          <a:p>
            <a:r>
              <a:rPr lang="en-US" dirty="0"/>
              <a:t>Work Completed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154664"/>
              </p:ext>
            </p:extLst>
          </p:nvPr>
        </p:nvGraphicFramePr>
        <p:xfrm>
          <a:off x="1484313" y="1965278"/>
          <a:ext cx="10018712" cy="382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0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 Topic-wise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10" y="24383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Review of Literature:</a:t>
            </a:r>
          </a:p>
          <a:p>
            <a:pPr marL="0" indent="0">
              <a:buNone/>
            </a:pPr>
            <a:r>
              <a:rPr lang="en-US" dirty="0" smtClean="0"/>
              <a:t>15 research papers were downloaded from Taylor and Francis on January 8. LEJ was visited on January 10 and a total of 16 research papers and 7 books were downloaded.</a:t>
            </a:r>
          </a:p>
          <a:p>
            <a:pPr marL="0" indent="0">
              <a:buNone/>
            </a:pPr>
            <a:r>
              <a:rPr lang="en-US" b="1" dirty="0" smtClean="0"/>
              <a:t>Data Collection:</a:t>
            </a:r>
          </a:p>
          <a:p>
            <a:pPr marL="0" indent="0">
              <a:buNone/>
            </a:pPr>
            <a:r>
              <a:rPr lang="en-US" dirty="0" smtClean="0"/>
              <a:t>The research questionnaire was adapted to suit the context on January 11.</a:t>
            </a:r>
          </a:p>
          <a:p>
            <a:pPr marL="0" indent="0">
              <a:buNone/>
            </a:pPr>
            <a:r>
              <a:rPr lang="en-US" dirty="0" smtClean="0"/>
              <a:t>The questionnaire was administered to School A on January 12.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Remaining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01504" y="2565779"/>
            <a:ext cx="9184944" cy="10781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State the tasks scheduled for the next progress report with dates.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7340"/>
          </a:xfrm>
        </p:spPr>
        <p:txBody>
          <a:bodyPr/>
          <a:lstStyle/>
          <a:p>
            <a:r>
              <a:rPr lang="en-US" dirty="0"/>
              <a:t>Problems/Adjustments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95139"/>
              </p:ext>
            </p:extLst>
          </p:nvPr>
        </p:nvGraphicFramePr>
        <p:xfrm>
          <a:off x="1484311" y="1779896"/>
          <a:ext cx="10018712" cy="387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8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5646"/>
              </p:ext>
            </p:extLst>
          </p:nvPr>
        </p:nvGraphicFramePr>
        <p:xfrm>
          <a:off x="1484313" y="2060812"/>
          <a:ext cx="10018712" cy="3730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4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of the following activities are essential happenings of an organization?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4231"/>
              </p:ext>
            </p:extLst>
          </p:nvPr>
        </p:nvGraphicFramePr>
        <p:xfrm>
          <a:off x="1484313" y="2666999"/>
          <a:ext cx="10018712" cy="358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5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01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of the following are duties of higher management?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43531"/>
              </p:ext>
            </p:extLst>
          </p:nvPr>
        </p:nvGraphicFramePr>
        <p:xfrm>
          <a:off x="1484313" y="2115403"/>
          <a:ext cx="10018712" cy="425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67" y="317311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departments and project managers inform about the progress and status of the projects assigned to them??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34435" y="3029803"/>
            <a:ext cx="9420251" cy="1815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progress report or status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can be both oral or 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7340"/>
          </a:xfrm>
        </p:spPr>
        <p:txBody>
          <a:bodyPr/>
          <a:lstStyle/>
          <a:p>
            <a:r>
              <a:rPr lang="en-US" b="1" dirty="0" smtClean="0"/>
              <a:t>Progress Report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885898"/>
            <a:ext cx="10018713" cy="1282889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2800" i="1" dirty="0" smtClean="0"/>
              <a:t>Note: The number of progress reports for any project along with the time </a:t>
            </a:r>
            <a:r>
              <a:rPr lang="en-US" sz="2800" i="1" dirty="0" smtClean="0"/>
              <a:t>period, after </a:t>
            </a:r>
            <a:r>
              <a:rPr lang="en-US" sz="2800" i="1" dirty="0" smtClean="0"/>
              <a:t>which a progress report will be </a:t>
            </a:r>
            <a:r>
              <a:rPr lang="en-US" sz="2800" i="1" dirty="0" smtClean="0"/>
              <a:t>produced, </a:t>
            </a:r>
            <a:r>
              <a:rPr lang="en-US" sz="2800" i="1" dirty="0" smtClean="0"/>
              <a:t>is usually decided in the beginning of the project.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51630" y="2634018"/>
            <a:ext cx="8816454" cy="15285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It is a report that </a:t>
            </a:r>
            <a:r>
              <a:rPr lang="en-US" sz="2800" dirty="0">
                <a:solidFill>
                  <a:srgbClr val="FF0000"/>
                </a:solidFill>
              </a:rPr>
              <a:t>informs</a:t>
            </a:r>
            <a:r>
              <a:rPr lang="en-US" sz="2800" dirty="0"/>
              <a:t> the reader about the status of the progress of a given project under completion.</a:t>
            </a:r>
          </a:p>
        </p:txBody>
      </p:sp>
    </p:spTree>
    <p:extLst>
      <p:ext uri="{BB962C8B-B14F-4D97-AF65-F5344CB8AC3E}">
        <p14:creationId xmlns:p14="http://schemas.microsoft.com/office/powerpoint/2010/main" val="1167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Possible number of Progress Reports You May Need to 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 Project is 6 months long, then</a:t>
            </a:r>
            <a:r>
              <a:rPr lang="en-US" dirty="0"/>
              <a:t> </a:t>
            </a:r>
            <a:r>
              <a:rPr lang="en-US" dirty="0" smtClean="0"/>
              <a:t>after every fortnight (14 days), you may directed to provide a written progress report</a:t>
            </a:r>
          </a:p>
          <a:p>
            <a:pPr marL="0" indent="0">
              <a:buNone/>
            </a:pPr>
            <a:r>
              <a:rPr lang="en-US" dirty="0" smtClean="0"/>
              <a:t>PR-1 (Jan1-Jan14)</a:t>
            </a:r>
          </a:p>
          <a:p>
            <a:pPr marL="0" indent="0">
              <a:buNone/>
            </a:pPr>
            <a:r>
              <a:rPr lang="en-US" dirty="0" smtClean="0"/>
              <a:t>PR-2 (Jan 15-Jan28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5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20" y="1037230"/>
            <a:ext cx="10018713" cy="66419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Action Plans may include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028828"/>
              </p:ext>
            </p:extLst>
          </p:nvPr>
        </p:nvGraphicFramePr>
        <p:xfrm>
          <a:off x="2808145" y="2585113"/>
          <a:ext cx="7304845" cy="377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1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902" y="235425"/>
            <a:ext cx="10018713" cy="569794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of a Progress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770684"/>
              </p:ext>
            </p:extLst>
          </p:nvPr>
        </p:nvGraphicFramePr>
        <p:xfrm>
          <a:off x="1484313" y="1405719"/>
          <a:ext cx="10018712" cy="5008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7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272"/>
          </a:xfrm>
        </p:spPr>
        <p:txBody>
          <a:bodyPr/>
          <a:lstStyle/>
          <a:p>
            <a:r>
              <a:rPr lang="en-US" dirty="0"/>
              <a:t>Progress Report Format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85478"/>
              </p:ext>
            </p:extLst>
          </p:nvPr>
        </p:nvGraphicFramePr>
        <p:xfrm>
          <a:off x="4691535" y="1555845"/>
          <a:ext cx="3756429" cy="5186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7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687</TotalTime>
  <Words>579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Progress Reports</vt:lpstr>
      <vt:lpstr>Which of the following activities are essential happenings of an organization?</vt:lpstr>
      <vt:lpstr>Which of the following are duties of higher management?</vt:lpstr>
      <vt:lpstr>How do departments and project managers inform about the progress and status of the projects assigned to them??</vt:lpstr>
      <vt:lpstr>Progress Report</vt:lpstr>
      <vt:lpstr> Possible number of Progress Reports You May Need to Write</vt:lpstr>
      <vt:lpstr> Action Plans may include</vt:lpstr>
      <vt:lpstr>Purpose of a Progress report</vt:lpstr>
      <vt:lpstr>Progress Report Format</vt:lpstr>
      <vt:lpstr>Parts and organization of a progress report</vt:lpstr>
      <vt:lpstr>Introduction</vt:lpstr>
      <vt:lpstr>Work Completed</vt:lpstr>
      <vt:lpstr>Work Completed Topic-wise Example</vt:lpstr>
      <vt:lpstr>Work Remaining</vt:lpstr>
      <vt:lpstr>Problems/Adjustments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Ali</dc:creator>
  <cp:lastModifiedBy>Faculty</cp:lastModifiedBy>
  <cp:revision>45</cp:revision>
  <dcterms:created xsi:type="dcterms:W3CDTF">2019-10-31T06:41:52Z</dcterms:created>
  <dcterms:modified xsi:type="dcterms:W3CDTF">2021-12-06T07:14:06Z</dcterms:modified>
</cp:coreProperties>
</file>