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7"/>
  </p:notesMasterIdLst>
  <p:sldIdLst>
    <p:sldId id="266" r:id="rId2"/>
    <p:sldId id="258" r:id="rId3"/>
    <p:sldId id="259" r:id="rId4"/>
    <p:sldId id="257" r:id="rId5"/>
    <p:sldId id="263" r:id="rId6"/>
    <p:sldId id="260" r:id="rId7"/>
    <p:sldId id="261" r:id="rId8"/>
    <p:sldId id="267" r:id="rId9"/>
    <p:sldId id="268" r:id="rId10"/>
    <p:sldId id="264" r:id="rId11"/>
    <p:sldId id="270" r:id="rId12"/>
    <p:sldId id="269" r:id="rId13"/>
    <p:sldId id="272" r:id="rId14"/>
    <p:sldId id="273" r:id="rId15"/>
    <p:sldId id="275" r:id="rId16"/>
    <p:sldId id="282" r:id="rId17"/>
    <p:sldId id="283" r:id="rId18"/>
    <p:sldId id="284" r:id="rId19"/>
    <p:sldId id="285" r:id="rId20"/>
    <p:sldId id="276" r:id="rId21"/>
    <p:sldId id="277" r:id="rId22"/>
    <p:sldId id="281"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veria Ali" initials="JA" lastIdx="11" clrIdx="0">
    <p:extLst>
      <p:ext uri="{19B8F6BF-5375-455C-9EA6-DF929625EA0E}">
        <p15:presenceInfo xmlns:p15="http://schemas.microsoft.com/office/powerpoint/2012/main" userId="Javeria A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07T00:05:23.477" idx="2">
    <p:pos x="10" y="10"/>
    <p:text>-Present Simple
-Exploratory in nature</p:text>
    <p:extLst>
      <p:ext uri="{C676402C-5697-4E1C-873F-D02D1690AC5C}">
        <p15:threadingInfo xmlns:p15="http://schemas.microsoft.com/office/powerpoint/2012/main" timeZoneBias="-300"/>
      </p:ext>
    </p:extLst>
  </p:cm>
  <p:cm authorId="1" dt="2020-04-07T00:06:40.372" idx="3">
    <p:pos x="7142" y="1294"/>
    <p:text>"What"? The nature of the paper.</p:text>
    <p:extLst>
      <p:ext uri="{C676402C-5697-4E1C-873F-D02D1690AC5C}">
        <p15:threadingInfo xmlns:p15="http://schemas.microsoft.com/office/powerpoint/2012/main" timeZoneBias="-300"/>
      </p:ext>
    </p:extLst>
  </p:cm>
  <p:cm authorId="1" dt="2020-04-07T00:09:28.860" idx="4">
    <p:pos x="7142" y="1684"/>
    <p:text>Emerging problem</p:text>
    <p:extLst>
      <p:ext uri="{C676402C-5697-4E1C-873F-D02D1690AC5C}">
        <p15:threadingInfo xmlns:p15="http://schemas.microsoft.com/office/powerpoint/2012/main" timeZoneBias="-300"/>
      </p:ext>
    </p:extLst>
  </p:cm>
  <p:cm authorId="1" dt="2020-04-07T00:10:18.552" idx="5">
    <p:pos x="7080" y="2074"/>
    <p:text>Methodology, it is a review by authors.</p:text>
    <p:extLst>
      <p:ext uri="{C676402C-5697-4E1C-873F-D02D1690AC5C}">
        <p15:threadingInfo xmlns:p15="http://schemas.microsoft.com/office/powerpoint/2012/main" timeZoneBias="-300"/>
      </p:ext>
    </p:extLst>
  </p:cm>
  <p:cm authorId="1" dt="2020-04-07T00:11:21.056" idx="6">
    <p:pos x="2091" y="2658"/>
    <p:text>It concludes</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4-07T00:13:16.965" idx="7">
    <p:pos x="7015" y="714"/>
    <p:text>Motivation and reason</p:text>
    <p:extLst>
      <p:ext uri="{C676402C-5697-4E1C-873F-D02D1690AC5C}">
        <p15:threadingInfo xmlns:p15="http://schemas.microsoft.com/office/powerpoint/2012/main" timeZoneBias="-300"/>
      </p:ext>
    </p:extLst>
  </p:cm>
  <p:cm authorId="1" dt="2020-04-07T00:28:34.673" idx="8">
    <p:pos x="7160" y="913"/>
    <p:text>Appears to be a solution or idea</p:text>
    <p:extLst>
      <p:ext uri="{C676402C-5697-4E1C-873F-D02D1690AC5C}">
        <p15:threadingInfo xmlns:p15="http://schemas.microsoft.com/office/powerpoint/2012/main" timeZoneBias="-300"/>
      </p:ext>
    </p:extLst>
  </p:cm>
  <p:cm authorId="1" dt="2020-04-07T00:30:06.669" idx="9">
    <p:pos x="7134" y="1498"/>
    <p:text>Methodology</p:text>
    <p:extLst>
      <p:ext uri="{C676402C-5697-4E1C-873F-D02D1690AC5C}">
        <p15:threadingInfo xmlns:p15="http://schemas.microsoft.com/office/powerpoint/2012/main" timeZoneBias="-300"/>
      </p:ext>
    </p:extLst>
  </p:cm>
  <p:cm authorId="1" dt="2020-04-07T00:31:12.569" idx="10">
    <p:pos x="7089" y="2286"/>
    <p:text>Result, findings</p:text>
    <p:extLst>
      <p:ext uri="{C676402C-5697-4E1C-873F-D02D1690AC5C}">
        <p15:threadingInfo xmlns:p15="http://schemas.microsoft.com/office/powerpoint/2012/main" timeZoneBias="-300"/>
      </p:ext>
    </p:extLst>
  </p:cm>
  <p:cm authorId="1" dt="2020-04-07T00:31:44.192" idx="11">
    <p:pos x="7098" y="2871"/>
    <p:text>Conclusion</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9B3EE8-1709-40CA-96AC-CC898919B380}" type="doc">
      <dgm:prSet loTypeId="urn:microsoft.com/office/officeart/2005/8/layout/hList6" loCatId="list" qsTypeId="urn:microsoft.com/office/officeart/2005/8/quickstyle/3d1" qsCatId="3D" csTypeId="urn:microsoft.com/office/officeart/2005/8/colors/colorful4" csCatId="colorful" phldr="1"/>
      <dgm:spPr/>
      <dgm:t>
        <a:bodyPr/>
        <a:lstStyle/>
        <a:p>
          <a:endParaRPr lang="en-US"/>
        </a:p>
      </dgm:t>
    </dgm:pt>
    <dgm:pt modelId="{48913CC5-4C85-4FEC-B182-D60BA5F2747A}">
      <dgm:prSet phldrT="[Text]"/>
      <dgm:spPr/>
      <dgm:t>
        <a:bodyPr/>
        <a:lstStyle/>
        <a:p>
          <a:r>
            <a:rPr lang="en-US" dirty="0"/>
            <a:t>Motivation</a:t>
          </a:r>
        </a:p>
      </dgm:t>
    </dgm:pt>
    <dgm:pt modelId="{9164C7DF-7059-4115-BA92-73AC2BE92477}" type="parTrans" cxnId="{872FEDD7-37B3-44AC-9CCC-210653380A19}">
      <dgm:prSet/>
      <dgm:spPr/>
      <dgm:t>
        <a:bodyPr/>
        <a:lstStyle/>
        <a:p>
          <a:endParaRPr lang="en-US"/>
        </a:p>
      </dgm:t>
    </dgm:pt>
    <dgm:pt modelId="{E35E74F7-F877-45CA-A884-299BB6F66189}" type="sibTrans" cxnId="{872FEDD7-37B3-44AC-9CCC-210653380A19}">
      <dgm:prSet/>
      <dgm:spPr/>
      <dgm:t>
        <a:bodyPr/>
        <a:lstStyle/>
        <a:p>
          <a:endParaRPr lang="en-US"/>
        </a:p>
      </dgm:t>
    </dgm:pt>
    <dgm:pt modelId="{2EFDA51B-AAA0-48EC-968D-2738E8A62BC1}">
      <dgm:prSet phldrT="[Text]"/>
      <dgm:spPr/>
      <dgm:t>
        <a:bodyPr/>
        <a:lstStyle/>
        <a:p>
          <a:r>
            <a:rPr lang="en-US" dirty="0"/>
            <a:t>Problem statement </a:t>
          </a:r>
        </a:p>
      </dgm:t>
    </dgm:pt>
    <dgm:pt modelId="{ACD717AE-51CF-4936-80EA-6258CBFEB025}" type="parTrans" cxnId="{4EA60CE6-039F-439B-866B-912D8D3A8C29}">
      <dgm:prSet/>
      <dgm:spPr/>
      <dgm:t>
        <a:bodyPr/>
        <a:lstStyle/>
        <a:p>
          <a:endParaRPr lang="en-US"/>
        </a:p>
      </dgm:t>
    </dgm:pt>
    <dgm:pt modelId="{8D7ECB18-C54E-4A58-A2EF-794763011915}" type="sibTrans" cxnId="{4EA60CE6-039F-439B-866B-912D8D3A8C29}">
      <dgm:prSet/>
      <dgm:spPr/>
      <dgm:t>
        <a:bodyPr/>
        <a:lstStyle/>
        <a:p>
          <a:endParaRPr lang="en-US"/>
        </a:p>
      </dgm:t>
    </dgm:pt>
    <dgm:pt modelId="{3E286C91-518D-4D1E-A668-1B9D67CBD689}">
      <dgm:prSet phldrT="[Text]"/>
      <dgm:spPr/>
      <dgm:t>
        <a:bodyPr/>
        <a:lstStyle/>
        <a:p>
          <a:r>
            <a:rPr lang="en-US" dirty="0"/>
            <a:t>Methodology </a:t>
          </a:r>
        </a:p>
      </dgm:t>
    </dgm:pt>
    <dgm:pt modelId="{E909C585-45BD-4792-AE0A-D08380F29E7E}" type="parTrans" cxnId="{999B0050-13E6-4936-92CF-D1BB9B2B269A}">
      <dgm:prSet/>
      <dgm:spPr/>
      <dgm:t>
        <a:bodyPr/>
        <a:lstStyle/>
        <a:p>
          <a:endParaRPr lang="en-US"/>
        </a:p>
      </dgm:t>
    </dgm:pt>
    <dgm:pt modelId="{AE3B6216-1A8D-4A5B-AF86-CE664E1E41C1}" type="sibTrans" cxnId="{999B0050-13E6-4936-92CF-D1BB9B2B269A}">
      <dgm:prSet/>
      <dgm:spPr/>
      <dgm:t>
        <a:bodyPr/>
        <a:lstStyle/>
        <a:p>
          <a:endParaRPr lang="en-US"/>
        </a:p>
      </dgm:t>
    </dgm:pt>
    <dgm:pt modelId="{E672A721-C089-4DDC-918F-168B168B94CD}">
      <dgm:prSet phldrT="[Text]"/>
      <dgm:spPr/>
      <dgm:t>
        <a:bodyPr/>
        <a:lstStyle/>
        <a:p>
          <a:r>
            <a:rPr lang="en-US" dirty="0"/>
            <a:t>Results and conclusion </a:t>
          </a:r>
        </a:p>
      </dgm:t>
    </dgm:pt>
    <dgm:pt modelId="{64340310-B013-476B-B97E-70CDA1C44AED}" type="parTrans" cxnId="{BA60B0ED-96FF-478E-9888-BCEB65EE0480}">
      <dgm:prSet/>
      <dgm:spPr/>
      <dgm:t>
        <a:bodyPr/>
        <a:lstStyle/>
        <a:p>
          <a:endParaRPr lang="en-US"/>
        </a:p>
      </dgm:t>
    </dgm:pt>
    <dgm:pt modelId="{0209E07F-BD4D-46BA-8F00-62F4BE663160}" type="sibTrans" cxnId="{BA60B0ED-96FF-478E-9888-BCEB65EE0480}">
      <dgm:prSet/>
      <dgm:spPr/>
      <dgm:t>
        <a:bodyPr/>
        <a:lstStyle/>
        <a:p>
          <a:endParaRPr lang="en-US"/>
        </a:p>
      </dgm:t>
    </dgm:pt>
    <dgm:pt modelId="{CDD5CDCC-5716-4F45-8CD4-36E003E77A8B}" type="pres">
      <dgm:prSet presAssocID="{1C9B3EE8-1709-40CA-96AC-CC898919B380}" presName="Name0" presStyleCnt="0">
        <dgm:presLayoutVars>
          <dgm:dir/>
          <dgm:resizeHandles val="exact"/>
        </dgm:presLayoutVars>
      </dgm:prSet>
      <dgm:spPr/>
    </dgm:pt>
    <dgm:pt modelId="{332BCF9C-35B1-45C0-89B1-789A4D9B42F3}" type="pres">
      <dgm:prSet presAssocID="{48913CC5-4C85-4FEC-B182-D60BA5F2747A}" presName="node" presStyleLbl="node1" presStyleIdx="0" presStyleCnt="4">
        <dgm:presLayoutVars>
          <dgm:bulletEnabled val="1"/>
        </dgm:presLayoutVars>
      </dgm:prSet>
      <dgm:spPr/>
    </dgm:pt>
    <dgm:pt modelId="{A640F303-87F9-41A7-8EBF-B9B2929434B6}" type="pres">
      <dgm:prSet presAssocID="{E35E74F7-F877-45CA-A884-299BB6F66189}" presName="sibTrans" presStyleCnt="0"/>
      <dgm:spPr/>
    </dgm:pt>
    <dgm:pt modelId="{256630D5-750F-4598-8AB3-1BD71B51F257}" type="pres">
      <dgm:prSet presAssocID="{2EFDA51B-AAA0-48EC-968D-2738E8A62BC1}" presName="node" presStyleLbl="node1" presStyleIdx="1" presStyleCnt="4">
        <dgm:presLayoutVars>
          <dgm:bulletEnabled val="1"/>
        </dgm:presLayoutVars>
      </dgm:prSet>
      <dgm:spPr/>
    </dgm:pt>
    <dgm:pt modelId="{2CFC089F-626B-4685-B857-4409E8030A27}" type="pres">
      <dgm:prSet presAssocID="{8D7ECB18-C54E-4A58-A2EF-794763011915}" presName="sibTrans" presStyleCnt="0"/>
      <dgm:spPr/>
    </dgm:pt>
    <dgm:pt modelId="{B9BA20CD-88AC-4780-AF07-372C7786B4DB}" type="pres">
      <dgm:prSet presAssocID="{3E286C91-518D-4D1E-A668-1B9D67CBD689}" presName="node" presStyleLbl="node1" presStyleIdx="2" presStyleCnt="4">
        <dgm:presLayoutVars>
          <dgm:bulletEnabled val="1"/>
        </dgm:presLayoutVars>
      </dgm:prSet>
      <dgm:spPr/>
    </dgm:pt>
    <dgm:pt modelId="{065A3A76-C4DD-4E3B-A513-3BD319310B1B}" type="pres">
      <dgm:prSet presAssocID="{AE3B6216-1A8D-4A5B-AF86-CE664E1E41C1}" presName="sibTrans" presStyleCnt="0"/>
      <dgm:spPr/>
    </dgm:pt>
    <dgm:pt modelId="{BA2B904F-38DB-4D0B-A484-47CCC43B60FD}" type="pres">
      <dgm:prSet presAssocID="{E672A721-C089-4DDC-918F-168B168B94CD}" presName="node" presStyleLbl="node1" presStyleIdx="3" presStyleCnt="4">
        <dgm:presLayoutVars>
          <dgm:bulletEnabled val="1"/>
        </dgm:presLayoutVars>
      </dgm:prSet>
      <dgm:spPr/>
    </dgm:pt>
  </dgm:ptLst>
  <dgm:cxnLst>
    <dgm:cxn modelId="{1A64AB06-CD40-44DA-9ACC-5D2883164DEE}" type="presOf" srcId="{3E286C91-518D-4D1E-A668-1B9D67CBD689}" destId="{B9BA20CD-88AC-4780-AF07-372C7786B4DB}" srcOrd="0" destOrd="0" presId="urn:microsoft.com/office/officeart/2005/8/layout/hList6"/>
    <dgm:cxn modelId="{3B72C869-D6B3-412F-A796-4516C4854533}" type="presOf" srcId="{2EFDA51B-AAA0-48EC-968D-2738E8A62BC1}" destId="{256630D5-750F-4598-8AB3-1BD71B51F257}" srcOrd="0" destOrd="0" presId="urn:microsoft.com/office/officeart/2005/8/layout/hList6"/>
    <dgm:cxn modelId="{999B0050-13E6-4936-92CF-D1BB9B2B269A}" srcId="{1C9B3EE8-1709-40CA-96AC-CC898919B380}" destId="{3E286C91-518D-4D1E-A668-1B9D67CBD689}" srcOrd="2" destOrd="0" parTransId="{E909C585-45BD-4792-AE0A-D08380F29E7E}" sibTransId="{AE3B6216-1A8D-4A5B-AF86-CE664E1E41C1}"/>
    <dgm:cxn modelId="{725F9170-4606-4BF8-9753-788D4F160D27}" type="presOf" srcId="{48913CC5-4C85-4FEC-B182-D60BA5F2747A}" destId="{332BCF9C-35B1-45C0-89B1-789A4D9B42F3}" srcOrd="0" destOrd="0" presId="urn:microsoft.com/office/officeart/2005/8/layout/hList6"/>
    <dgm:cxn modelId="{7158FD80-7CD0-407D-9306-E760754FB8AE}" type="presOf" srcId="{E672A721-C089-4DDC-918F-168B168B94CD}" destId="{BA2B904F-38DB-4D0B-A484-47CCC43B60FD}" srcOrd="0" destOrd="0" presId="urn:microsoft.com/office/officeart/2005/8/layout/hList6"/>
    <dgm:cxn modelId="{322C1BD2-470C-4E23-993D-6B140CDDC773}" type="presOf" srcId="{1C9B3EE8-1709-40CA-96AC-CC898919B380}" destId="{CDD5CDCC-5716-4F45-8CD4-36E003E77A8B}" srcOrd="0" destOrd="0" presId="urn:microsoft.com/office/officeart/2005/8/layout/hList6"/>
    <dgm:cxn modelId="{872FEDD7-37B3-44AC-9CCC-210653380A19}" srcId="{1C9B3EE8-1709-40CA-96AC-CC898919B380}" destId="{48913CC5-4C85-4FEC-B182-D60BA5F2747A}" srcOrd="0" destOrd="0" parTransId="{9164C7DF-7059-4115-BA92-73AC2BE92477}" sibTransId="{E35E74F7-F877-45CA-A884-299BB6F66189}"/>
    <dgm:cxn modelId="{4EA60CE6-039F-439B-866B-912D8D3A8C29}" srcId="{1C9B3EE8-1709-40CA-96AC-CC898919B380}" destId="{2EFDA51B-AAA0-48EC-968D-2738E8A62BC1}" srcOrd="1" destOrd="0" parTransId="{ACD717AE-51CF-4936-80EA-6258CBFEB025}" sibTransId="{8D7ECB18-C54E-4A58-A2EF-794763011915}"/>
    <dgm:cxn modelId="{BA60B0ED-96FF-478E-9888-BCEB65EE0480}" srcId="{1C9B3EE8-1709-40CA-96AC-CC898919B380}" destId="{E672A721-C089-4DDC-918F-168B168B94CD}" srcOrd="3" destOrd="0" parTransId="{64340310-B013-476B-B97E-70CDA1C44AED}" sibTransId="{0209E07F-BD4D-46BA-8F00-62F4BE663160}"/>
    <dgm:cxn modelId="{B691BC04-CEED-4B78-B19B-D37B56ABE1BD}" type="presParOf" srcId="{CDD5CDCC-5716-4F45-8CD4-36E003E77A8B}" destId="{332BCF9C-35B1-45C0-89B1-789A4D9B42F3}" srcOrd="0" destOrd="0" presId="urn:microsoft.com/office/officeart/2005/8/layout/hList6"/>
    <dgm:cxn modelId="{603A54D2-9AA1-44CA-8EEF-E602B98F8EAE}" type="presParOf" srcId="{CDD5CDCC-5716-4F45-8CD4-36E003E77A8B}" destId="{A640F303-87F9-41A7-8EBF-B9B2929434B6}" srcOrd="1" destOrd="0" presId="urn:microsoft.com/office/officeart/2005/8/layout/hList6"/>
    <dgm:cxn modelId="{98B35152-E3C6-439D-9C82-FBF9438049E5}" type="presParOf" srcId="{CDD5CDCC-5716-4F45-8CD4-36E003E77A8B}" destId="{256630D5-750F-4598-8AB3-1BD71B51F257}" srcOrd="2" destOrd="0" presId="urn:microsoft.com/office/officeart/2005/8/layout/hList6"/>
    <dgm:cxn modelId="{FDF25914-2025-491E-BCBE-BA58D6B98DF2}" type="presParOf" srcId="{CDD5CDCC-5716-4F45-8CD4-36E003E77A8B}" destId="{2CFC089F-626B-4685-B857-4409E8030A27}" srcOrd="3" destOrd="0" presId="urn:microsoft.com/office/officeart/2005/8/layout/hList6"/>
    <dgm:cxn modelId="{BF30A406-EEF7-4340-8716-0B57CC045CB0}" type="presParOf" srcId="{CDD5CDCC-5716-4F45-8CD4-36E003E77A8B}" destId="{B9BA20CD-88AC-4780-AF07-372C7786B4DB}" srcOrd="4" destOrd="0" presId="urn:microsoft.com/office/officeart/2005/8/layout/hList6"/>
    <dgm:cxn modelId="{5C2AE2BB-8BAB-4D44-A14C-EF3BFC5E183E}" type="presParOf" srcId="{CDD5CDCC-5716-4F45-8CD4-36E003E77A8B}" destId="{065A3A76-C4DD-4E3B-A513-3BD319310B1B}" srcOrd="5" destOrd="0" presId="urn:microsoft.com/office/officeart/2005/8/layout/hList6"/>
    <dgm:cxn modelId="{A23211C7-7110-4922-A483-7DA4447E80C7}" type="presParOf" srcId="{CDD5CDCC-5716-4F45-8CD4-36E003E77A8B}" destId="{BA2B904F-38DB-4D0B-A484-47CCC43B60FD}"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3A26E7-249C-4911-90B3-55ECF2C1E679}" type="doc">
      <dgm:prSet loTypeId="urn:microsoft.com/office/officeart/2005/8/layout/hProcess9" loCatId="process" qsTypeId="urn:microsoft.com/office/officeart/2005/8/quickstyle/3d2" qsCatId="3D" csTypeId="urn:microsoft.com/office/officeart/2005/8/colors/colorful5" csCatId="colorful" phldr="1"/>
      <dgm:spPr/>
      <dgm:t>
        <a:bodyPr/>
        <a:lstStyle/>
        <a:p>
          <a:endParaRPr lang="en-US"/>
        </a:p>
      </dgm:t>
    </dgm:pt>
    <dgm:pt modelId="{31925974-1C65-41DF-92D8-A09A092185D1}">
      <dgm:prSet phldrT="[Text]" custT="1"/>
      <dgm:spPr/>
      <dgm:t>
        <a:bodyPr/>
        <a:lstStyle/>
        <a:p>
          <a:r>
            <a:rPr lang="en-US" sz="2000" b="1" dirty="0"/>
            <a:t>Background	</a:t>
          </a:r>
        </a:p>
      </dgm:t>
    </dgm:pt>
    <dgm:pt modelId="{C1932A60-1B77-46F9-9C9F-D1E5488A1075}" type="parTrans" cxnId="{AE1E23BD-B1CF-4BAE-A099-CCF5690C4E17}">
      <dgm:prSet/>
      <dgm:spPr/>
      <dgm:t>
        <a:bodyPr/>
        <a:lstStyle/>
        <a:p>
          <a:endParaRPr lang="en-US"/>
        </a:p>
      </dgm:t>
    </dgm:pt>
    <dgm:pt modelId="{F17A6379-ACC0-4160-93EF-9749F27A11CF}" type="sibTrans" cxnId="{AE1E23BD-B1CF-4BAE-A099-CCF5690C4E17}">
      <dgm:prSet/>
      <dgm:spPr/>
      <dgm:t>
        <a:bodyPr/>
        <a:lstStyle/>
        <a:p>
          <a:endParaRPr lang="en-US"/>
        </a:p>
      </dgm:t>
    </dgm:pt>
    <dgm:pt modelId="{98EC5BB0-A0C5-4B5D-9DC5-DBAD76023124}">
      <dgm:prSet phldrT="[Text]"/>
      <dgm:spPr/>
      <dgm:t>
        <a:bodyPr/>
        <a:lstStyle/>
        <a:p>
          <a:r>
            <a:rPr lang="en-US" b="1" dirty="0"/>
            <a:t>Statement</a:t>
          </a:r>
          <a:r>
            <a:rPr lang="en-US" b="1" baseline="0" dirty="0"/>
            <a:t> of problem </a:t>
          </a:r>
          <a:endParaRPr lang="en-US" b="1" dirty="0"/>
        </a:p>
      </dgm:t>
    </dgm:pt>
    <dgm:pt modelId="{DE3ACB4B-6683-4340-8AAC-C25F832261CC}" type="parTrans" cxnId="{AEC480D1-2877-4C0A-8697-BFFE7CC88EF5}">
      <dgm:prSet/>
      <dgm:spPr/>
      <dgm:t>
        <a:bodyPr/>
        <a:lstStyle/>
        <a:p>
          <a:endParaRPr lang="en-US"/>
        </a:p>
      </dgm:t>
    </dgm:pt>
    <dgm:pt modelId="{19F59FA6-907C-44AE-A2DB-ED8524B87A20}" type="sibTrans" cxnId="{AEC480D1-2877-4C0A-8697-BFFE7CC88EF5}">
      <dgm:prSet/>
      <dgm:spPr/>
      <dgm:t>
        <a:bodyPr/>
        <a:lstStyle/>
        <a:p>
          <a:endParaRPr lang="en-US"/>
        </a:p>
      </dgm:t>
    </dgm:pt>
    <dgm:pt modelId="{00018224-8744-436C-9F0A-7D7B82C3253E}">
      <dgm:prSet phldrT="[Text]" custT="1"/>
      <dgm:spPr/>
      <dgm:t>
        <a:bodyPr/>
        <a:lstStyle/>
        <a:p>
          <a:r>
            <a:rPr lang="en-US" sz="2800" b="1" dirty="0"/>
            <a:t>Purpose </a:t>
          </a:r>
        </a:p>
      </dgm:t>
    </dgm:pt>
    <dgm:pt modelId="{75460E10-EC47-46E5-BBA2-50B23D2D41DD}" type="parTrans" cxnId="{C3FB1ABF-7F4A-404D-8963-5C502280AB0B}">
      <dgm:prSet/>
      <dgm:spPr/>
      <dgm:t>
        <a:bodyPr/>
        <a:lstStyle/>
        <a:p>
          <a:endParaRPr lang="en-US"/>
        </a:p>
      </dgm:t>
    </dgm:pt>
    <dgm:pt modelId="{1BA0F0EA-C645-45F5-AEEF-B628C34EC115}" type="sibTrans" cxnId="{C3FB1ABF-7F4A-404D-8963-5C502280AB0B}">
      <dgm:prSet/>
      <dgm:spPr/>
      <dgm:t>
        <a:bodyPr/>
        <a:lstStyle/>
        <a:p>
          <a:endParaRPr lang="en-US"/>
        </a:p>
      </dgm:t>
    </dgm:pt>
    <dgm:pt modelId="{A5983BC7-6496-4F19-AA4A-D017F8CB7FAE}">
      <dgm:prSet phldrT="[Text]" custT="1"/>
      <dgm:spPr/>
      <dgm:t>
        <a:bodyPr/>
        <a:lstStyle/>
        <a:p>
          <a:r>
            <a:rPr lang="en-US" sz="2000" b="1" dirty="0"/>
            <a:t>Objectives  </a:t>
          </a:r>
        </a:p>
      </dgm:t>
    </dgm:pt>
    <dgm:pt modelId="{C4605A2E-EFD0-4465-BF21-BC4B216D75AE}" type="parTrans" cxnId="{24301BF5-37EB-45B3-ADAA-18106C02ABF9}">
      <dgm:prSet/>
      <dgm:spPr/>
      <dgm:t>
        <a:bodyPr/>
        <a:lstStyle/>
        <a:p>
          <a:endParaRPr lang="en-US"/>
        </a:p>
      </dgm:t>
    </dgm:pt>
    <dgm:pt modelId="{15CB74E8-7A13-4C1E-B227-65547018FC7D}" type="sibTrans" cxnId="{24301BF5-37EB-45B3-ADAA-18106C02ABF9}">
      <dgm:prSet/>
      <dgm:spPr/>
      <dgm:t>
        <a:bodyPr/>
        <a:lstStyle/>
        <a:p>
          <a:endParaRPr lang="en-US"/>
        </a:p>
      </dgm:t>
    </dgm:pt>
    <dgm:pt modelId="{B832A9E2-7752-4C45-9A8C-F6CF0F086F89}">
      <dgm:prSet phldrT="[Text]" custT="1"/>
      <dgm:spPr/>
      <dgm:t>
        <a:bodyPr/>
        <a:lstStyle/>
        <a:p>
          <a:r>
            <a:rPr lang="en-US" sz="2000" b="1" dirty="0"/>
            <a:t>Research Questions </a:t>
          </a:r>
        </a:p>
      </dgm:t>
    </dgm:pt>
    <dgm:pt modelId="{15EA4818-7B5D-410A-9921-FDDDB67CA92D}" type="parTrans" cxnId="{8FBEF58F-07DB-4322-A299-5537711E1654}">
      <dgm:prSet/>
      <dgm:spPr/>
      <dgm:t>
        <a:bodyPr/>
        <a:lstStyle/>
        <a:p>
          <a:endParaRPr lang="en-US"/>
        </a:p>
      </dgm:t>
    </dgm:pt>
    <dgm:pt modelId="{332E2F32-A800-4CCE-88AC-10B40FE85041}" type="sibTrans" cxnId="{8FBEF58F-07DB-4322-A299-5537711E1654}">
      <dgm:prSet/>
      <dgm:spPr/>
      <dgm:t>
        <a:bodyPr/>
        <a:lstStyle/>
        <a:p>
          <a:endParaRPr lang="en-US"/>
        </a:p>
      </dgm:t>
    </dgm:pt>
    <dgm:pt modelId="{EA446F0E-EACB-400F-91E5-67CFEA2AFACD}">
      <dgm:prSet phldrT="[Text]" custT="1"/>
      <dgm:spPr/>
      <dgm:t>
        <a:bodyPr/>
        <a:lstStyle/>
        <a:p>
          <a:r>
            <a:rPr lang="en-US" sz="2000" b="1" dirty="0"/>
            <a:t>Significance </a:t>
          </a:r>
        </a:p>
      </dgm:t>
    </dgm:pt>
    <dgm:pt modelId="{CED92645-2267-4287-BA24-9CB4388456CC}" type="parTrans" cxnId="{415404D3-3F78-49F2-90E9-33172374AD90}">
      <dgm:prSet/>
      <dgm:spPr/>
      <dgm:t>
        <a:bodyPr/>
        <a:lstStyle/>
        <a:p>
          <a:endParaRPr lang="en-US"/>
        </a:p>
      </dgm:t>
    </dgm:pt>
    <dgm:pt modelId="{89F856F7-00B0-449E-93D7-05EDD912362C}" type="sibTrans" cxnId="{415404D3-3F78-49F2-90E9-33172374AD90}">
      <dgm:prSet/>
      <dgm:spPr/>
      <dgm:t>
        <a:bodyPr/>
        <a:lstStyle/>
        <a:p>
          <a:endParaRPr lang="en-US"/>
        </a:p>
      </dgm:t>
    </dgm:pt>
    <dgm:pt modelId="{ADF5592F-C12F-449F-8ABE-B6EDDD6C13E6}">
      <dgm:prSet phldrT="[Text]" custT="1"/>
      <dgm:spPr/>
      <dgm:t>
        <a:bodyPr/>
        <a:lstStyle/>
        <a:p>
          <a:r>
            <a:rPr lang="en-US" sz="2800" b="1" dirty="0"/>
            <a:t>Scope</a:t>
          </a:r>
          <a:r>
            <a:rPr lang="en-US" sz="2800" b="1" baseline="0" dirty="0"/>
            <a:t> </a:t>
          </a:r>
          <a:endParaRPr lang="en-US" sz="2800" b="1" dirty="0"/>
        </a:p>
      </dgm:t>
    </dgm:pt>
    <dgm:pt modelId="{5123E9F8-2870-4744-B494-226A1F8D588F}" type="parTrans" cxnId="{4165975F-3267-4031-9B01-EC0476E690B7}">
      <dgm:prSet/>
      <dgm:spPr/>
      <dgm:t>
        <a:bodyPr/>
        <a:lstStyle/>
        <a:p>
          <a:endParaRPr lang="en-US"/>
        </a:p>
      </dgm:t>
    </dgm:pt>
    <dgm:pt modelId="{FAF6500F-3909-4BFE-B205-36312A919ECD}" type="sibTrans" cxnId="{4165975F-3267-4031-9B01-EC0476E690B7}">
      <dgm:prSet/>
      <dgm:spPr/>
      <dgm:t>
        <a:bodyPr/>
        <a:lstStyle/>
        <a:p>
          <a:endParaRPr lang="en-US"/>
        </a:p>
      </dgm:t>
    </dgm:pt>
    <dgm:pt modelId="{4A948DFC-73A2-4FA9-A892-5E3B8F3CBE0B}" type="pres">
      <dgm:prSet presAssocID="{233A26E7-249C-4911-90B3-55ECF2C1E679}" presName="CompostProcess" presStyleCnt="0">
        <dgm:presLayoutVars>
          <dgm:dir/>
          <dgm:resizeHandles val="exact"/>
        </dgm:presLayoutVars>
      </dgm:prSet>
      <dgm:spPr/>
    </dgm:pt>
    <dgm:pt modelId="{52449D26-271B-4859-9ED9-38A69F391CCE}" type="pres">
      <dgm:prSet presAssocID="{233A26E7-249C-4911-90B3-55ECF2C1E679}" presName="arrow" presStyleLbl="bgShp" presStyleIdx="0" presStyleCnt="1"/>
      <dgm:spPr/>
    </dgm:pt>
    <dgm:pt modelId="{C165184C-BA40-47EC-87A1-8958A989764D}" type="pres">
      <dgm:prSet presAssocID="{233A26E7-249C-4911-90B3-55ECF2C1E679}" presName="linearProcess" presStyleCnt="0"/>
      <dgm:spPr/>
    </dgm:pt>
    <dgm:pt modelId="{BAB22F8E-4A00-4AAF-9D8F-D45FE157438F}" type="pres">
      <dgm:prSet presAssocID="{31925974-1C65-41DF-92D8-A09A092185D1}" presName="textNode" presStyleLbl="node1" presStyleIdx="0" presStyleCnt="7">
        <dgm:presLayoutVars>
          <dgm:bulletEnabled val="1"/>
        </dgm:presLayoutVars>
      </dgm:prSet>
      <dgm:spPr/>
    </dgm:pt>
    <dgm:pt modelId="{C9E2EFCD-4459-4226-B21C-E5AB82F195DD}" type="pres">
      <dgm:prSet presAssocID="{F17A6379-ACC0-4160-93EF-9749F27A11CF}" presName="sibTrans" presStyleCnt="0"/>
      <dgm:spPr/>
    </dgm:pt>
    <dgm:pt modelId="{32DAFC26-5A71-482F-8A8E-2799EF881248}" type="pres">
      <dgm:prSet presAssocID="{98EC5BB0-A0C5-4B5D-9DC5-DBAD76023124}" presName="textNode" presStyleLbl="node1" presStyleIdx="1" presStyleCnt="7">
        <dgm:presLayoutVars>
          <dgm:bulletEnabled val="1"/>
        </dgm:presLayoutVars>
      </dgm:prSet>
      <dgm:spPr/>
    </dgm:pt>
    <dgm:pt modelId="{2CC1577E-5311-410A-930F-209DF6F63E5D}" type="pres">
      <dgm:prSet presAssocID="{19F59FA6-907C-44AE-A2DB-ED8524B87A20}" presName="sibTrans" presStyleCnt="0"/>
      <dgm:spPr/>
    </dgm:pt>
    <dgm:pt modelId="{7C940D7A-5AB5-4043-B1F6-EBD0988821E6}" type="pres">
      <dgm:prSet presAssocID="{00018224-8744-436C-9F0A-7D7B82C3253E}" presName="textNode" presStyleLbl="node1" presStyleIdx="2" presStyleCnt="7">
        <dgm:presLayoutVars>
          <dgm:bulletEnabled val="1"/>
        </dgm:presLayoutVars>
      </dgm:prSet>
      <dgm:spPr/>
    </dgm:pt>
    <dgm:pt modelId="{D9BB983C-2B53-40F0-ADDE-B0DE82A4269F}" type="pres">
      <dgm:prSet presAssocID="{1BA0F0EA-C645-45F5-AEEF-B628C34EC115}" presName="sibTrans" presStyleCnt="0"/>
      <dgm:spPr/>
    </dgm:pt>
    <dgm:pt modelId="{148E5ABA-D090-4B66-B2FF-7D0AF760DA3F}" type="pres">
      <dgm:prSet presAssocID="{A5983BC7-6496-4F19-AA4A-D017F8CB7FAE}" presName="textNode" presStyleLbl="node1" presStyleIdx="3" presStyleCnt="7">
        <dgm:presLayoutVars>
          <dgm:bulletEnabled val="1"/>
        </dgm:presLayoutVars>
      </dgm:prSet>
      <dgm:spPr/>
    </dgm:pt>
    <dgm:pt modelId="{949B171C-3CFA-4D18-BE15-78B72B1C12D2}" type="pres">
      <dgm:prSet presAssocID="{15CB74E8-7A13-4C1E-B227-65547018FC7D}" presName="sibTrans" presStyleCnt="0"/>
      <dgm:spPr/>
    </dgm:pt>
    <dgm:pt modelId="{3CFCCCCC-E48C-472F-AE1F-FDAD4B481793}" type="pres">
      <dgm:prSet presAssocID="{B832A9E2-7752-4C45-9A8C-F6CF0F086F89}" presName="textNode" presStyleLbl="node1" presStyleIdx="4" presStyleCnt="7">
        <dgm:presLayoutVars>
          <dgm:bulletEnabled val="1"/>
        </dgm:presLayoutVars>
      </dgm:prSet>
      <dgm:spPr/>
    </dgm:pt>
    <dgm:pt modelId="{E46902EC-6708-4090-AC90-1695FB277C82}" type="pres">
      <dgm:prSet presAssocID="{332E2F32-A800-4CCE-88AC-10B40FE85041}" presName="sibTrans" presStyleCnt="0"/>
      <dgm:spPr/>
    </dgm:pt>
    <dgm:pt modelId="{0764CC05-5029-48FF-9C63-423250FA3818}" type="pres">
      <dgm:prSet presAssocID="{EA446F0E-EACB-400F-91E5-67CFEA2AFACD}" presName="textNode" presStyleLbl="node1" presStyleIdx="5" presStyleCnt="7">
        <dgm:presLayoutVars>
          <dgm:bulletEnabled val="1"/>
        </dgm:presLayoutVars>
      </dgm:prSet>
      <dgm:spPr/>
    </dgm:pt>
    <dgm:pt modelId="{18D05590-E7BB-49D7-9008-A8FDCBB2D220}" type="pres">
      <dgm:prSet presAssocID="{89F856F7-00B0-449E-93D7-05EDD912362C}" presName="sibTrans" presStyleCnt="0"/>
      <dgm:spPr/>
    </dgm:pt>
    <dgm:pt modelId="{C4CB662A-3BCC-442A-B43D-4CF1EC927FA8}" type="pres">
      <dgm:prSet presAssocID="{ADF5592F-C12F-449F-8ABE-B6EDDD6C13E6}" presName="textNode" presStyleLbl="node1" presStyleIdx="6" presStyleCnt="7">
        <dgm:presLayoutVars>
          <dgm:bulletEnabled val="1"/>
        </dgm:presLayoutVars>
      </dgm:prSet>
      <dgm:spPr/>
    </dgm:pt>
  </dgm:ptLst>
  <dgm:cxnLst>
    <dgm:cxn modelId="{EA7B2422-7625-4571-8FA9-F94AAFF516F7}" type="presOf" srcId="{EA446F0E-EACB-400F-91E5-67CFEA2AFACD}" destId="{0764CC05-5029-48FF-9C63-423250FA3818}" srcOrd="0" destOrd="0" presId="urn:microsoft.com/office/officeart/2005/8/layout/hProcess9"/>
    <dgm:cxn modelId="{72DC1024-44DB-44E5-9BA5-BCD9BAF1E2B4}" type="presOf" srcId="{B832A9E2-7752-4C45-9A8C-F6CF0F086F89}" destId="{3CFCCCCC-E48C-472F-AE1F-FDAD4B481793}" srcOrd="0" destOrd="0" presId="urn:microsoft.com/office/officeart/2005/8/layout/hProcess9"/>
    <dgm:cxn modelId="{43777425-12AC-43F4-B615-1CAD679D1C06}" type="presOf" srcId="{233A26E7-249C-4911-90B3-55ECF2C1E679}" destId="{4A948DFC-73A2-4FA9-A892-5E3B8F3CBE0B}" srcOrd="0" destOrd="0" presId="urn:microsoft.com/office/officeart/2005/8/layout/hProcess9"/>
    <dgm:cxn modelId="{D454C53A-E067-430E-8F32-3C68EF5DBEF9}" type="presOf" srcId="{31925974-1C65-41DF-92D8-A09A092185D1}" destId="{BAB22F8E-4A00-4AAF-9D8F-D45FE157438F}" srcOrd="0" destOrd="0" presId="urn:microsoft.com/office/officeart/2005/8/layout/hProcess9"/>
    <dgm:cxn modelId="{4165975F-3267-4031-9B01-EC0476E690B7}" srcId="{233A26E7-249C-4911-90B3-55ECF2C1E679}" destId="{ADF5592F-C12F-449F-8ABE-B6EDDD6C13E6}" srcOrd="6" destOrd="0" parTransId="{5123E9F8-2870-4744-B494-226A1F8D588F}" sibTransId="{FAF6500F-3909-4BFE-B205-36312A919ECD}"/>
    <dgm:cxn modelId="{4EA11082-F8DF-4EC3-A4F0-1AF04E8751D3}" type="presOf" srcId="{98EC5BB0-A0C5-4B5D-9DC5-DBAD76023124}" destId="{32DAFC26-5A71-482F-8A8E-2799EF881248}" srcOrd="0" destOrd="0" presId="urn:microsoft.com/office/officeart/2005/8/layout/hProcess9"/>
    <dgm:cxn modelId="{667D4A8E-6119-49BD-966D-336A388D1BE9}" type="presOf" srcId="{A5983BC7-6496-4F19-AA4A-D017F8CB7FAE}" destId="{148E5ABA-D090-4B66-B2FF-7D0AF760DA3F}" srcOrd="0" destOrd="0" presId="urn:microsoft.com/office/officeart/2005/8/layout/hProcess9"/>
    <dgm:cxn modelId="{8FBEF58F-07DB-4322-A299-5537711E1654}" srcId="{233A26E7-249C-4911-90B3-55ECF2C1E679}" destId="{B832A9E2-7752-4C45-9A8C-F6CF0F086F89}" srcOrd="4" destOrd="0" parTransId="{15EA4818-7B5D-410A-9921-FDDDB67CA92D}" sibTransId="{332E2F32-A800-4CCE-88AC-10B40FE85041}"/>
    <dgm:cxn modelId="{69A4A79C-92AB-4DAB-9091-0283B1663C0E}" type="presOf" srcId="{ADF5592F-C12F-449F-8ABE-B6EDDD6C13E6}" destId="{C4CB662A-3BCC-442A-B43D-4CF1EC927FA8}" srcOrd="0" destOrd="0" presId="urn:microsoft.com/office/officeart/2005/8/layout/hProcess9"/>
    <dgm:cxn modelId="{AE1E23BD-B1CF-4BAE-A099-CCF5690C4E17}" srcId="{233A26E7-249C-4911-90B3-55ECF2C1E679}" destId="{31925974-1C65-41DF-92D8-A09A092185D1}" srcOrd="0" destOrd="0" parTransId="{C1932A60-1B77-46F9-9C9F-D1E5488A1075}" sibTransId="{F17A6379-ACC0-4160-93EF-9749F27A11CF}"/>
    <dgm:cxn modelId="{C3FB1ABF-7F4A-404D-8963-5C502280AB0B}" srcId="{233A26E7-249C-4911-90B3-55ECF2C1E679}" destId="{00018224-8744-436C-9F0A-7D7B82C3253E}" srcOrd="2" destOrd="0" parTransId="{75460E10-EC47-46E5-BBA2-50B23D2D41DD}" sibTransId="{1BA0F0EA-C645-45F5-AEEF-B628C34EC115}"/>
    <dgm:cxn modelId="{AEC480D1-2877-4C0A-8697-BFFE7CC88EF5}" srcId="{233A26E7-249C-4911-90B3-55ECF2C1E679}" destId="{98EC5BB0-A0C5-4B5D-9DC5-DBAD76023124}" srcOrd="1" destOrd="0" parTransId="{DE3ACB4B-6683-4340-8AAC-C25F832261CC}" sibTransId="{19F59FA6-907C-44AE-A2DB-ED8524B87A20}"/>
    <dgm:cxn modelId="{415404D3-3F78-49F2-90E9-33172374AD90}" srcId="{233A26E7-249C-4911-90B3-55ECF2C1E679}" destId="{EA446F0E-EACB-400F-91E5-67CFEA2AFACD}" srcOrd="5" destOrd="0" parTransId="{CED92645-2267-4287-BA24-9CB4388456CC}" sibTransId="{89F856F7-00B0-449E-93D7-05EDD912362C}"/>
    <dgm:cxn modelId="{24301BF5-37EB-45B3-ADAA-18106C02ABF9}" srcId="{233A26E7-249C-4911-90B3-55ECF2C1E679}" destId="{A5983BC7-6496-4F19-AA4A-D017F8CB7FAE}" srcOrd="3" destOrd="0" parTransId="{C4605A2E-EFD0-4465-BF21-BC4B216D75AE}" sibTransId="{15CB74E8-7A13-4C1E-B227-65547018FC7D}"/>
    <dgm:cxn modelId="{B1C956FF-F531-4DC3-9E04-721A41F68545}" type="presOf" srcId="{00018224-8744-436C-9F0A-7D7B82C3253E}" destId="{7C940D7A-5AB5-4043-B1F6-EBD0988821E6}" srcOrd="0" destOrd="0" presId="urn:microsoft.com/office/officeart/2005/8/layout/hProcess9"/>
    <dgm:cxn modelId="{0161607B-29CC-4662-8550-0FF853968FFB}" type="presParOf" srcId="{4A948DFC-73A2-4FA9-A892-5E3B8F3CBE0B}" destId="{52449D26-271B-4859-9ED9-38A69F391CCE}" srcOrd="0" destOrd="0" presId="urn:microsoft.com/office/officeart/2005/8/layout/hProcess9"/>
    <dgm:cxn modelId="{027DFF95-0A42-4B07-9FDF-34C8A56C9215}" type="presParOf" srcId="{4A948DFC-73A2-4FA9-A892-5E3B8F3CBE0B}" destId="{C165184C-BA40-47EC-87A1-8958A989764D}" srcOrd="1" destOrd="0" presId="urn:microsoft.com/office/officeart/2005/8/layout/hProcess9"/>
    <dgm:cxn modelId="{7B481196-3599-41D6-8E1B-BF97A58741FD}" type="presParOf" srcId="{C165184C-BA40-47EC-87A1-8958A989764D}" destId="{BAB22F8E-4A00-4AAF-9D8F-D45FE157438F}" srcOrd="0" destOrd="0" presId="urn:microsoft.com/office/officeart/2005/8/layout/hProcess9"/>
    <dgm:cxn modelId="{FF673091-60E3-42BD-BC55-9154A3350EE8}" type="presParOf" srcId="{C165184C-BA40-47EC-87A1-8958A989764D}" destId="{C9E2EFCD-4459-4226-B21C-E5AB82F195DD}" srcOrd="1" destOrd="0" presId="urn:microsoft.com/office/officeart/2005/8/layout/hProcess9"/>
    <dgm:cxn modelId="{5B570D4B-31DB-4628-8F07-694CB7D2B738}" type="presParOf" srcId="{C165184C-BA40-47EC-87A1-8958A989764D}" destId="{32DAFC26-5A71-482F-8A8E-2799EF881248}" srcOrd="2" destOrd="0" presId="urn:microsoft.com/office/officeart/2005/8/layout/hProcess9"/>
    <dgm:cxn modelId="{1C90904F-0B1C-4D02-9221-62C48AFDA406}" type="presParOf" srcId="{C165184C-BA40-47EC-87A1-8958A989764D}" destId="{2CC1577E-5311-410A-930F-209DF6F63E5D}" srcOrd="3" destOrd="0" presId="urn:microsoft.com/office/officeart/2005/8/layout/hProcess9"/>
    <dgm:cxn modelId="{635C893E-B4B6-459E-8ECF-840B52C4C932}" type="presParOf" srcId="{C165184C-BA40-47EC-87A1-8958A989764D}" destId="{7C940D7A-5AB5-4043-B1F6-EBD0988821E6}" srcOrd="4" destOrd="0" presId="urn:microsoft.com/office/officeart/2005/8/layout/hProcess9"/>
    <dgm:cxn modelId="{C5C997DA-E94C-41E2-AECD-60D86F23A82A}" type="presParOf" srcId="{C165184C-BA40-47EC-87A1-8958A989764D}" destId="{D9BB983C-2B53-40F0-ADDE-B0DE82A4269F}" srcOrd="5" destOrd="0" presId="urn:microsoft.com/office/officeart/2005/8/layout/hProcess9"/>
    <dgm:cxn modelId="{DF069E86-50F3-48C2-9B7A-5B2976764A7F}" type="presParOf" srcId="{C165184C-BA40-47EC-87A1-8958A989764D}" destId="{148E5ABA-D090-4B66-B2FF-7D0AF760DA3F}" srcOrd="6" destOrd="0" presId="urn:microsoft.com/office/officeart/2005/8/layout/hProcess9"/>
    <dgm:cxn modelId="{22D1AF7B-05D1-40A9-BF41-56AFD19DF47A}" type="presParOf" srcId="{C165184C-BA40-47EC-87A1-8958A989764D}" destId="{949B171C-3CFA-4D18-BE15-78B72B1C12D2}" srcOrd="7" destOrd="0" presId="urn:microsoft.com/office/officeart/2005/8/layout/hProcess9"/>
    <dgm:cxn modelId="{2E891C9F-53F0-4AB3-B4BC-E6EF2AA5E844}" type="presParOf" srcId="{C165184C-BA40-47EC-87A1-8958A989764D}" destId="{3CFCCCCC-E48C-472F-AE1F-FDAD4B481793}" srcOrd="8" destOrd="0" presId="urn:microsoft.com/office/officeart/2005/8/layout/hProcess9"/>
    <dgm:cxn modelId="{4B68AAA6-AF91-4BC6-A292-9645426B0FC9}" type="presParOf" srcId="{C165184C-BA40-47EC-87A1-8958A989764D}" destId="{E46902EC-6708-4090-AC90-1695FB277C82}" srcOrd="9" destOrd="0" presId="urn:microsoft.com/office/officeart/2005/8/layout/hProcess9"/>
    <dgm:cxn modelId="{73B2C113-FEA6-405D-8852-E732E6E91DA2}" type="presParOf" srcId="{C165184C-BA40-47EC-87A1-8958A989764D}" destId="{0764CC05-5029-48FF-9C63-423250FA3818}" srcOrd="10" destOrd="0" presId="urn:microsoft.com/office/officeart/2005/8/layout/hProcess9"/>
    <dgm:cxn modelId="{0782581C-C0AE-4CD8-938E-DF3DF06AAD79}" type="presParOf" srcId="{C165184C-BA40-47EC-87A1-8958A989764D}" destId="{18D05590-E7BB-49D7-9008-A8FDCBB2D220}" srcOrd="11" destOrd="0" presId="urn:microsoft.com/office/officeart/2005/8/layout/hProcess9"/>
    <dgm:cxn modelId="{3C8618D2-3106-4EF3-9F8B-0FE744AFA6F4}" type="presParOf" srcId="{C165184C-BA40-47EC-87A1-8958A989764D}" destId="{C4CB662A-3BCC-442A-B43D-4CF1EC927FA8}" srcOrd="1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7299D7-B670-41AF-A6D2-1DAEB1E72CF5}" type="doc">
      <dgm:prSet loTypeId="urn:microsoft.com/office/officeart/2005/8/layout/matrix1" loCatId="matrix" qsTypeId="urn:microsoft.com/office/officeart/2005/8/quickstyle/3d2" qsCatId="3D" csTypeId="urn:microsoft.com/office/officeart/2005/8/colors/colorful1" csCatId="colorful" phldr="1"/>
      <dgm:spPr/>
      <dgm:t>
        <a:bodyPr/>
        <a:lstStyle/>
        <a:p>
          <a:endParaRPr lang="en-US"/>
        </a:p>
      </dgm:t>
    </dgm:pt>
    <dgm:pt modelId="{EB051FF2-3C03-4A97-9481-F6C509E8C4F7}">
      <dgm:prSet phldrT="[Text]" custT="1"/>
      <dgm:spPr/>
      <dgm:t>
        <a:bodyPr/>
        <a:lstStyle/>
        <a:p>
          <a:r>
            <a:rPr lang="en-US" sz="3200" b="1" dirty="0">
              <a:solidFill>
                <a:schemeClr val="tx1"/>
              </a:solidFill>
              <a:latin typeface="Bodoni MT" panose="02070603080606020203" pitchFamily="18" charset="0"/>
              <a:cs typeface="Times New Roman" panose="02020603050405020304" pitchFamily="18" charset="0"/>
            </a:rPr>
            <a:t>Problem Statement</a:t>
          </a:r>
        </a:p>
      </dgm:t>
    </dgm:pt>
    <dgm:pt modelId="{75C4BED9-BA8D-45B6-B3DC-7AC45BF18546}" type="parTrans" cxnId="{424AD401-4AC6-45A9-A8A1-7A5C873F342A}">
      <dgm:prSet/>
      <dgm:spPr/>
      <dgm:t>
        <a:bodyPr/>
        <a:lstStyle/>
        <a:p>
          <a:endParaRPr lang="en-US"/>
        </a:p>
      </dgm:t>
    </dgm:pt>
    <dgm:pt modelId="{03C0CD03-3DE9-4674-8361-60AE40DC1A21}" type="sibTrans" cxnId="{424AD401-4AC6-45A9-A8A1-7A5C873F342A}">
      <dgm:prSet/>
      <dgm:spPr/>
      <dgm:t>
        <a:bodyPr/>
        <a:lstStyle/>
        <a:p>
          <a:endParaRPr lang="en-US"/>
        </a:p>
      </dgm:t>
    </dgm:pt>
    <dgm:pt modelId="{B90AD077-3AFF-4938-AB68-96CEA5DED613}">
      <dgm:prSet phldrT="[Text]" custT="1"/>
      <dgm:spPr/>
      <dgm:t>
        <a:bodyPr/>
        <a:lstStyle/>
        <a:p>
          <a:r>
            <a:rPr lang="en-US" sz="3200" b="1" dirty="0">
              <a:solidFill>
                <a:srgbClr val="FFFF00"/>
              </a:solidFill>
              <a:latin typeface="Bodoni MT" panose="02070603080606020203" pitchFamily="18" charset="0"/>
              <a:cs typeface="Times New Roman" panose="02020603050405020304" pitchFamily="18" charset="0"/>
            </a:rPr>
            <a:t>What do we already know? </a:t>
          </a:r>
        </a:p>
        <a:p>
          <a:r>
            <a:rPr lang="en-US" sz="3200" b="1" dirty="0">
              <a:solidFill>
                <a:srgbClr val="FFFF00"/>
              </a:solidFill>
              <a:latin typeface="Bodoni MT" panose="02070603080606020203" pitchFamily="18" charset="0"/>
              <a:cs typeface="Times New Roman" panose="02020603050405020304" pitchFamily="18" charset="0"/>
            </a:rPr>
            <a:t>(Contextualize) </a:t>
          </a:r>
        </a:p>
      </dgm:t>
    </dgm:pt>
    <dgm:pt modelId="{5535A886-3CFA-44F1-AD4B-DF4FDF9769F8}" type="parTrans" cxnId="{00355982-21FD-41C1-9AF5-0A03AEBDC3B9}">
      <dgm:prSet/>
      <dgm:spPr/>
      <dgm:t>
        <a:bodyPr/>
        <a:lstStyle/>
        <a:p>
          <a:endParaRPr lang="en-US"/>
        </a:p>
      </dgm:t>
    </dgm:pt>
    <dgm:pt modelId="{5C029E9E-3000-4F13-B2EF-83C87D85687B}" type="sibTrans" cxnId="{00355982-21FD-41C1-9AF5-0A03AEBDC3B9}">
      <dgm:prSet/>
      <dgm:spPr/>
      <dgm:t>
        <a:bodyPr/>
        <a:lstStyle/>
        <a:p>
          <a:endParaRPr lang="en-US"/>
        </a:p>
      </dgm:t>
    </dgm:pt>
    <dgm:pt modelId="{6667865D-7DE3-43E4-9B91-DC51FAF692A5}">
      <dgm:prSet phldrT="[Text]" custT="1"/>
      <dgm:spPr/>
      <dgm:t>
        <a:bodyPr/>
        <a:lstStyle/>
        <a:p>
          <a:r>
            <a:rPr lang="en-US" sz="3200" b="1" dirty="0">
              <a:solidFill>
                <a:schemeClr val="tx1"/>
              </a:solidFill>
              <a:latin typeface="Bodoni MT" panose="02070603080606020203" pitchFamily="18" charset="0"/>
              <a:cs typeface="Times New Roman" panose="02020603050405020304" pitchFamily="18" charset="0"/>
            </a:rPr>
            <a:t>What do we still need to know?</a:t>
          </a:r>
        </a:p>
        <a:p>
          <a:r>
            <a:rPr lang="en-US" sz="3200" b="1" dirty="0">
              <a:solidFill>
                <a:schemeClr val="tx1"/>
              </a:solidFill>
              <a:latin typeface="Bodoni MT" panose="02070603080606020203" pitchFamily="18" charset="0"/>
              <a:cs typeface="Times New Roman" panose="02020603050405020304" pitchFamily="18" charset="0"/>
            </a:rPr>
            <a:t>(What is the exact issue?)</a:t>
          </a:r>
        </a:p>
      </dgm:t>
    </dgm:pt>
    <dgm:pt modelId="{4FA0A228-FE18-4EF2-930D-30727B78458D}" type="parTrans" cxnId="{F3344A3B-78F8-4564-A777-4037746A6CDE}">
      <dgm:prSet/>
      <dgm:spPr/>
      <dgm:t>
        <a:bodyPr/>
        <a:lstStyle/>
        <a:p>
          <a:endParaRPr lang="en-US"/>
        </a:p>
      </dgm:t>
    </dgm:pt>
    <dgm:pt modelId="{486200B2-43E8-45B4-9429-92D0E3728AF3}" type="sibTrans" cxnId="{F3344A3B-78F8-4564-A777-4037746A6CDE}">
      <dgm:prSet/>
      <dgm:spPr/>
      <dgm:t>
        <a:bodyPr/>
        <a:lstStyle/>
        <a:p>
          <a:endParaRPr lang="en-US"/>
        </a:p>
      </dgm:t>
    </dgm:pt>
    <dgm:pt modelId="{6144DFDC-3AFA-4C04-85FB-33DBDD6FC797}">
      <dgm:prSet phldrT="[Text]" custT="1"/>
      <dgm:spPr/>
      <dgm:t>
        <a:bodyPr/>
        <a:lstStyle/>
        <a:p>
          <a:r>
            <a:rPr lang="en-US" sz="3200" b="1" dirty="0">
              <a:solidFill>
                <a:schemeClr val="tx1"/>
              </a:solidFill>
              <a:latin typeface="Bodoni MT" panose="02070603080606020203" pitchFamily="18" charset="0"/>
              <a:cs typeface="Times New Roman" panose="02020603050405020304" pitchFamily="18" charset="0"/>
            </a:rPr>
            <a:t>Why do we need to know more?</a:t>
          </a:r>
        </a:p>
        <a:p>
          <a:r>
            <a:rPr lang="en-US" sz="3200" b="1" dirty="0">
              <a:solidFill>
                <a:schemeClr val="tx1"/>
              </a:solidFill>
              <a:latin typeface="Bodoni MT" panose="02070603080606020203" pitchFamily="18" charset="0"/>
              <a:cs typeface="Times New Roman" panose="02020603050405020304" pitchFamily="18" charset="0"/>
            </a:rPr>
            <a:t>(Discuss the relevance)</a:t>
          </a:r>
        </a:p>
      </dgm:t>
    </dgm:pt>
    <dgm:pt modelId="{8D32EA45-3B0D-4CCB-BD47-E4ADDE93024E}" type="parTrans" cxnId="{8A91F4FE-43D9-4CC3-8EBA-1BE307566471}">
      <dgm:prSet/>
      <dgm:spPr/>
      <dgm:t>
        <a:bodyPr/>
        <a:lstStyle/>
        <a:p>
          <a:endParaRPr lang="en-US"/>
        </a:p>
      </dgm:t>
    </dgm:pt>
    <dgm:pt modelId="{83515155-9548-418E-A42D-5831A8E91A0B}" type="sibTrans" cxnId="{8A91F4FE-43D9-4CC3-8EBA-1BE307566471}">
      <dgm:prSet/>
      <dgm:spPr/>
      <dgm:t>
        <a:bodyPr/>
        <a:lstStyle/>
        <a:p>
          <a:endParaRPr lang="en-US"/>
        </a:p>
      </dgm:t>
    </dgm:pt>
    <dgm:pt modelId="{AF4B4DDC-1359-4902-961F-FD0F4C25C630}">
      <dgm:prSet phldrT="[Text]" custT="1"/>
      <dgm:spPr/>
      <dgm:t>
        <a:bodyPr/>
        <a:lstStyle/>
        <a:p>
          <a:r>
            <a:rPr lang="en-US" sz="3200" b="1" dirty="0">
              <a:solidFill>
                <a:srgbClr val="FFFF00"/>
              </a:solidFill>
              <a:latin typeface="Bodoni MT" panose="02070603080606020203" pitchFamily="18" charset="0"/>
              <a:cs typeface="Times New Roman" panose="02020603050405020304" pitchFamily="18" charset="0"/>
            </a:rPr>
            <a:t>What are we going to do to solve the issue?</a:t>
          </a:r>
        </a:p>
        <a:p>
          <a:r>
            <a:rPr lang="en-US" sz="3200" b="1" dirty="0">
              <a:solidFill>
                <a:srgbClr val="FFFF00"/>
              </a:solidFill>
              <a:latin typeface="Bodoni MT" panose="02070603080606020203" pitchFamily="18" charset="0"/>
              <a:cs typeface="Times New Roman" panose="02020603050405020304" pitchFamily="18" charset="0"/>
            </a:rPr>
            <a:t>(Your plan)</a:t>
          </a:r>
        </a:p>
      </dgm:t>
    </dgm:pt>
    <dgm:pt modelId="{9E13E426-3167-4061-8988-1ACCC791CAEB}" type="parTrans" cxnId="{5563EDA8-2C8F-4943-9A4F-B8B039C691FA}">
      <dgm:prSet/>
      <dgm:spPr/>
      <dgm:t>
        <a:bodyPr/>
        <a:lstStyle/>
        <a:p>
          <a:endParaRPr lang="en-US"/>
        </a:p>
      </dgm:t>
    </dgm:pt>
    <dgm:pt modelId="{80E03B79-D119-46B0-B219-533361921147}" type="sibTrans" cxnId="{5563EDA8-2C8F-4943-9A4F-B8B039C691FA}">
      <dgm:prSet/>
      <dgm:spPr/>
      <dgm:t>
        <a:bodyPr/>
        <a:lstStyle/>
        <a:p>
          <a:endParaRPr lang="en-US"/>
        </a:p>
      </dgm:t>
    </dgm:pt>
    <dgm:pt modelId="{7AAAFAE5-DC63-49CF-9734-BAACEAB1F300}" type="pres">
      <dgm:prSet presAssocID="{327299D7-B670-41AF-A6D2-1DAEB1E72CF5}" presName="diagram" presStyleCnt="0">
        <dgm:presLayoutVars>
          <dgm:chMax val="1"/>
          <dgm:dir/>
          <dgm:animLvl val="ctr"/>
          <dgm:resizeHandles val="exact"/>
        </dgm:presLayoutVars>
      </dgm:prSet>
      <dgm:spPr/>
    </dgm:pt>
    <dgm:pt modelId="{B4A0D722-2A11-471A-A61E-7EAC68AF90FA}" type="pres">
      <dgm:prSet presAssocID="{327299D7-B670-41AF-A6D2-1DAEB1E72CF5}" presName="matrix" presStyleCnt="0"/>
      <dgm:spPr/>
    </dgm:pt>
    <dgm:pt modelId="{57A728B6-0176-47CD-A023-F21EC04BEB6B}" type="pres">
      <dgm:prSet presAssocID="{327299D7-B670-41AF-A6D2-1DAEB1E72CF5}" presName="tile1" presStyleLbl="node1" presStyleIdx="0" presStyleCnt="4"/>
      <dgm:spPr/>
    </dgm:pt>
    <dgm:pt modelId="{F950446D-CCB3-47C5-901D-7DB8D54AD011}" type="pres">
      <dgm:prSet presAssocID="{327299D7-B670-41AF-A6D2-1DAEB1E72CF5}" presName="tile1text" presStyleLbl="node1" presStyleIdx="0" presStyleCnt="4">
        <dgm:presLayoutVars>
          <dgm:chMax val="0"/>
          <dgm:chPref val="0"/>
          <dgm:bulletEnabled val="1"/>
        </dgm:presLayoutVars>
      </dgm:prSet>
      <dgm:spPr/>
    </dgm:pt>
    <dgm:pt modelId="{63880C5A-F7CF-4D7F-8A49-507B662D62F0}" type="pres">
      <dgm:prSet presAssocID="{327299D7-B670-41AF-A6D2-1DAEB1E72CF5}" presName="tile2" presStyleLbl="node1" presStyleIdx="1" presStyleCnt="4"/>
      <dgm:spPr/>
    </dgm:pt>
    <dgm:pt modelId="{0DBC3A91-9B93-418E-A995-DE0408BF8D97}" type="pres">
      <dgm:prSet presAssocID="{327299D7-B670-41AF-A6D2-1DAEB1E72CF5}" presName="tile2text" presStyleLbl="node1" presStyleIdx="1" presStyleCnt="4">
        <dgm:presLayoutVars>
          <dgm:chMax val="0"/>
          <dgm:chPref val="0"/>
          <dgm:bulletEnabled val="1"/>
        </dgm:presLayoutVars>
      </dgm:prSet>
      <dgm:spPr/>
    </dgm:pt>
    <dgm:pt modelId="{E4A8CBC8-E5FD-49B9-A8F8-A817B8B7A8C3}" type="pres">
      <dgm:prSet presAssocID="{327299D7-B670-41AF-A6D2-1DAEB1E72CF5}" presName="tile3" presStyleLbl="node1" presStyleIdx="2" presStyleCnt="4"/>
      <dgm:spPr/>
    </dgm:pt>
    <dgm:pt modelId="{6E01C185-F6B7-4F54-931B-03C168663F86}" type="pres">
      <dgm:prSet presAssocID="{327299D7-B670-41AF-A6D2-1DAEB1E72CF5}" presName="tile3text" presStyleLbl="node1" presStyleIdx="2" presStyleCnt="4">
        <dgm:presLayoutVars>
          <dgm:chMax val="0"/>
          <dgm:chPref val="0"/>
          <dgm:bulletEnabled val="1"/>
        </dgm:presLayoutVars>
      </dgm:prSet>
      <dgm:spPr/>
    </dgm:pt>
    <dgm:pt modelId="{CAA5CF3E-6BEF-49FE-AB42-B7607F1D93C5}" type="pres">
      <dgm:prSet presAssocID="{327299D7-B670-41AF-A6D2-1DAEB1E72CF5}" presName="tile4" presStyleLbl="node1" presStyleIdx="3" presStyleCnt="4"/>
      <dgm:spPr/>
    </dgm:pt>
    <dgm:pt modelId="{3ACD4802-A710-4C3D-800E-34D4CCCB1009}" type="pres">
      <dgm:prSet presAssocID="{327299D7-B670-41AF-A6D2-1DAEB1E72CF5}" presName="tile4text" presStyleLbl="node1" presStyleIdx="3" presStyleCnt="4">
        <dgm:presLayoutVars>
          <dgm:chMax val="0"/>
          <dgm:chPref val="0"/>
          <dgm:bulletEnabled val="1"/>
        </dgm:presLayoutVars>
      </dgm:prSet>
      <dgm:spPr/>
    </dgm:pt>
    <dgm:pt modelId="{B38D28DC-9EB2-46CB-94F4-A0983AF76C43}" type="pres">
      <dgm:prSet presAssocID="{327299D7-B670-41AF-A6D2-1DAEB1E72CF5}" presName="centerTile" presStyleLbl="fgShp" presStyleIdx="0" presStyleCnt="1">
        <dgm:presLayoutVars>
          <dgm:chMax val="0"/>
          <dgm:chPref val="0"/>
        </dgm:presLayoutVars>
      </dgm:prSet>
      <dgm:spPr/>
    </dgm:pt>
  </dgm:ptLst>
  <dgm:cxnLst>
    <dgm:cxn modelId="{424AD401-4AC6-45A9-A8A1-7A5C873F342A}" srcId="{327299D7-B670-41AF-A6D2-1DAEB1E72CF5}" destId="{EB051FF2-3C03-4A97-9481-F6C509E8C4F7}" srcOrd="0" destOrd="0" parTransId="{75C4BED9-BA8D-45B6-B3DC-7AC45BF18546}" sibTransId="{03C0CD03-3DE9-4674-8361-60AE40DC1A21}"/>
    <dgm:cxn modelId="{3E35FB33-5FB3-4C26-95B4-072766340F72}" type="presOf" srcId="{AF4B4DDC-1359-4902-961F-FD0F4C25C630}" destId="{CAA5CF3E-6BEF-49FE-AB42-B7607F1D93C5}" srcOrd="0" destOrd="0" presId="urn:microsoft.com/office/officeart/2005/8/layout/matrix1"/>
    <dgm:cxn modelId="{F3344A3B-78F8-4564-A777-4037746A6CDE}" srcId="{EB051FF2-3C03-4A97-9481-F6C509E8C4F7}" destId="{6667865D-7DE3-43E4-9B91-DC51FAF692A5}" srcOrd="1" destOrd="0" parTransId="{4FA0A228-FE18-4EF2-930D-30727B78458D}" sibTransId="{486200B2-43E8-45B4-9429-92D0E3728AF3}"/>
    <dgm:cxn modelId="{1A9B625F-C549-4C9B-BC9E-9969276D870C}" type="presOf" srcId="{6144DFDC-3AFA-4C04-85FB-33DBDD6FC797}" destId="{6E01C185-F6B7-4F54-931B-03C168663F86}" srcOrd="1" destOrd="0" presId="urn:microsoft.com/office/officeart/2005/8/layout/matrix1"/>
    <dgm:cxn modelId="{006FA980-ED27-42B2-8C5B-B2417B62F1A4}" type="presOf" srcId="{AF4B4DDC-1359-4902-961F-FD0F4C25C630}" destId="{3ACD4802-A710-4C3D-800E-34D4CCCB1009}" srcOrd="1" destOrd="0" presId="urn:microsoft.com/office/officeart/2005/8/layout/matrix1"/>
    <dgm:cxn modelId="{00355982-21FD-41C1-9AF5-0A03AEBDC3B9}" srcId="{EB051FF2-3C03-4A97-9481-F6C509E8C4F7}" destId="{B90AD077-3AFF-4938-AB68-96CEA5DED613}" srcOrd="0" destOrd="0" parTransId="{5535A886-3CFA-44F1-AD4B-DF4FDF9769F8}" sibTransId="{5C029E9E-3000-4F13-B2EF-83C87D85687B}"/>
    <dgm:cxn modelId="{1F9C3083-BA36-46E4-AF23-C90E5677D8C5}" type="presOf" srcId="{327299D7-B670-41AF-A6D2-1DAEB1E72CF5}" destId="{7AAAFAE5-DC63-49CF-9734-BAACEAB1F300}" srcOrd="0" destOrd="0" presId="urn:microsoft.com/office/officeart/2005/8/layout/matrix1"/>
    <dgm:cxn modelId="{55C2B896-2AAF-4800-A2C8-9E36AA943290}" type="presOf" srcId="{B90AD077-3AFF-4938-AB68-96CEA5DED613}" destId="{57A728B6-0176-47CD-A023-F21EC04BEB6B}" srcOrd="0" destOrd="0" presId="urn:microsoft.com/office/officeart/2005/8/layout/matrix1"/>
    <dgm:cxn modelId="{DDEB8398-3D70-48F7-B3DB-FFA70FCB8AEF}" type="presOf" srcId="{6667865D-7DE3-43E4-9B91-DC51FAF692A5}" destId="{0DBC3A91-9B93-418E-A995-DE0408BF8D97}" srcOrd="1" destOrd="0" presId="urn:microsoft.com/office/officeart/2005/8/layout/matrix1"/>
    <dgm:cxn modelId="{9B54DAA4-EBFF-4365-B995-3B5EA8455439}" type="presOf" srcId="{EB051FF2-3C03-4A97-9481-F6C509E8C4F7}" destId="{B38D28DC-9EB2-46CB-94F4-A0983AF76C43}" srcOrd="0" destOrd="0" presId="urn:microsoft.com/office/officeart/2005/8/layout/matrix1"/>
    <dgm:cxn modelId="{5563EDA8-2C8F-4943-9A4F-B8B039C691FA}" srcId="{EB051FF2-3C03-4A97-9481-F6C509E8C4F7}" destId="{AF4B4DDC-1359-4902-961F-FD0F4C25C630}" srcOrd="3" destOrd="0" parTransId="{9E13E426-3167-4061-8988-1ACCC791CAEB}" sibTransId="{80E03B79-D119-46B0-B219-533361921147}"/>
    <dgm:cxn modelId="{AA3DCEC6-FAA6-404C-83C0-BAA90371E8CC}" type="presOf" srcId="{6144DFDC-3AFA-4C04-85FB-33DBDD6FC797}" destId="{E4A8CBC8-E5FD-49B9-A8F8-A817B8B7A8C3}" srcOrd="0" destOrd="0" presId="urn:microsoft.com/office/officeart/2005/8/layout/matrix1"/>
    <dgm:cxn modelId="{E828E5D2-68F7-4F30-BAF8-95D794A37A8A}" type="presOf" srcId="{6667865D-7DE3-43E4-9B91-DC51FAF692A5}" destId="{63880C5A-F7CF-4D7F-8A49-507B662D62F0}" srcOrd="0" destOrd="0" presId="urn:microsoft.com/office/officeart/2005/8/layout/matrix1"/>
    <dgm:cxn modelId="{26E30CEB-918F-4F3F-90A1-ACDC829CC98F}" type="presOf" srcId="{B90AD077-3AFF-4938-AB68-96CEA5DED613}" destId="{F950446D-CCB3-47C5-901D-7DB8D54AD011}" srcOrd="1" destOrd="0" presId="urn:microsoft.com/office/officeart/2005/8/layout/matrix1"/>
    <dgm:cxn modelId="{8A91F4FE-43D9-4CC3-8EBA-1BE307566471}" srcId="{EB051FF2-3C03-4A97-9481-F6C509E8C4F7}" destId="{6144DFDC-3AFA-4C04-85FB-33DBDD6FC797}" srcOrd="2" destOrd="0" parTransId="{8D32EA45-3B0D-4CCB-BD47-E4ADDE93024E}" sibTransId="{83515155-9548-418E-A42D-5831A8E91A0B}"/>
    <dgm:cxn modelId="{F7C5C75A-CB57-499C-BBBC-9D7BA4F7BE95}" type="presParOf" srcId="{7AAAFAE5-DC63-49CF-9734-BAACEAB1F300}" destId="{B4A0D722-2A11-471A-A61E-7EAC68AF90FA}" srcOrd="0" destOrd="0" presId="urn:microsoft.com/office/officeart/2005/8/layout/matrix1"/>
    <dgm:cxn modelId="{097AD896-75C0-417A-89DB-93B0ABB673A1}" type="presParOf" srcId="{B4A0D722-2A11-471A-A61E-7EAC68AF90FA}" destId="{57A728B6-0176-47CD-A023-F21EC04BEB6B}" srcOrd="0" destOrd="0" presId="urn:microsoft.com/office/officeart/2005/8/layout/matrix1"/>
    <dgm:cxn modelId="{2DC373D2-E32E-414E-BB76-EE8F48960B6F}" type="presParOf" srcId="{B4A0D722-2A11-471A-A61E-7EAC68AF90FA}" destId="{F950446D-CCB3-47C5-901D-7DB8D54AD011}" srcOrd="1" destOrd="0" presId="urn:microsoft.com/office/officeart/2005/8/layout/matrix1"/>
    <dgm:cxn modelId="{5C61ED01-8174-4EEC-88BF-6D173840C69D}" type="presParOf" srcId="{B4A0D722-2A11-471A-A61E-7EAC68AF90FA}" destId="{63880C5A-F7CF-4D7F-8A49-507B662D62F0}" srcOrd="2" destOrd="0" presId="urn:microsoft.com/office/officeart/2005/8/layout/matrix1"/>
    <dgm:cxn modelId="{9BEB0FCC-3676-4E8A-AE34-33B7D5363EFE}" type="presParOf" srcId="{B4A0D722-2A11-471A-A61E-7EAC68AF90FA}" destId="{0DBC3A91-9B93-418E-A995-DE0408BF8D97}" srcOrd="3" destOrd="0" presId="urn:microsoft.com/office/officeart/2005/8/layout/matrix1"/>
    <dgm:cxn modelId="{702E702F-1F32-4644-9886-ABB58EFFCA08}" type="presParOf" srcId="{B4A0D722-2A11-471A-A61E-7EAC68AF90FA}" destId="{E4A8CBC8-E5FD-49B9-A8F8-A817B8B7A8C3}" srcOrd="4" destOrd="0" presId="urn:microsoft.com/office/officeart/2005/8/layout/matrix1"/>
    <dgm:cxn modelId="{099CE64D-EA2F-473E-A533-568154F840F4}" type="presParOf" srcId="{B4A0D722-2A11-471A-A61E-7EAC68AF90FA}" destId="{6E01C185-F6B7-4F54-931B-03C168663F86}" srcOrd="5" destOrd="0" presId="urn:microsoft.com/office/officeart/2005/8/layout/matrix1"/>
    <dgm:cxn modelId="{33CC18B1-51AB-400D-8F7A-376B2C2B72C1}" type="presParOf" srcId="{B4A0D722-2A11-471A-A61E-7EAC68AF90FA}" destId="{CAA5CF3E-6BEF-49FE-AB42-B7607F1D93C5}" srcOrd="6" destOrd="0" presId="urn:microsoft.com/office/officeart/2005/8/layout/matrix1"/>
    <dgm:cxn modelId="{9A8D72A4-B684-4EF6-B85D-BE8DF09B3E52}" type="presParOf" srcId="{B4A0D722-2A11-471A-A61E-7EAC68AF90FA}" destId="{3ACD4802-A710-4C3D-800E-34D4CCCB1009}" srcOrd="7" destOrd="0" presId="urn:microsoft.com/office/officeart/2005/8/layout/matrix1"/>
    <dgm:cxn modelId="{51C73F9C-1D73-4D73-B522-AA9B304670DF}" type="presParOf" srcId="{7AAAFAE5-DC63-49CF-9734-BAACEAB1F300}" destId="{B38D28DC-9EB2-46CB-94F4-A0983AF76C43}"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1945C0-0267-4B56-BB44-890B0C0157D5}"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3B580A35-2CE7-44DE-85F6-320819C6AB7E}">
      <dgm:prSet phldrT="[Text]" custT="1"/>
      <dgm:spPr/>
      <dgm:t>
        <a:bodyPr/>
        <a:lstStyle/>
        <a:p>
          <a:r>
            <a:rPr lang="en-US" sz="2800" b="1" dirty="0"/>
            <a:t>To ascertain </a:t>
          </a:r>
        </a:p>
      </dgm:t>
    </dgm:pt>
    <dgm:pt modelId="{CA22ECF2-C440-4D74-8C6D-0F32FEBDAB2A}" type="parTrans" cxnId="{42C4D754-9B38-47EE-9DB1-4E3E171ECF7D}">
      <dgm:prSet/>
      <dgm:spPr/>
      <dgm:t>
        <a:bodyPr/>
        <a:lstStyle/>
        <a:p>
          <a:endParaRPr lang="en-US"/>
        </a:p>
      </dgm:t>
    </dgm:pt>
    <dgm:pt modelId="{D8B606B0-7FFD-4DFE-AEC8-F0D781D18884}" type="sibTrans" cxnId="{42C4D754-9B38-47EE-9DB1-4E3E171ECF7D}">
      <dgm:prSet/>
      <dgm:spPr/>
      <dgm:t>
        <a:bodyPr/>
        <a:lstStyle/>
        <a:p>
          <a:endParaRPr lang="en-US"/>
        </a:p>
      </dgm:t>
    </dgm:pt>
    <dgm:pt modelId="{66BC7B45-DC3F-4902-93AF-45DB238EC5F1}">
      <dgm:prSet phldrT="[Text]" custT="1"/>
      <dgm:spPr/>
      <dgm:t>
        <a:bodyPr/>
        <a:lstStyle/>
        <a:p>
          <a:r>
            <a:rPr lang="en-US" sz="2800" b="1" dirty="0"/>
            <a:t>To reveal </a:t>
          </a:r>
        </a:p>
      </dgm:t>
    </dgm:pt>
    <dgm:pt modelId="{6DCFFE97-59A9-45B9-B578-751464D4C26A}" type="parTrans" cxnId="{47BFE49B-D559-4F01-9D31-1393969CCBFB}">
      <dgm:prSet/>
      <dgm:spPr/>
      <dgm:t>
        <a:bodyPr/>
        <a:lstStyle/>
        <a:p>
          <a:endParaRPr lang="en-US"/>
        </a:p>
      </dgm:t>
    </dgm:pt>
    <dgm:pt modelId="{457C86EA-46F1-4F7E-AC6D-577D2C06AE51}" type="sibTrans" cxnId="{47BFE49B-D559-4F01-9D31-1393969CCBFB}">
      <dgm:prSet/>
      <dgm:spPr/>
      <dgm:t>
        <a:bodyPr/>
        <a:lstStyle/>
        <a:p>
          <a:endParaRPr lang="en-US"/>
        </a:p>
      </dgm:t>
    </dgm:pt>
    <dgm:pt modelId="{40693AF6-2BB3-49B3-ABEF-E32478E5CBC8}">
      <dgm:prSet phldrT="[Text]" custT="1"/>
      <dgm:spPr/>
      <dgm:t>
        <a:bodyPr/>
        <a:lstStyle/>
        <a:p>
          <a:r>
            <a:rPr lang="en-US" sz="2800" b="1" dirty="0"/>
            <a:t>To describe </a:t>
          </a:r>
        </a:p>
      </dgm:t>
    </dgm:pt>
    <dgm:pt modelId="{5463DD43-C21C-4ADD-8167-CE85DBEF3360}" type="parTrans" cxnId="{91EE2916-883C-4FB2-841D-E97DF6930D74}">
      <dgm:prSet/>
      <dgm:spPr/>
      <dgm:t>
        <a:bodyPr/>
        <a:lstStyle/>
        <a:p>
          <a:endParaRPr lang="en-US"/>
        </a:p>
      </dgm:t>
    </dgm:pt>
    <dgm:pt modelId="{BFBD4595-D26D-486A-B14D-763F5587CB04}" type="sibTrans" cxnId="{91EE2916-883C-4FB2-841D-E97DF6930D74}">
      <dgm:prSet/>
      <dgm:spPr/>
      <dgm:t>
        <a:bodyPr/>
        <a:lstStyle/>
        <a:p>
          <a:endParaRPr lang="en-US"/>
        </a:p>
      </dgm:t>
    </dgm:pt>
    <dgm:pt modelId="{D6787B49-0817-41AE-A2A8-965C5E91D2CE}">
      <dgm:prSet phldrT="[Text]" custT="1"/>
      <dgm:spPr/>
      <dgm:t>
        <a:bodyPr/>
        <a:lstStyle/>
        <a:p>
          <a:r>
            <a:rPr lang="en-US" sz="2800" b="1" dirty="0"/>
            <a:t>To decide</a:t>
          </a:r>
        </a:p>
      </dgm:t>
    </dgm:pt>
    <dgm:pt modelId="{6320F09C-389E-4D41-AD3E-FF2959E936EB}" type="parTrans" cxnId="{5A14528D-DB7A-4297-88A6-43FD6CC8E681}">
      <dgm:prSet/>
      <dgm:spPr/>
      <dgm:t>
        <a:bodyPr/>
        <a:lstStyle/>
        <a:p>
          <a:endParaRPr lang="en-US"/>
        </a:p>
      </dgm:t>
    </dgm:pt>
    <dgm:pt modelId="{7234E424-AD97-4D9D-A9AA-47529004D664}" type="sibTrans" cxnId="{5A14528D-DB7A-4297-88A6-43FD6CC8E681}">
      <dgm:prSet/>
      <dgm:spPr/>
      <dgm:t>
        <a:bodyPr/>
        <a:lstStyle/>
        <a:p>
          <a:endParaRPr lang="en-US"/>
        </a:p>
      </dgm:t>
    </dgm:pt>
    <dgm:pt modelId="{CC5D2B7F-A3A1-4A06-9AEE-B48639E10118}">
      <dgm:prSet phldrT="[Text]" custT="1"/>
      <dgm:spPr/>
      <dgm:t>
        <a:bodyPr/>
        <a:lstStyle/>
        <a:p>
          <a:r>
            <a:rPr lang="en-US" sz="2800" b="1" dirty="0"/>
            <a:t>To identify </a:t>
          </a:r>
        </a:p>
      </dgm:t>
    </dgm:pt>
    <dgm:pt modelId="{9831389C-FCCE-4FC5-8BB9-30B840FFB3FF}" type="parTrans" cxnId="{124F9866-F8FA-47A2-8145-099528039027}">
      <dgm:prSet/>
      <dgm:spPr/>
      <dgm:t>
        <a:bodyPr/>
        <a:lstStyle/>
        <a:p>
          <a:endParaRPr lang="en-US"/>
        </a:p>
      </dgm:t>
    </dgm:pt>
    <dgm:pt modelId="{EF6DBEF0-E787-41C5-9BE4-74B2228BF4C0}" type="sibTrans" cxnId="{124F9866-F8FA-47A2-8145-099528039027}">
      <dgm:prSet/>
      <dgm:spPr/>
      <dgm:t>
        <a:bodyPr/>
        <a:lstStyle/>
        <a:p>
          <a:endParaRPr lang="en-US"/>
        </a:p>
      </dgm:t>
    </dgm:pt>
    <dgm:pt modelId="{787E22FF-3D59-4A9E-89E8-936F7625A084}">
      <dgm:prSet phldrT="[Text]" custT="1"/>
      <dgm:spPr/>
      <dgm:t>
        <a:bodyPr/>
        <a:lstStyle/>
        <a:p>
          <a:r>
            <a:rPr lang="en-US" sz="2800" b="1" dirty="0"/>
            <a:t>To explore</a:t>
          </a:r>
        </a:p>
      </dgm:t>
    </dgm:pt>
    <dgm:pt modelId="{9A24A322-09A3-4ED3-B088-68CAB522446C}" type="parTrans" cxnId="{19C9B17D-A284-4225-B895-80E509E33F36}">
      <dgm:prSet/>
      <dgm:spPr/>
      <dgm:t>
        <a:bodyPr/>
        <a:lstStyle/>
        <a:p>
          <a:endParaRPr lang="en-US"/>
        </a:p>
      </dgm:t>
    </dgm:pt>
    <dgm:pt modelId="{396D4828-8FCB-4ADD-ABB7-498D1447C37D}" type="sibTrans" cxnId="{19C9B17D-A284-4225-B895-80E509E33F36}">
      <dgm:prSet/>
      <dgm:spPr/>
      <dgm:t>
        <a:bodyPr/>
        <a:lstStyle/>
        <a:p>
          <a:endParaRPr lang="en-US"/>
        </a:p>
      </dgm:t>
    </dgm:pt>
    <dgm:pt modelId="{42DF7B36-7C72-4850-951E-0CF1A9B879CA}">
      <dgm:prSet phldrT="[Text]" custT="1"/>
      <dgm:spPr/>
      <dgm:t>
        <a:bodyPr/>
        <a:lstStyle/>
        <a:p>
          <a:r>
            <a:rPr lang="en-US" sz="2800" b="1" dirty="0"/>
            <a:t>To discover </a:t>
          </a:r>
        </a:p>
      </dgm:t>
    </dgm:pt>
    <dgm:pt modelId="{F6186851-5B75-45CB-ACCA-802C5F6E3411}" type="parTrans" cxnId="{AB3C3979-0FDA-4F3A-855F-012B43490C97}">
      <dgm:prSet/>
      <dgm:spPr/>
      <dgm:t>
        <a:bodyPr/>
        <a:lstStyle/>
        <a:p>
          <a:endParaRPr lang="en-US"/>
        </a:p>
      </dgm:t>
    </dgm:pt>
    <dgm:pt modelId="{A00D2085-165F-480D-9529-BEE345A41151}" type="sibTrans" cxnId="{AB3C3979-0FDA-4F3A-855F-012B43490C97}">
      <dgm:prSet/>
      <dgm:spPr/>
      <dgm:t>
        <a:bodyPr/>
        <a:lstStyle/>
        <a:p>
          <a:endParaRPr lang="en-US"/>
        </a:p>
      </dgm:t>
    </dgm:pt>
    <dgm:pt modelId="{45756CD4-1BAE-4483-B128-756C87358FAC}">
      <dgm:prSet phldrT="[Text]" custT="1"/>
      <dgm:spPr/>
      <dgm:t>
        <a:bodyPr/>
        <a:lstStyle/>
        <a:p>
          <a:r>
            <a:rPr lang="en-US" sz="2800" b="1" dirty="0"/>
            <a:t>To examine </a:t>
          </a:r>
        </a:p>
      </dgm:t>
    </dgm:pt>
    <dgm:pt modelId="{24795F73-AAB3-451D-BF35-7486AC5EF903}" type="parTrans" cxnId="{FBAFA1A5-B832-4376-8F09-CB63EB7F1A01}">
      <dgm:prSet/>
      <dgm:spPr/>
      <dgm:t>
        <a:bodyPr/>
        <a:lstStyle/>
        <a:p>
          <a:endParaRPr lang="en-US"/>
        </a:p>
      </dgm:t>
    </dgm:pt>
    <dgm:pt modelId="{E93E13B5-2F84-4FB7-AF5B-5FE240DE8CBB}" type="sibTrans" cxnId="{FBAFA1A5-B832-4376-8F09-CB63EB7F1A01}">
      <dgm:prSet/>
      <dgm:spPr/>
      <dgm:t>
        <a:bodyPr/>
        <a:lstStyle/>
        <a:p>
          <a:endParaRPr lang="en-US"/>
        </a:p>
      </dgm:t>
    </dgm:pt>
    <dgm:pt modelId="{4CF39AC0-0FFD-4DF5-944C-7BE3AB023CB1}">
      <dgm:prSet phldrT="[Text]" custT="1"/>
      <dgm:spPr/>
      <dgm:t>
        <a:bodyPr/>
        <a:lstStyle/>
        <a:p>
          <a:r>
            <a:rPr lang="en-US" sz="2400" b="1" dirty="0"/>
            <a:t>To compare</a:t>
          </a:r>
        </a:p>
      </dgm:t>
    </dgm:pt>
    <dgm:pt modelId="{FB20CE5C-299B-476A-B065-FB9B1BB5B350}" type="parTrans" cxnId="{DD85010D-FA72-4530-9518-15E4E3C442ED}">
      <dgm:prSet/>
      <dgm:spPr/>
      <dgm:t>
        <a:bodyPr/>
        <a:lstStyle/>
        <a:p>
          <a:endParaRPr lang="en-US"/>
        </a:p>
      </dgm:t>
    </dgm:pt>
    <dgm:pt modelId="{8D156703-2493-4DAC-8D16-01F146EA6289}" type="sibTrans" cxnId="{DD85010D-FA72-4530-9518-15E4E3C442ED}">
      <dgm:prSet/>
      <dgm:spPr/>
      <dgm:t>
        <a:bodyPr/>
        <a:lstStyle/>
        <a:p>
          <a:endParaRPr lang="en-US"/>
        </a:p>
      </dgm:t>
    </dgm:pt>
    <dgm:pt modelId="{F4ECA7AE-1158-4378-BCAD-486EAA23FA95}">
      <dgm:prSet phldrT="[Text]" custT="1"/>
      <dgm:spPr/>
      <dgm:t>
        <a:bodyPr/>
        <a:lstStyle/>
        <a:p>
          <a:r>
            <a:rPr lang="en-US" sz="2400" b="1" dirty="0"/>
            <a:t>To assess</a:t>
          </a:r>
        </a:p>
      </dgm:t>
    </dgm:pt>
    <dgm:pt modelId="{04C9BC67-409F-4E0D-9278-BB52512A5294}" type="parTrans" cxnId="{EC7C6CE7-15A6-4244-958B-85E1E1C91B8E}">
      <dgm:prSet/>
      <dgm:spPr/>
      <dgm:t>
        <a:bodyPr/>
        <a:lstStyle/>
        <a:p>
          <a:endParaRPr lang="en-US"/>
        </a:p>
      </dgm:t>
    </dgm:pt>
    <dgm:pt modelId="{B520F9E9-35AC-47E9-B1DE-615016353BAA}" type="sibTrans" cxnId="{EC7C6CE7-15A6-4244-958B-85E1E1C91B8E}">
      <dgm:prSet/>
      <dgm:spPr/>
      <dgm:t>
        <a:bodyPr/>
        <a:lstStyle/>
        <a:p>
          <a:endParaRPr lang="en-US"/>
        </a:p>
      </dgm:t>
    </dgm:pt>
    <dgm:pt modelId="{ADF08668-C658-4958-9C0F-58F8137F59D4}">
      <dgm:prSet phldrT="[Text]" custT="1"/>
      <dgm:spPr/>
      <dgm:t>
        <a:bodyPr/>
        <a:lstStyle/>
        <a:p>
          <a:r>
            <a:rPr lang="en-US" sz="2400" b="1" dirty="0"/>
            <a:t>To investigate</a:t>
          </a:r>
        </a:p>
      </dgm:t>
    </dgm:pt>
    <dgm:pt modelId="{FDF76375-0883-4099-B96F-F9A9DF058FCE}" type="parTrans" cxnId="{EECFEF4B-6E1F-4506-B28C-B584186B2891}">
      <dgm:prSet/>
      <dgm:spPr/>
      <dgm:t>
        <a:bodyPr/>
        <a:lstStyle/>
        <a:p>
          <a:endParaRPr lang="en-US"/>
        </a:p>
      </dgm:t>
    </dgm:pt>
    <dgm:pt modelId="{51D0ECBB-4BDA-43E2-A831-1F8468F81A94}" type="sibTrans" cxnId="{EECFEF4B-6E1F-4506-B28C-B584186B2891}">
      <dgm:prSet/>
      <dgm:spPr/>
      <dgm:t>
        <a:bodyPr/>
        <a:lstStyle/>
        <a:p>
          <a:endParaRPr lang="en-US"/>
        </a:p>
      </dgm:t>
    </dgm:pt>
    <dgm:pt modelId="{CAA50717-3DBB-46DF-AC9C-EE2E8B5D0DEA}">
      <dgm:prSet phldrT="[Text]" custT="1"/>
      <dgm:spPr/>
      <dgm:t>
        <a:bodyPr/>
        <a:lstStyle/>
        <a:p>
          <a:r>
            <a:rPr lang="en-US" sz="2400" b="1" dirty="0"/>
            <a:t>To evaluate</a:t>
          </a:r>
        </a:p>
      </dgm:t>
    </dgm:pt>
    <dgm:pt modelId="{B37F40B6-91FD-4492-8ECA-2E3FC685379E}" type="parTrans" cxnId="{E9074AC0-2AF3-48D6-9A39-5B01E25C7AD3}">
      <dgm:prSet/>
      <dgm:spPr/>
      <dgm:t>
        <a:bodyPr/>
        <a:lstStyle/>
        <a:p>
          <a:endParaRPr lang="en-US"/>
        </a:p>
      </dgm:t>
    </dgm:pt>
    <dgm:pt modelId="{E629BBAA-77E8-4A14-ABBA-A15DB9070CB4}" type="sibTrans" cxnId="{E9074AC0-2AF3-48D6-9A39-5B01E25C7AD3}">
      <dgm:prSet/>
      <dgm:spPr/>
      <dgm:t>
        <a:bodyPr/>
        <a:lstStyle/>
        <a:p>
          <a:endParaRPr lang="en-US"/>
        </a:p>
      </dgm:t>
    </dgm:pt>
    <dgm:pt modelId="{31A3B076-877E-41C4-94B0-34259E077D02}">
      <dgm:prSet phldrT="[Text]" custT="1"/>
      <dgm:spPr/>
      <dgm:t>
        <a:bodyPr/>
        <a:lstStyle/>
        <a:p>
          <a:r>
            <a:rPr lang="en-US" sz="2400" b="1" dirty="0"/>
            <a:t>To recognize </a:t>
          </a:r>
        </a:p>
      </dgm:t>
    </dgm:pt>
    <dgm:pt modelId="{44B83895-D924-47FE-B64C-92FC069D4C08}" type="parTrans" cxnId="{73694C0A-5A96-4AB6-8F4B-0013140523C1}">
      <dgm:prSet/>
      <dgm:spPr/>
      <dgm:t>
        <a:bodyPr/>
        <a:lstStyle/>
        <a:p>
          <a:endParaRPr lang="en-US"/>
        </a:p>
      </dgm:t>
    </dgm:pt>
    <dgm:pt modelId="{90C5720C-DCE0-4713-9371-9A4604E3F01F}" type="sibTrans" cxnId="{73694C0A-5A96-4AB6-8F4B-0013140523C1}">
      <dgm:prSet/>
      <dgm:spPr/>
      <dgm:t>
        <a:bodyPr/>
        <a:lstStyle/>
        <a:p>
          <a:endParaRPr lang="en-US"/>
        </a:p>
      </dgm:t>
    </dgm:pt>
    <dgm:pt modelId="{0D49FC82-8AC5-458D-B9A8-BDB61C9BB8E3}">
      <dgm:prSet phldrT="[Text]" custT="1"/>
      <dgm:spPr/>
      <dgm:t>
        <a:bodyPr/>
        <a:lstStyle/>
        <a:p>
          <a:r>
            <a:rPr lang="en-US" sz="2400" b="1" dirty="0"/>
            <a:t>To measure</a:t>
          </a:r>
        </a:p>
      </dgm:t>
    </dgm:pt>
    <dgm:pt modelId="{BEBC9F16-22C6-429E-8C8E-C4809FF7281D}" type="parTrans" cxnId="{9D4154E6-0D9D-4A34-B62A-DD847D51F1A1}">
      <dgm:prSet/>
      <dgm:spPr/>
      <dgm:t>
        <a:bodyPr/>
        <a:lstStyle/>
        <a:p>
          <a:endParaRPr lang="en-US"/>
        </a:p>
      </dgm:t>
    </dgm:pt>
    <dgm:pt modelId="{CD593CB3-A0B8-4995-B9C4-041FB822DA33}" type="sibTrans" cxnId="{9D4154E6-0D9D-4A34-B62A-DD847D51F1A1}">
      <dgm:prSet/>
      <dgm:spPr/>
      <dgm:t>
        <a:bodyPr/>
        <a:lstStyle/>
        <a:p>
          <a:endParaRPr lang="en-US"/>
        </a:p>
      </dgm:t>
    </dgm:pt>
    <dgm:pt modelId="{DD111330-9A92-44EE-A3A7-1799EB69E349}">
      <dgm:prSet phldrT="[Text]" custT="1"/>
      <dgm:spPr/>
      <dgm:t>
        <a:bodyPr/>
        <a:lstStyle/>
        <a:p>
          <a:r>
            <a:rPr lang="en-US" sz="2400" b="1" dirty="0"/>
            <a:t>To find out</a:t>
          </a:r>
        </a:p>
      </dgm:t>
    </dgm:pt>
    <dgm:pt modelId="{99F8260E-A44A-4E52-BB4D-C68DA6145C84}" type="parTrans" cxnId="{A5C81210-52F6-40CD-B4E7-507BEBDA61EC}">
      <dgm:prSet/>
      <dgm:spPr/>
      <dgm:t>
        <a:bodyPr/>
        <a:lstStyle/>
        <a:p>
          <a:endParaRPr lang="en-US"/>
        </a:p>
      </dgm:t>
    </dgm:pt>
    <dgm:pt modelId="{4B982949-F7D5-4BA7-BE29-09263A6DBA9A}" type="sibTrans" cxnId="{A5C81210-52F6-40CD-B4E7-507BEBDA61EC}">
      <dgm:prSet/>
      <dgm:spPr/>
      <dgm:t>
        <a:bodyPr/>
        <a:lstStyle/>
        <a:p>
          <a:endParaRPr lang="en-US"/>
        </a:p>
      </dgm:t>
    </dgm:pt>
    <dgm:pt modelId="{76E891D5-12B6-44E9-943C-1115A94D987C}">
      <dgm:prSet phldrT="[Text]" custT="1"/>
      <dgm:spPr/>
      <dgm:t>
        <a:bodyPr/>
        <a:lstStyle/>
        <a:p>
          <a:r>
            <a:rPr lang="en-US" sz="2400" b="1" dirty="0"/>
            <a:t>To present </a:t>
          </a:r>
        </a:p>
      </dgm:t>
    </dgm:pt>
    <dgm:pt modelId="{3D204014-D93E-44DD-8C6D-852C09B566C1}" type="parTrans" cxnId="{A6FEEFDB-6967-4C68-81CD-0679164D00BE}">
      <dgm:prSet/>
      <dgm:spPr/>
      <dgm:t>
        <a:bodyPr/>
        <a:lstStyle/>
        <a:p>
          <a:endParaRPr lang="en-US"/>
        </a:p>
      </dgm:t>
    </dgm:pt>
    <dgm:pt modelId="{6A10C7CB-FB22-4DAF-BFB9-94DEBD3335BA}" type="sibTrans" cxnId="{A6FEEFDB-6967-4C68-81CD-0679164D00BE}">
      <dgm:prSet/>
      <dgm:spPr/>
      <dgm:t>
        <a:bodyPr/>
        <a:lstStyle/>
        <a:p>
          <a:endParaRPr lang="en-US"/>
        </a:p>
      </dgm:t>
    </dgm:pt>
    <dgm:pt modelId="{CC1EE2F7-AE94-45A7-9034-B122A2C9D0BF}">
      <dgm:prSet phldrT="[Text]" custT="1"/>
      <dgm:spPr/>
      <dgm:t>
        <a:bodyPr/>
        <a:lstStyle/>
        <a:p>
          <a:r>
            <a:rPr lang="en-US" sz="2400" b="1" dirty="0"/>
            <a:t>To provide</a:t>
          </a:r>
        </a:p>
      </dgm:t>
    </dgm:pt>
    <dgm:pt modelId="{6799EE9E-AADC-4FC2-A60A-2ACD5717A78E}" type="parTrans" cxnId="{5A40ABA1-DA42-4D73-8B5F-3E2173070AFD}">
      <dgm:prSet/>
      <dgm:spPr/>
      <dgm:t>
        <a:bodyPr/>
        <a:lstStyle/>
        <a:p>
          <a:endParaRPr lang="en-US"/>
        </a:p>
      </dgm:t>
    </dgm:pt>
    <dgm:pt modelId="{D20A55F6-F902-4012-8C01-7AAB3566ECD7}" type="sibTrans" cxnId="{5A40ABA1-DA42-4D73-8B5F-3E2173070AFD}">
      <dgm:prSet/>
      <dgm:spPr/>
      <dgm:t>
        <a:bodyPr/>
        <a:lstStyle/>
        <a:p>
          <a:endParaRPr lang="en-US"/>
        </a:p>
      </dgm:t>
    </dgm:pt>
    <dgm:pt modelId="{DFCDBEFC-16E1-49DC-BF59-B5782DAAFE19}">
      <dgm:prSet phldrT="[Text]" custT="1"/>
      <dgm:spPr/>
      <dgm:t>
        <a:bodyPr/>
        <a:lstStyle/>
        <a:p>
          <a:r>
            <a:rPr lang="en-US" sz="2400" b="1" dirty="0"/>
            <a:t>To determine </a:t>
          </a:r>
        </a:p>
      </dgm:t>
    </dgm:pt>
    <dgm:pt modelId="{F2F1BFC2-A857-4609-808D-7DDEF35165D5}" type="parTrans" cxnId="{3EEEEBB4-48D2-4E07-B0F9-3906DCC60AD6}">
      <dgm:prSet/>
      <dgm:spPr/>
      <dgm:t>
        <a:bodyPr/>
        <a:lstStyle/>
        <a:p>
          <a:endParaRPr lang="en-US"/>
        </a:p>
      </dgm:t>
    </dgm:pt>
    <dgm:pt modelId="{16ED36AD-838F-45B8-85FC-86E5530E2DA8}" type="sibTrans" cxnId="{3EEEEBB4-48D2-4E07-B0F9-3906DCC60AD6}">
      <dgm:prSet/>
      <dgm:spPr/>
      <dgm:t>
        <a:bodyPr/>
        <a:lstStyle/>
        <a:p>
          <a:endParaRPr lang="en-US"/>
        </a:p>
      </dgm:t>
    </dgm:pt>
    <dgm:pt modelId="{9D623E65-E583-4D5B-8A75-09EEE4337A9F}" type="pres">
      <dgm:prSet presAssocID="{E21945C0-0267-4B56-BB44-890B0C0157D5}" presName="diagram" presStyleCnt="0">
        <dgm:presLayoutVars>
          <dgm:dir/>
          <dgm:resizeHandles val="exact"/>
        </dgm:presLayoutVars>
      </dgm:prSet>
      <dgm:spPr/>
    </dgm:pt>
    <dgm:pt modelId="{CFF49D28-7354-43A5-8EE1-7324FD6CDFFE}" type="pres">
      <dgm:prSet presAssocID="{3B580A35-2CE7-44DE-85F6-320819C6AB7E}" presName="node" presStyleLbl="node1" presStyleIdx="0" presStyleCnt="18">
        <dgm:presLayoutVars>
          <dgm:bulletEnabled val="1"/>
        </dgm:presLayoutVars>
      </dgm:prSet>
      <dgm:spPr/>
    </dgm:pt>
    <dgm:pt modelId="{2309BA3A-FE39-4A55-8A77-AB21C4786C4A}" type="pres">
      <dgm:prSet presAssocID="{D8B606B0-7FFD-4DFE-AEC8-F0D781D18884}" presName="sibTrans" presStyleCnt="0"/>
      <dgm:spPr/>
    </dgm:pt>
    <dgm:pt modelId="{769EDE84-D263-410A-8693-185316E4934A}" type="pres">
      <dgm:prSet presAssocID="{66BC7B45-DC3F-4902-93AF-45DB238EC5F1}" presName="node" presStyleLbl="node1" presStyleIdx="1" presStyleCnt="18">
        <dgm:presLayoutVars>
          <dgm:bulletEnabled val="1"/>
        </dgm:presLayoutVars>
      </dgm:prSet>
      <dgm:spPr/>
    </dgm:pt>
    <dgm:pt modelId="{5154131E-A801-4F15-A828-66B460254775}" type="pres">
      <dgm:prSet presAssocID="{457C86EA-46F1-4F7E-AC6D-577D2C06AE51}" presName="sibTrans" presStyleCnt="0"/>
      <dgm:spPr/>
    </dgm:pt>
    <dgm:pt modelId="{1AA0D383-B0FA-4CDA-B59A-C9C794A6F9A9}" type="pres">
      <dgm:prSet presAssocID="{40693AF6-2BB3-49B3-ABEF-E32478E5CBC8}" presName="node" presStyleLbl="node1" presStyleIdx="2" presStyleCnt="18">
        <dgm:presLayoutVars>
          <dgm:bulletEnabled val="1"/>
        </dgm:presLayoutVars>
      </dgm:prSet>
      <dgm:spPr/>
    </dgm:pt>
    <dgm:pt modelId="{92CD9A8E-F6D9-4D79-8B1F-F540E1BB9D5C}" type="pres">
      <dgm:prSet presAssocID="{BFBD4595-D26D-486A-B14D-763F5587CB04}" presName="sibTrans" presStyleCnt="0"/>
      <dgm:spPr/>
    </dgm:pt>
    <dgm:pt modelId="{A0080D2F-E9DB-4233-9067-948AD2A88ADA}" type="pres">
      <dgm:prSet presAssocID="{D6787B49-0817-41AE-A2A8-965C5E91D2CE}" presName="node" presStyleLbl="node1" presStyleIdx="3" presStyleCnt="18">
        <dgm:presLayoutVars>
          <dgm:bulletEnabled val="1"/>
        </dgm:presLayoutVars>
      </dgm:prSet>
      <dgm:spPr/>
    </dgm:pt>
    <dgm:pt modelId="{3F2E5650-092D-4ACD-940C-1323AB77BB11}" type="pres">
      <dgm:prSet presAssocID="{7234E424-AD97-4D9D-A9AA-47529004D664}" presName="sibTrans" presStyleCnt="0"/>
      <dgm:spPr/>
    </dgm:pt>
    <dgm:pt modelId="{DD6A929A-5121-418A-8ACA-CDD080F51C13}" type="pres">
      <dgm:prSet presAssocID="{CC5D2B7F-A3A1-4A06-9AEE-B48639E10118}" presName="node" presStyleLbl="node1" presStyleIdx="4" presStyleCnt="18">
        <dgm:presLayoutVars>
          <dgm:bulletEnabled val="1"/>
        </dgm:presLayoutVars>
      </dgm:prSet>
      <dgm:spPr/>
    </dgm:pt>
    <dgm:pt modelId="{E96083E1-B3B3-45A2-939A-7B0C46F322EC}" type="pres">
      <dgm:prSet presAssocID="{EF6DBEF0-E787-41C5-9BE4-74B2228BF4C0}" presName="sibTrans" presStyleCnt="0"/>
      <dgm:spPr/>
    </dgm:pt>
    <dgm:pt modelId="{DF8C4362-FE8C-4CD0-A08A-EA2D8DA52747}" type="pres">
      <dgm:prSet presAssocID="{787E22FF-3D59-4A9E-89E8-936F7625A084}" presName="node" presStyleLbl="node1" presStyleIdx="5" presStyleCnt="18">
        <dgm:presLayoutVars>
          <dgm:bulletEnabled val="1"/>
        </dgm:presLayoutVars>
      </dgm:prSet>
      <dgm:spPr/>
    </dgm:pt>
    <dgm:pt modelId="{6AEAEA6A-3EC6-49BB-BC74-24683F182A88}" type="pres">
      <dgm:prSet presAssocID="{396D4828-8FCB-4ADD-ABB7-498D1447C37D}" presName="sibTrans" presStyleCnt="0"/>
      <dgm:spPr/>
    </dgm:pt>
    <dgm:pt modelId="{FD9731F1-9BBB-4DB2-A011-9477C6FEE7B8}" type="pres">
      <dgm:prSet presAssocID="{42DF7B36-7C72-4850-951E-0CF1A9B879CA}" presName="node" presStyleLbl="node1" presStyleIdx="6" presStyleCnt="18">
        <dgm:presLayoutVars>
          <dgm:bulletEnabled val="1"/>
        </dgm:presLayoutVars>
      </dgm:prSet>
      <dgm:spPr/>
    </dgm:pt>
    <dgm:pt modelId="{3A856202-DD1A-4FE6-8858-70DC49DC8F09}" type="pres">
      <dgm:prSet presAssocID="{A00D2085-165F-480D-9529-BEE345A41151}" presName="sibTrans" presStyleCnt="0"/>
      <dgm:spPr/>
    </dgm:pt>
    <dgm:pt modelId="{3738D961-A58B-4B23-895B-FE573B771901}" type="pres">
      <dgm:prSet presAssocID="{45756CD4-1BAE-4483-B128-756C87358FAC}" presName="node" presStyleLbl="node1" presStyleIdx="7" presStyleCnt="18">
        <dgm:presLayoutVars>
          <dgm:bulletEnabled val="1"/>
        </dgm:presLayoutVars>
      </dgm:prSet>
      <dgm:spPr/>
    </dgm:pt>
    <dgm:pt modelId="{CA74DB48-9ACB-41E5-A025-37BA0947E16B}" type="pres">
      <dgm:prSet presAssocID="{E93E13B5-2F84-4FB7-AF5B-5FE240DE8CBB}" presName="sibTrans" presStyleCnt="0"/>
      <dgm:spPr/>
    </dgm:pt>
    <dgm:pt modelId="{512F15AC-261C-4E3B-99C5-A3BAF4FBE4C0}" type="pres">
      <dgm:prSet presAssocID="{4CF39AC0-0FFD-4DF5-944C-7BE3AB023CB1}" presName="node" presStyleLbl="node1" presStyleIdx="8" presStyleCnt="18">
        <dgm:presLayoutVars>
          <dgm:bulletEnabled val="1"/>
        </dgm:presLayoutVars>
      </dgm:prSet>
      <dgm:spPr/>
    </dgm:pt>
    <dgm:pt modelId="{F0B90299-B53E-4DB5-A81E-D54C07A7EFB0}" type="pres">
      <dgm:prSet presAssocID="{8D156703-2493-4DAC-8D16-01F146EA6289}" presName="sibTrans" presStyleCnt="0"/>
      <dgm:spPr/>
    </dgm:pt>
    <dgm:pt modelId="{3256590E-9DC7-43DC-968B-9122F7DA0D27}" type="pres">
      <dgm:prSet presAssocID="{F4ECA7AE-1158-4378-BCAD-486EAA23FA95}" presName="node" presStyleLbl="node1" presStyleIdx="9" presStyleCnt="18">
        <dgm:presLayoutVars>
          <dgm:bulletEnabled val="1"/>
        </dgm:presLayoutVars>
      </dgm:prSet>
      <dgm:spPr/>
    </dgm:pt>
    <dgm:pt modelId="{6E188D4E-81AC-4FF3-95CF-1D8D7DE5A609}" type="pres">
      <dgm:prSet presAssocID="{B520F9E9-35AC-47E9-B1DE-615016353BAA}" presName="sibTrans" presStyleCnt="0"/>
      <dgm:spPr/>
    </dgm:pt>
    <dgm:pt modelId="{40FBC3B7-AEA1-408F-A78E-AD93B102E00D}" type="pres">
      <dgm:prSet presAssocID="{ADF08668-C658-4958-9C0F-58F8137F59D4}" presName="node" presStyleLbl="node1" presStyleIdx="10" presStyleCnt="18">
        <dgm:presLayoutVars>
          <dgm:bulletEnabled val="1"/>
        </dgm:presLayoutVars>
      </dgm:prSet>
      <dgm:spPr/>
    </dgm:pt>
    <dgm:pt modelId="{EDD824C5-1F30-47A3-927B-04776A7019C3}" type="pres">
      <dgm:prSet presAssocID="{51D0ECBB-4BDA-43E2-A831-1F8468F81A94}" presName="sibTrans" presStyleCnt="0"/>
      <dgm:spPr/>
    </dgm:pt>
    <dgm:pt modelId="{0AFEA027-2F44-4AB8-BB21-F75886596E9D}" type="pres">
      <dgm:prSet presAssocID="{CAA50717-3DBB-46DF-AC9C-EE2E8B5D0DEA}" presName="node" presStyleLbl="node1" presStyleIdx="11" presStyleCnt="18">
        <dgm:presLayoutVars>
          <dgm:bulletEnabled val="1"/>
        </dgm:presLayoutVars>
      </dgm:prSet>
      <dgm:spPr/>
    </dgm:pt>
    <dgm:pt modelId="{3D39B4AD-F896-475E-9510-AFD491AACEEB}" type="pres">
      <dgm:prSet presAssocID="{E629BBAA-77E8-4A14-ABBA-A15DB9070CB4}" presName="sibTrans" presStyleCnt="0"/>
      <dgm:spPr/>
    </dgm:pt>
    <dgm:pt modelId="{E3064B9E-3A18-4C92-9760-DE1DDDEDEAA2}" type="pres">
      <dgm:prSet presAssocID="{31A3B076-877E-41C4-94B0-34259E077D02}" presName="node" presStyleLbl="node1" presStyleIdx="12" presStyleCnt="18">
        <dgm:presLayoutVars>
          <dgm:bulletEnabled val="1"/>
        </dgm:presLayoutVars>
      </dgm:prSet>
      <dgm:spPr/>
    </dgm:pt>
    <dgm:pt modelId="{4C91D528-6014-4AA3-B924-8363821AFBB7}" type="pres">
      <dgm:prSet presAssocID="{90C5720C-DCE0-4713-9371-9A4604E3F01F}" presName="sibTrans" presStyleCnt="0"/>
      <dgm:spPr/>
    </dgm:pt>
    <dgm:pt modelId="{4384FB1F-F475-4023-B830-2787A642CFBE}" type="pres">
      <dgm:prSet presAssocID="{0D49FC82-8AC5-458D-B9A8-BDB61C9BB8E3}" presName="node" presStyleLbl="node1" presStyleIdx="13" presStyleCnt="18">
        <dgm:presLayoutVars>
          <dgm:bulletEnabled val="1"/>
        </dgm:presLayoutVars>
      </dgm:prSet>
      <dgm:spPr/>
    </dgm:pt>
    <dgm:pt modelId="{24D596B9-CBD9-435D-95D9-9704FC8AEC6E}" type="pres">
      <dgm:prSet presAssocID="{CD593CB3-A0B8-4995-B9C4-041FB822DA33}" presName="sibTrans" presStyleCnt="0"/>
      <dgm:spPr/>
    </dgm:pt>
    <dgm:pt modelId="{B3B7EB8D-521D-48AD-9640-8DA06F2543BF}" type="pres">
      <dgm:prSet presAssocID="{DD111330-9A92-44EE-A3A7-1799EB69E349}" presName="node" presStyleLbl="node1" presStyleIdx="14" presStyleCnt="18">
        <dgm:presLayoutVars>
          <dgm:bulletEnabled val="1"/>
        </dgm:presLayoutVars>
      </dgm:prSet>
      <dgm:spPr/>
    </dgm:pt>
    <dgm:pt modelId="{0FB7AAF7-A26B-40CA-B653-0B35DCC6F574}" type="pres">
      <dgm:prSet presAssocID="{4B982949-F7D5-4BA7-BE29-09263A6DBA9A}" presName="sibTrans" presStyleCnt="0"/>
      <dgm:spPr/>
    </dgm:pt>
    <dgm:pt modelId="{CEF2AB1A-6A7B-4953-9BDF-CE0C7D3509AB}" type="pres">
      <dgm:prSet presAssocID="{76E891D5-12B6-44E9-943C-1115A94D987C}" presName="node" presStyleLbl="node1" presStyleIdx="15" presStyleCnt="18">
        <dgm:presLayoutVars>
          <dgm:bulletEnabled val="1"/>
        </dgm:presLayoutVars>
      </dgm:prSet>
      <dgm:spPr/>
    </dgm:pt>
    <dgm:pt modelId="{CB52D5D7-20AF-40E2-99B2-464B4C25624F}" type="pres">
      <dgm:prSet presAssocID="{6A10C7CB-FB22-4DAF-BFB9-94DEBD3335BA}" presName="sibTrans" presStyleCnt="0"/>
      <dgm:spPr/>
    </dgm:pt>
    <dgm:pt modelId="{537CE6C4-5794-4D88-8AFC-D7B45C1C9D9A}" type="pres">
      <dgm:prSet presAssocID="{CC1EE2F7-AE94-45A7-9034-B122A2C9D0BF}" presName="node" presStyleLbl="node1" presStyleIdx="16" presStyleCnt="18">
        <dgm:presLayoutVars>
          <dgm:bulletEnabled val="1"/>
        </dgm:presLayoutVars>
      </dgm:prSet>
      <dgm:spPr/>
    </dgm:pt>
    <dgm:pt modelId="{F1717ED5-78FC-4EE9-8956-FD3BFBDAB3B6}" type="pres">
      <dgm:prSet presAssocID="{D20A55F6-F902-4012-8C01-7AAB3566ECD7}" presName="sibTrans" presStyleCnt="0"/>
      <dgm:spPr/>
    </dgm:pt>
    <dgm:pt modelId="{571AB282-5201-42E8-A923-B9F5A1ABBF1F}" type="pres">
      <dgm:prSet presAssocID="{DFCDBEFC-16E1-49DC-BF59-B5782DAAFE19}" presName="node" presStyleLbl="node1" presStyleIdx="17" presStyleCnt="18">
        <dgm:presLayoutVars>
          <dgm:bulletEnabled val="1"/>
        </dgm:presLayoutVars>
      </dgm:prSet>
      <dgm:spPr/>
    </dgm:pt>
  </dgm:ptLst>
  <dgm:cxnLst>
    <dgm:cxn modelId="{73694C0A-5A96-4AB6-8F4B-0013140523C1}" srcId="{E21945C0-0267-4B56-BB44-890B0C0157D5}" destId="{31A3B076-877E-41C4-94B0-34259E077D02}" srcOrd="12" destOrd="0" parTransId="{44B83895-D924-47FE-B64C-92FC069D4C08}" sibTransId="{90C5720C-DCE0-4713-9371-9A4604E3F01F}"/>
    <dgm:cxn modelId="{DD85010D-FA72-4530-9518-15E4E3C442ED}" srcId="{E21945C0-0267-4B56-BB44-890B0C0157D5}" destId="{4CF39AC0-0FFD-4DF5-944C-7BE3AB023CB1}" srcOrd="8" destOrd="0" parTransId="{FB20CE5C-299B-476A-B065-FB9B1BB5B350}" sibTransId="{8D156703-2493-4DAC-8D16-01F146EA6289}"/>
    <dgm:cxn modelId="{2ED3F30D-7B4C-4528-86C4-B420BBAB32B0}" type="presOf" srcId="{40693AF6-2BB3-49B3-ABEF-E32478E5CBC8}" destId="{1AA0D383-B0FA-4CDA-B59A-C9C794A6F9A9}" srcOrd="0" destOrd="0" presId="urn:microsoft.com/office/officeart/2005/8/layout/default"/>
    <dgm:cxn modelId="{A5C81210-52F6-40CD-B4E7-507BEBDA61EC}" srcId="{E21945C0-0267-4B56-BB44-890B0C0157D5}" destId="{DD111330-9A92-44EE-A3A7-1799EB69E349}" srcOrd="14" destOrd="0" parTransId="{99F8260E-A44A-4E52-BB4D-C68DA6145C84}" sibTransId="{4B982949-F7D5-4BA7-BE29-09263A6DBA9A}"/>
    <dgm:cxn modelId="{91EE2916-883C-4FB2-841D-E97DF6930D74}" srcId="{E21945C0-0267-4B56-BB44-890B0C0157D5}" destId="{40693AF6-2BB3-49B3-ABEF-E32478E5CBC8}" srcOrd="2" destOrd="0" parTransId="{5463DD43-C21C-4ADD-8167-CE85DBEF3360}" sibTransId="{BFBD4595-D26D-486A-B14D-763F5587CB04}"/>
    <dgm:cxn modelId="{A2C25326-93D8-4139-8CDC-648439B71784}" type="presOf" srcId="{0D49FC82-8AC5-458D-B9A8-BDB61C9BB8E3}" destId="{4384FB1F-F475-4023-B830-2787A642CFBE}" srcOrd="0" destOrd="0" presId="urn:microsoft.com/office/officeart/2005/8/layout/default"/>
    <dgm:cxn modelId="{0F0EF45C-88E3-4616-9BFC-22D80D33A48E}" type="presOf" srcId="{45756CD4-1BAE-4483-B128-756C87358FAC}" destId="{3738D961-A58B-4B23-895B-FE573B771901}" srcOrd="0" destOrd="0" presId="urn:microsoft.com/office/officeart/2005/8/layout/default"/>
    <dgm:cxn modelId="{57750C64-BEE8-4B05-BD4F-7599DD430952}" type="presOf" srcId="{E21945C0-0267-4B56-BB44-890B0C0157D5}" destId="{9D623E65-E583-4D5B-8A75-09EEE4337A9F}" srcOrd="0" destOrd="0" presId="urn:microsoft.com/office/officeart/2005/8/layout/default"/>
    <dgm:cxn modelId="{124F9866-F8FA-47A2-8145-099528039027}" srcId="{E21945C0-0267-4B56-BB44-890B0C0157D5}" destId="{CC5D2B7F-A3A1-4A06-9AEE-B48639E10118}" srcOrd="4" destOrd="0" parTransId="{9831389C-FCCE-4FC5-8BB9-30B840FFB3FF}" sibTransId="{EF6DBEF0-E787-41C5-9BE4-74B2228BF4C0}"/>
    <dgm:cxn modelId="{EECFEF4B-6E1F-4506-B28C-B584186B2891}" srcId="{E21945C0-0267-4B56-BB44-890B0C0157D5}" destId="{ADF08668-C658-4958-9C0F-58F8137F59D4}" srcOrd="10" destOrd="0" parTransId="{FDF76375-0883-4099-B96F-F9A9DF058FCE}" sibTransId="{51D0ECBB-4BDA-43E2-A831-1F8468F81A94}"/>
    <dgm:cxn modelId="{0326BF4C-2BC0-4E2E-9AA9-175239E75D47}" type="presOf" srcId="{31A3B076-877E-41C4-94B0-34259E077D02}" destId="{E3064B9E-3A18-4C92-9760-DE1DDDEDEAA2}" srcOrd="0" destOrd="0" presId="urn:microsoft.com/office/officeart/2005/8/layout/default"/>
    <dgm:cxn modelId="{42C4D754-9B38-47EE-9DB1-4E3E171ECF7D}" srcId="{E21945C0-0267-4B56-BB44-890B0C0157D5}" destId="{3B580A35-2CE7-44DE-85F6-320819C6AB7E}" srcOrd="0" destOrd="0" parTransId="{CA22ECF2-C440-4D74-8C6D-0F32FEBDAB2A}" sibTransId="{D8B606B0-7FFD-4DFE-AEC8-F0D781D18884}"/>
    <dgm:cxn modelId="{37A3DB77-7909-453F-8CBA-EBD7B04B8767}" type="presOf" srcId="{CC1EE2F7-AE94-45A7-9034-B122A2C9D0BF}" destId="{537CE6C4-5794-4D88-8AFC-D7B45C1C9D9A}" srcOrd="0" destOrd="0" presId="urn:microsoft.com/office/officeart/2005/8/layout/default"/>
    <dgm:cxn modelId="{AB3C3979-0FDA-4F3A-855F-012B43490C97}" srcId="{E21945C0-0267-4B56-BB44-890B0C0157D5}" destId="{42DF7B36-7C72-4850-951E-0CF1A9B879CA}" srcOrd="6" destOrd="0" parTransId="{F6186851-5B75-45CB-ACCA-802C5F6E3411}" sibTransId="{A00D2085-165F-480D-9529-BEE345A41151}"/>
    <dgm:cxn modelId="{19C9B17D-A284-4225-B895-80E509E33F36}" srcId="{E21945C0-0267-4B56-BB44-890B0C0157D5}" destId="{787E22FF-3D59-4A9E-89E8-936F7625A084}" srcOrd="5" destOrd="0" parTransId="{9A24A322-09A3-4ED3-B088-68CAB522446C}" sibTransId="{396D4828-8FCB-4ADD-ABB7-498D1447C37D}"/>
    <dgm:cxn modelId="{09D2067E-3552-4694-9728-6CC192AD2C35}" type="presOf" srcId="{CAA50717-3DBB-46DF-AC9C-EE2E8B5D0DEA}" destId="{0AFEA027-2F44-4AB8-BB21-F75886596E9D}" srcOrd="0" destOrd="0" presId="urn:microsoft.com/office/officeart/2005/8/layout/default"/>
    <dgm:cxn modelId="{48050C83-88B9-4D8F-8199-FE37B0C481EB}" type="presOf" srcId="{76E891D5-12B6-44E9-943C-1115A94D987C}" destId="{CEF2AB1A-6A7B-4953-9BDF-CE0C7D3509AB}" srcOrd="0" destOrd="0" presId="urn:microsoft.com/office/officeart/2005/8/layout/default"/>
    <dgm:cxn modelId="{A25E1C8A-2137-482B-AB52-B220A4571984}" type="presOf" srcId="{CC5D2B7F-A3A1-4A06-9AEE-B48639E10118}" destId="{DD6A929A-5121-418A-8ACA-CDD080F51C13}" srcOrd="0" destOrd="0" presId="urn:microsoft.com/office/officeart/2005/8/layout/default"/>
    <dgm:cxn modelId="{5A14528D-DB7A-4297-88A6-43FD6CC8E681}" srcId="{E21945C0-0267-4B56-BB44-890B0C0157D5}" destId="{D6787B49-0817-41AE-A2A8-965C5E91D2CE}" srcOrd="3" destOrd="0" parTransId="{6320F09C-389E-4D41-AD3E-FF2959E936EB}" sibTransId="{7234E424-AD97-4D9D-A9AA-47529004D664}"/>
    <dgm:cxn modelId="{D54AD892-581A-46A4-94F1-C58470B0E1C5}" type="presOf" srcId="{4CF39AC0-0FFD-4DF5-944C-7BE3AB023CB1}" destId="{512F15AC-261C-4E3B-99C5-A3BAF4FBE4C0}" srcOrd="0" destOrd="0" presId="urn:microsoft.com/office/officeart/2005/8/layout/default"/>
    <dgm:cxn modelId="{47BFE49B-D559-4F01-9D31-1393969CCBFB}" srcId="{E21945C0-0267-4B56-BB44-890B0C0157D5}" destId="{66BC7B45-DC3F-4902-93AF-45DB238EC5F1}" srcOrd="1" destOrd="0" parTransId="{6DCFFE97-59A9-45B9-B578-751464D4C26A}" sibTransId="{457C86EA-46F1-4F7E-AC6D-577D2C06AE51}"/>
    <dgm:cxn modelId="{5A40ABA1-DA42-4D73-8B5F-3E2173070AFD}" srcId="{E21945C0-0267-4B56-BB44-890B0C0157D5}" destId="{CC1EE2F7-AE94-45A7-9034-B122A2C9D0BF}" srcOrd="16" destOrd="0" parTransId="{6799EE9E-AADC-4FC2-A60A-2ACD5717A78E}" sibTransId="{D20A55F6-F902-4012-8C01-7AAB3566ECD7}"/>
    <dgm:cxn modelId="{FBAFA1A5-B832-4376-8F09-CB63EB7F1A01}" srcId="{E21945C0-0267-4B56-BB44-890B0C0157D5}" destId="{45756CD4-1BAE-4483-B128-756C87358FAC}" srcOrd="7" destOrd="0" parTransId="{24795F73-AAB3-451D-BF35-7486AC5EF903}" sibTransId="{E93E13B5-2F84-4FB7-AF5B-5FE240DE8CBB}"/>
    <dgm:cxn modelId="{D56BE1A5-CB81-40E2-9342-87A1D6D18786}" type="presOf" srcId="{787E22FF-3D59-4A9E-89E8-936F7625A084}" destId="{DF8C4362-FE8C-4CD0-A08A-EA2D8DA52747}" srcOrd="0" destOrd="0" presId="urn:microsoft.com/office/officeart/2005/8/layout/default"/>
    <dgm:cxn modelId="{519430A6-09E3-424B-899C-02D0B2D95DFB}" type="presOf" srcId="{D6787B49-0817-41AE-A2A8-965C5E91D2CE}" destId="{A0080D2F-E9DB-4233-9067-948AD2A88ADA}" srcOrd="0" destOrd="0" presId="urn:microsoft.com/office/officeart/2005/8/layout/default"/>
    <dgm:cxn modelId="{04C91CAA-09D6-4822-9588-057C41A87B07}" type="presOf" srcId="{DD111330-9A92-44EE-A3A7-1799EB69E349}" destId="{B3B7EB8D-521D-48AD-9640-8DA06F2543BF}" srcOrd="0" destOrd="0" presId="urn:microsoft.com/office/officeart/2005/8/layout/default"/>
    <dgm:cxn modelId="{3EEEEBB4-48D2-4E07-B0F9-3906DCC60AD6}" srcId="{E21945C0-0267-4B56-BB44-890B0C0157D5}" destId="{DFCDBEFC-16E1-49DC-BF59-B5782DAAFE19}" srcOrd="17" destOrd="0" parTransId="{F2F1BFC2-A857-4609-808D-7DDEF35165D5}" sibTransId="{16ED36AD-838F-45B8-85FC-86E5530E2DA8}"/>
    <dgm:cxn modelId="{E9074AC0-2AF3-48D6-9A39-5B01E25C7AD3}" srcId="{E21945C0-0267-4B56-BB44-890B0C0157D5}" destId="{CAA50717-3DBB-46DF-AC9C-EE2E8B5D0DEA}" srcOrd="11" destOrd="0" parTransId="{B37F40B6-91FD-4492-8ECA-2E3FC685379E}" sibTransId="{E629BBAA-77E8-4A14-ABBA-A15DB9070CB4}"/>
    <dgm:cxn modelId="{2B8AF9C1-303A-41AA-82B9-996B791B3F36}" type="presOf" srcId="{ADF08668-C658-4958-9C0F-58F8137F59D4}" destId="{40FBC3B7-AEA1-408F-A78E-AD93B102E00D}" srcOrd="0" destOrd="0" presId="urn:microsoft.com/office/officeart/2005/8/layout/default"/>
    <dgm:cxn modelId="{8BD38CD1-C85A-41BE-963C-95A35E4D3712}" type="presOf" srcId="{66BC7B45-DC3F-4902-93AF-45DB238EC5F1}" destId="{769EDE84-D263-410A-8693-185316E4934A}" srcOrd="0" destOrd="0" presId="urn:microsoft.com/office/officeart/2005/8/layout/default"/>
    <dgm:cxn modelId="{89A455D8-1D09-45F2-AC08-500C70AB3EF0}" type="presOf" srcId="{3B580A35-2CE7-44DE-85F6-320819C6AB7E}" destId="{CFF49D28-7354-43A5-8EE1-7324FD6CDFFE}" srcOrd="0" destOrd="0" presId="urn:microsoft.com/office/officeart/2005/8/layout/default"/>
    <dgm:cxn modelId="{A6FEEFDB-6967-4C68-81CD-0679164D00BE}" srcId="{E21945C0-0267-4B56-BB44-890B0C0157D5}" destId="{76E891D5-12B6-44E9-943C-1115A94D987C}" srcOrd="15" destOrd="0" parTransId="{3D204014-D93E-44DD-8C6D-852C09B566C1}" sibTransId="{6A10C7CB-FB22-4DAF-BFB9-94DEBD3335BA}"/>
    <dgm:cxn modelId="{9D4154E6-0D9D-4A34-B62A-DD847D51F1A1}" srcId="{E21945C0-0267-4B56-BB44-890B0C0157D5}" destId="{0D49FC82-8AC5-458D-B9A8-BDB61C9BB8E3}" srcOrd="13" destOrd="0" parTransId="{BEBC9F16-22C6-429E-8C8E-C4809FF7281D}" sibTransId="{CD593CB3-A0B8-4995-B9C4-041FB822DA33}"/>
    <dgm:cxn modelId="{EC7C6CE7-15A6-4244-958B-85E1E1C91B8E}" srcId="{E21945C0-0267-4B56-BB44-890B0C0157D5}" destId="{F4ECA7AE-1158-4378-BCAD-486EAA23FA95}" srcOrd="9" destOrd="0" parTransId="{04C9BC67-409F-4E0D-9278-BB52512A5294}" sibTransId="{B520F9E9-35AC-47E9-B1DE-615016353BAA}"/>
    <dgm:cxn modelId="{A0D06BEC-F371-475C-9D65-B7D7679DB6B8}" type="presOf" srcId="{42DF7B36-7C72-4850-951E-0CF1A9B879CA}" destId="{FD9731F1-9BBB-4DB2-A011-9477C6FEE7B8}" srcOrd="0" destOrd="0" presId="urn:microsoft.com/office/officeart/2005/8/layout/default"/>
    <dgm:cxn modelId="{603E8AF5-61C5-477A-8012-B52CC96C981A}" type="presOf" srcId="{F4ECA7AE-1158-4378-BCAD-486EAA23FA95}" destId="{3256590E-9DC7-43DC-968B-9122F7DA0D27}" srcOrd="0" destOrd="0" presId="urn:microsoft.com/office/officeart/2005/8/layout/default"/>
    <dgm:cxn modelId="{FD2608FE-0B82-4682-89E3-6D05EDE50ADD}" type="presOf" srcId="{DFCDBEFC-16E1-49DC-BF59-B5782DAAFE19}" destId="{571AB282-5201-42E8-A923-B9F5A1ABBF1F}" srcOrd="0" destOrd="0" presId="urn:microsoft.com/office/officeart/2005/8/layout/default"/>
    <dgm:cxn modelId="{C4510B1A-2DFE-459B-9E67-90B304D5455F}" type="presParOf" srcId="{9D623E65-E583-4D5B-8A75-09EEE4337A9F}" destId="{CFF49D28-7354-43A5-8EE1-7324FD6CDFFE}" srcOrd="0" destOrd="0" presId="urn:microsoft.com/office/officeart/2005/8/layout/default"/>
    <dgm:cxn modelId="{12D77180-A2F1-41EC-A641-963CCF4CE564}" type="presParOf" srcId="{9D623E65-E583-4D5B-8A75-09EEE4337A9F}" destId="{2309BA3A-FE39-4A55-8A77-AB21C4786C4A}" srcOrd="1" destOrd="0" presId="urn:microsoft.com/office/officeart/2005/8/layout/default"/>
    <dgm:cxn modelId="{62B9B4A6-8912-4EED-8CDB-582E54C514C0}" type="presParOf" srcId="{9D623E65-E583-4D5B-8A75-09EEE4337A9F}" destId="{769EDE84-D263-410A-8693-185316E4934A}" srcOrd="2" destOrd="0" presId="urn:microsoft.com/office/officeart/2005/8/layout/default"/>
    <dgm:cxn modelId="{92B6104B-134E-47C5-AD23-1443FE1A5F21}" type="presParOf" srcId="{9D623E65-E583-4D5B-8A75-09EEE4337A9F}" destId="{5154131E-A801-4F15-A828-66B460254775}" srcOrd="3" destOrd="0" presId="urn:microsoft.com/office/officeart/2005/8/layout/default"/>
    <dgm:cxn modelId="{3AAA7D80-D25A-4DFA-9A43-17710BE57837}" type="presParOf" srcId="{9D623E65-E583-4D5B-8A75-09EEE4337A9F}" destId="{1AA0D383-B0FA-4CDA-B59A-C9C794A6F9A9}" srcOrd="4" destOrd="0" presId="urn:microsoft.com/office/officeart/2005/8/layout/default"/>
    <dgm:cxn modelId="{644C2640-1E0F-4625-8FA8-E24AEDBE9751}" type="presParOf" srcId="{9D623E65-E583-4D5B-8A75-09EEE4337A9F}" destId="{92CD9A8E-F6D9-4D79-8B1F-F540E1BB9D5C}" srcOrd="5" destOrd="0" presId="urn:microsoft.com/office/officeart/2005/8/layout/default"/>
    <dgm:cxn modelId="{4E3720C4-9EAF-43D4-8152-FC219C096A73}" type="presParOf" srcId="{9D623E65-E583-4D5B-8A75-09EEE4337A9F}" destId="{A0080D2F-E9DB-4233-9067-948AD2A88ADA}" srcOrd="6" destOrd="0" presId="urn:microsoft.com/office/officeart/2005/8/layout/default"/>
    <dgm:cxn modelId="{58161511-EA8F-4665-84CA-C753D2229463}" type="presParOf" srcId="{9D623E65-E583-4D5B-8A75-09EEE4337A9F}" destId="{3F2E5650-092D-4ACD-940C-1323AB77BB11}" srcOrd="7" destOrd="0" presId="urn:microsoft.com/office/officeart/2005/8/layout/default"/>
    <dgm:cxn modelId="{FEA04094-D92E-4459-B7A6-E2E31E9DE332}" type="presParOf" srcId="{9D623E65-E583-4D5B-8A75-09EEE4337A9F}" destId="{DD6A929A-5121-418A-8ACA-CDD080F51C13}" srcOrd="8" destOrd="0" presId="urn:microsoft.com/office/officeart/2005/8/layout/default"/>
    <dgm:cxn modelId="{C7544EEB-3BE9-40A1-9ECE-6D51BE022962}" type="presParOf" srcId="{9D623E65-E583-4D5B-8A75-09EEE4337A9F}" destId="{E96083E1-B3B3-45A2-939A-7B0C46F322EC}" srcOrd="9" destOrd="0" presId="urn:microsoft.com/office/officeart/2005/8/layout/default"/>
    <dgm:cxn modelId="{763C4149-6E83-4B6E-8D32-B1CF184EA661}" type="presParOf" srcId="{9D623E65-E583-4D5B-8A75-09EEE4337A9F}" destId="{DF8C4362-FE8C-4CD0-A08A-EA2D8DA52747}" srcOrd="10" destOrd="0" presId="urn:microsoft.com/office/officeart/2005/8/layout/default"/>
    <dgm:cxn modelId="{69D14432-B2AD-4A9C-A288-13E102E8359C}" type="presParOf" srcId="{9D623E65-E583-4D5B-8A75-09EEE4337A9F}" destId="{6AEAEA6A-3EC6-49BB-BC74-24683F182A88}" srcOrd="11" destOrd="0" presId="urn:microsoft.com/office/officeart/2005/8/layout/default"/>
    <dgm:cxn modelId="{45DEBA4D-1B58-4A77-92E1-0281E4B4E18A}" type="presParOf" srcId="{9D623E65-E583-4D5B-8A75-09EEE4337A9F}" destId="{FD9731F1-9BBB-4DB2-A011-9477C6FEE7B8}" srcOrd="12" destOrd="0" presId="urn:microsoft.com/office/officeart/2005/8/layout/default"/>
    <dgm:cxn modelId="{0E1FE60F-BF28-4E95-9327-0BA0FB3B4E05}" type="presParOf" srcId="{9D623E65-E583-4D5B-8A75-09EEE4337A9F}" destId="{3A856202-DD1A-4FE6-8858-70DC49DC8F09}" srcOrd="13" destOrd="0" presId="urn:microsoft.com/office/officeart/2005/8/layout/default"/>
    <dgm:cxn modelId="{A3458EB0-D57F-4D5B-BBBA-4A530D92948C}" type="presParOf" srcId="{9D623E65-E583-4D5B-8A75-09EEE4337A9F}" destId="{3738D961-A58B-4B23-895B-FE573B771901}" srcOrd="14" destOrd="0" presId="urn:microsoft.com/office/officeart/2005/8/layout/default"/>
    <dgm:cxn modelId="{B6567F79-9786-4C82-902B-1F796AA662E7}" type="presParOf" srcId="{9D623E65-E583-4D5B-8A75-09EEE4337A9F}" destId="{CA74DB48-9ACB-41E5-A025-37BA0947E16B}" srcOrd="15" destOrd="0" presId="urn:microsoft.com/office/officeart/2005/8/layout/default"/>
    <dgm:cxn modelId="{98FD202D-3B39-45C9-A534-E9B6B69CC0BD}" type="presParOf" srcId="{9D623E65-E583-4D5B-8A75-09EEE4337A9F}" destId="{512F15AC-261C-4E3B-99C5-A3BAF4FBE4C0}" srcOrd="16" destOrd="0" presId="urn:microsoft.com/office/officeart/2005/8/layout/default"/>
    <dgm:cxn modelId="{F60A5FA2-A383-4B2A-8093-B4D09D782CC4}" type="presParOf" srcId="{9D623E65-E583-4D5B-8A75-09EEE4337A9F}" destId="{F0B90299-B53E-4DB5-A81E-D54C07A7EFB0}" srcOrd="17" destOrd="0" presId="urn:microsoft.com/office/officeart/2005/8/layout/default"/>
    <dgm:cxn modelId="{DDECC6A5-3E97-4458-97CA-4FAD14735CB3}" type="presParOf" srcId="{9D623E65-E583-4D5B-8A75-09EEE4337A9F}" destId="{3256590E-9DC7-43DC-968B-9122F7DA0D27}" srcOrd="18" destOrd="0" presId="urn:microsoft.com/office/officeart/2005/8/layout/default"/>
    <dgm:cxn modelId="{0251F2AC-9C02-4F02-9188-3362CC4E8098}" type="presParOf" srcId="{9D623E65-E583-4D5B-8A75-09EEE4337A9F}" destId="{6E188D4E-81AC-4FF3-95CF-1D8D7DE5A609}" srcOrd="19" destOrd="0" presId="urn:microsoft.com/office/officeart/2005/8/layout/default"/>
    <dgm:cxn modelId="{E8D48C1D-9A3D-4A62-B508-DCD5B51DFAD0}" type="presParOf" srcId="{9D623E65-E583-4D5B-8A75-09EEE4337A9F}" destId="{40FBC3B7-AEA1-408F-A78E-AD93B102E00D}" srcOrd="20" destOrd="0" presId="urn:microsoft.com/office/officeart/2005/8/layout/default"/>
    <dgm:cxn modelId="{2197DFB3-BC20-4236-BCA0-B03788BF23BD}" type="presParOf" srcId="{9D623E65-E583-4D5B-8A75-09EEE4337A9F}" destId="{EDD824C5-1F30-47A3-927B-04776A7019C3}" srcOrd="21" destOrd="0" presId="urn:microsoft.com/office/officeart/2005/8/layout/default"/>
    <dgm:cxn modelId="{8794EA07-DA42-4F7C-80D4-E413E16708A1}" type="presParOf" srcId="{9D623E65-E583-4D5B-8A75-09EEE4337A9F}" destId="{0AFEA027-2F44-4AB8-BB21-F75886596E9D}" srcOrd="22" destOrd="0" presId="urn:microsoft.com/office/officeart/2005/8/layout/default"/>
    <dgm:cxn modelId="{AA94F3FE-5287-4D56-8F66-BDB42A060D82}" type="presParOf" srcId="{9D623E65-E583-4D5B-8A75-09EEE4337A9F}" destId="{3D39B4AD-F896-475E-9510-AFD491AACEEB}" srcOrd="23" destOrd="0" presId="urn:microsoft.com/office/officeart/2005/8/layout/default"/>
    <dgm:cxn modelId="{CD1E400F-8B46-4781-AF9B-C5FF84D8BB17}" type="presParOf" srcId="{9D623E65-E583-4D5B-8A75-09EEE4337A9F}" destId="{E3064B9E-3A18-4C92-9760-DE1DDDEDEAA2}" srcOrd="24" destOrd="0" presId="urn:microsoft.com/office/officeart/2005/8/layout/default"/>
    <dgm:cxn modelId="{D4BA49DC-66BC-46C3-AB5D-EE6C10A8768B}" type="presParOf" srcId="{9D623E65-E583-4D5B-8A75-09EEE4337A9F}" destId="{4C91D528-6014-4AA3-B924-8363821AFBB7}" srcOrd="25" destOrd="0" presId="urn:microsoft.com/office/officeart/2005/8/layout/default"/>
    <dgm:cxn modelId="{9C3CD559-1F24-4E6F-B487-D976F3E56565}" type="presParOf" srcId="{9D623E65-E583-4D5B-8A75-09EEE4337A9F}" destId="{4384FB1F-F475-4023-B830-2787A642CFBE}" srcOrd="26" destOrd="0" presId="urn:microsoft.com/office/officeart/2005/8/layout/default"/>
    <dgm:cxn modelId="{00665EFD-6B77-4143-AD2B-040928FDB1BD}" type="presParOf" srcId="{9D623E65-E583-4D5B-8A75-09EEE4337A9F}" destId="{24D596B9-CBD9-435D-95D9-9704FC8AEC6E}" srcOrd="27" destOrd="0" presId="urn:microsoft.com/office/officeart/2005/8/layout/default"/>
    <dgm:cxn modelId="{FF6BAF35-DA8A-4B21-A50F-89F6F8F3E0EF}" type="presParOf" srcId="{9D623E65-E583-4D5B-8A75-09EEE4337A9F}" destId="{B3B7EB8D-521D-48AD-9640-8DA06F2543BF}" srcOrd="28" destOrd="0" presId="urn:microsoft.com/office/officeart/2005/8/layout/default"/>
    <dgm:cxn modelId="{986AC5E2-1E1D-4E96-82E8-6F4155FB86C1}" type="presParOf" srcId="{9D623E65-E583-4D5B-8A75-09EEE4337A9F}" destId="{0FB7AAF7-A26B-40CA-B653-0B35DCC6F574}" srcOrd="29" destOrd="0" presId="urn:microsoft.com/office/officeart/2005/8/layout/default"/>
    <dgm:cxn modelId="{25F4B5C0-F805-4CFA-B880-5429E4D44A2F}" type="presParOf" srcId="{9D623E65-E583-4D5B-8A75-09EEE4337A9F}" destId="{CEF2AB1A-6A7B-4953-9BDF-CE0C7D3509AB}" srcOrd="30" destOrd="0" presId="urn:microsoft.com/office/officeart/2005/8/layout/default"/>
    <dgm:cxn modelId="{0667D194-EC66-4A20-976B-CF423A525E51}" type="presParOf" srcId="{9D623E65-E583-4D5B-8A75-09EEE4337A9F}" destId="{CB52D5D7-20AF-40E2-99B2-464B4C25624F}" srcOrd="31" destOrd="0" presId="urn:microsoft.com/office/officeart/2005/8/layout/default"/>
    <dgm:cxn modelId="{1AB47B5A-97FC-4B95-9F95-D3114AE89935}" type="presParOf" srcId="{9D623E65-E583-4D5B-8A75-09EEE4337A9F}" destId="{537CE6C4-5794-4D88-8AFC-D7B45C1C9D9A}" srcOrd="32" destOrd="0" presId="urn:microsoft.com/office/officeart/2005/8/layout/default"/>
    <dgm:cxn modelId="{0E96B831-BD3B-4944-A440-6F9F20A733AC}" type="presParOf" srcId="{9D623E65-E583-4D5B-8A75-09EEE4337A9F}" destId="{F1717ED5-78FC-4EE9-8956-FD3BFBDAB3B6}" srcOrd="33" destOrd="0" presId="urn:microsoft.com/office/officeart/2005/8/layout/default"/>
    <dgm:cxn modelId="{B9CEECF2-00F2-40F1-AE41-DA44B96A28C0}" type="presParOf" srcId="{9D623E65-E583-4D5B-8A75-09EEE4337A9F}" destId="{571AB282-5201-42E8-A923-B9F5A1ABBF1F}" srcOrd="3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2BCF9C-35B1-45C0-89B1-789A4D9B42F3}">
      <dsp:nvSpPr>
        <dsp:cNvPr id="0" name=""/>
        <dsp:cNvSpPr/>
      </dsp:nvSpPr>
      <dsp:spPr>
        <a:xfrm rot="16200000">
          <a:off x="-608959" y="611551"/>
          <a:ext cx="3767137" cy="2544033"/>
        </a:xfrm>
        <a:prstGeom prst="flowChartManualOperation">
          <a:avLst/>
        </a:prstGeom>
        <a:gradFill rotWithShape="0">
          <a:gsLst>
            <a:gs pos="0">
              <a:schemeClr val="accent4">
                <a:hueOff val="0"/>
                <a:satOff val="0"/>
                <a:lumOff val="0"/>
                <a:alphaOff val="0"/>
                <a:tint val="97000"/>
                <a:satMod val="100000"/>
                <a:lumMod val="102000"/>
              </a:schemeClr>
            </a:gs>
            <a:gs pos="50000">
              <a:schemeClr val="accent4">
                <a:hueOff val="0"/>
                <a:satOff val="0"/>
                <a:lumOff val="0"/>
                <a:alphaOff val="0"/>
                <a:shade val="100000"/>
                <a:satMod val="100000"/>
                <a:lumMod val="100000"/>
              </a:schemeClr>
            </a:gs>
            <a:gs pos="100000">
              <a:schemeClr val="accent4">
                <a:hueOff val="0"/>
                <a:satOff val="0"/>
                <a:lumOff val="0"/>
                <a:alphaOff val="0"/>
                <a:shade val="80000"/>
                <a:satMod val="100000"/>
                <a:lumMod val="99000"/>
              </a:schemeClr>
            </a:gs>
          </a:gsLst>
          <a:lin ang="27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6850" tIns="0" rIns="196205" bIns="0" numCol="1" spcCol="1270" anchor="ctr" anchorCtr="0">
          <a:noAutofit/>
        </a:bodyPr>
        <a:lstStyle/>
        <a:p>
          <a:pPr marL="0" lvl="0" indent="0" algn="ctr" defTabSz="1377950">
            <a:lnSpc>
              <a:spcPct val="90000"/>
            </a:lnSpc>
            <a:spcBef>
              <a:spcPct val="0"/>
            </a:spcBef>
            <a:spcAft>
              <a:spcPct val="35000"/>
            </a:spcAft>
            <a:buNone/>
          </a:pPr>
          <a:r>
            <a:rPr lang="en-US" sz="3100" kern="1200" dirty="0"/>
            <a:t>Motivation</a:t>
          </a:r>
        </a:p>
      </dsp:txBody>
      <dsp:txXfrm rot="5400000">
        <a:off x="2593" y="753426"/>
        <a:ext cx="2544033" cy="2260283"/>
      </dsp:txXfrm>
    </dsp:sp>
    <dsp:sp modelId="{256630D5-750F-4598-8AB3-1BD71B51F257}">
      <dsp:nvSpPr>
        <dsp:cNvPr id="0" name=""/>
        <dsp:cNvSpPr/>
      </dsp:nvSpPr>
      <dsp:spPr>
        <a:xfrm rot="16200000">
          <a:off x="2125876" y="611551"/>
          <a:ext cx="3767137" cy="2544033"/>
        </a:xfrm>
        <a:prstGeom prst="flowChartManualOperation">
          <a:avLst/>
        </a:prstGeom>
        <a:gradFill rotWithShape="0">
          <a:gsLst>
            <a:gs pos="0">
              <a:schemeClr val="accent4">
                <a:hueOff val="-382442"/>
                <a:satOff val="-395"/>
                <a:lumOff val="-4903"/>
                <a:alphaOff val="0"/>
                <a:tint val="97000"/>
                <a:satMod val="100000"/>
                <a:lumMod val="102000"/>
              </a:schemeClr>
            </a:gs>
            <a:gs pos="50000">
              <a:schemeClr val="accent4">
                <a:hueOff val="-382442"/>
                <a:satOff val="-395"/>
                <a:lumOff val="-4903"/>
                <a:alphaOff val="0"/>
                <a:shade val="100000"/>
                <a:satMod val="100000"/>
                <a:lumMod val="100000"/>
              </a:schemeClr>
            </a:gs>
            <a:gs pos="100000">
              <a:schemeClr val="accent4">
                <a:hueOff val="-382442"/>
                <a:satOff val="-395"/>
                <a:lumOff val="-4903"/>
                <a:alphaOff val="0"/>
                <a:shade val="80000"/>
                <a:satMod val="100000"/>
                <a:lumMod val="99000"/>
              </a:schemeClr>
            </a:gs>
          </a:gsLst>
          <a:lin ang="27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6850" tIns="0" rIns="196205" bIns="0" numCol="1" spcCol="1270" anchor="ctr" anchorCtr="0">
          <a:noAutofit/>
        </a:bodyPr>
        <a:lstStyle/>
        <a:p>
          <a:pPr marL="0" lvl="0" indent="0" algn="ctr" defTabSz="1377950">
            <a:lnSpc>
              <a:spcPct val="90000"/>
            </a:lnSpc>
            <a:spcBef>
              <a:spcPct val="0"/>
            </a:spcBef>
            <a:spcAft>
              <a:spcPct val="35000"/>
            </a:spcAft>
            <a:buNone/>
          </a:pPr>
          <a:r>
            <a:rPr lang="en-US" sz="3100" kern="1200" dirty="0"/>
            <a:t>Problem statement </a:t>
          </a:r>
        </a:p>
      </dsp:txBody>
      <dsp:txXfrm rot="5400000">
        <a:off x="2737428" y="753426"/>
        <a:ext cx="2544033" cy="2260283"/>
      </dsp:txXfrm>
    </dsp:sp>
    <dsp:sp modelId="{B9BA20CD-88AC-4780-AF07-372C7786B4DB}">
      <dsp:nvSpPr>
        <dsp:cNvPr id="0" name=""/>
        <dsp:cNvSpPr/>
      </dsp:nvSpPr>
      <dsp:spPr>
        <a:xfrm rot="16200000">
          <a:off x="4860711" y="611551"/>
          <a:ext cx="3767137" cy="2544033"/>
        </a:xfrm>
        <a:prstGeom prst="flowChartManualOperation">
          <a:avLst/>
        </a:prstGeom>
        <a:gradFill rotWithShape="0">
          <a:gsLst>
            <a:gs pos="0">
              <a:schemeClr val="accent4">
                <a:hueOff val="-764884"/>
                <a:satOff val="-789"/>
                <a:lumOff val="-9805"/>
                <a:alphaOff val="0"/>
                <a:tint val="97000"/>
                <a:satMod val="100000"/>
                <a:lumMod val="102000"/>
              </a:schemeClr>
            </a:gs>
            <a:gs pos="50000">
              <a:schemeClr val="accent4">
                <a:hueOff val="-764884"/>
                <a:satOff val="-789"/>
                <a:lumOff val="-9805"/>
                <a:alphaOff val="0"/>
                <a:shade val="100000"/>
                <a:satMod val="100000"/>
                <a:lumMod val="100000"/>
              </a:schemeClr>
            </a:gs>
            <a:gs pos="100000">
              <a:schemeClr val="accent4">
                <a:hueOff val="-764884"/>
                <a:satOff val="-789"/>
                <a:lumOff val="-9805"/>
                <a:alphaOff val="0"/>
                <a:shade val="80000"/>
                <a:satMod val="100000"/>
                <a:lumMod val="99000"/>
              </a:schemeClr>
            </a:gs>
          </a:gsLst>
          <a:lin ang="27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6850" tIns="0" rIns="196205" bIns="0" numCol="1" spcCol="1270" anchor="ctr" anchorCtr="0">
          <a:noAutofit/>
        </a:bodyPr>
        <a:lstStyle/>
        <a:p>
          <a:pPr marL="0" lvl="0" indent="0" algn="ctr" defTabSz="1377950">
            <a:lnSpc>
              <a:spcPct val="90000"/>
            </a:lnSpc>
            <a:spcBef>
              <a:spcPct val="0"/>
            </a:spcBef>
            <a:spcAft>
              <a:spcPct val="35000"/>
            </a:spcAft>
            <a:buNone/>
          </a:pPr>
          <a:r>
            <a:rPr lang="en-US" sz="3100" kern="1200" dirty="0"/>
            <a:t>Methodology </a:t>
          </a:r>
        </a:p>
      </dsp:txBody>
      <dsp:txXfrm rot="5400000">
        <a:off x="5472263" y="753426"/>
        <a:ext cx="2544033" cy="2260283"/>
      </dsp:txXfrm>
    </dsp:sp>
    <dsp:sp modelId="{BA2B904F-38DB-4D0B-A484-47CCC43B60FD}">
      <dsp:nvSpPr>
        <dsp:cNvPr id="0" name=""/>
        <dsp:cNvSpPr/>
      </dsp:nvSpPr>
      <dsp:spPr>
        <a:xfrm rot="16200000">
          <a:off x="7595547" y="611551"/>
          <a:ext cx="3767137" cy="2544033"/>
        </a:xfrm>
        <a:prstGeom prst="flowChartManualOperation">
          <a:avLst/>
        </a:prstGeom>
        <a:gradFill rotWithShape="0">
          <a:gsLst>
            <a:gs pos="0">
              <a:schemeClr val="accent4">
                <a:hueOff val="-1147326"/>
                <a:satOff val="-1184"/>
                <a:lumOff val="-14708"/>
                <a:alphaOff val="0"/>
                <a:tint val="97000"/>
                <a:satMod val="100000"/>
                <a:lumMod val="102000"/>
              </a:schemeClr>
            </a:gs>
            <a:gs pos="50000">
              <a:schemeClr val="accent4">
                <a:hueOff val="-1147326"/>
                <a:satOff val="-1184"/>
                <a:lumOff val="-14708"/>
                <a:alphaOff val="0"/>
                <a:shade val="100000"/>
                <a:satMod val="100000"/>
                <a:lumMod val="100000"/>
              </a:schemeClr>
            </a:gs>
            <a:gs pos="100000">
              <a:schemeClr val="accent4">
                <a:hueOff val="-1147326"/>
                <a:satOff val="-1184"/>
                <a:lumOff val="-14708"/>
                <a:alphaOff val="0"/>
                <a:shade val="80000"/>
                <a:satMod val="100000"/>
                <a:lumMod val="99000"/>
              </a:schemeClr>
            </a:gs>
          </a:gsLst>
          <a:lin ang="27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6850" tIns="0" rIns="196205" bIns="0" numCol="1" spcCol="1270" anchor="ctr" anchorCtr="0">
          <a:noAutofit/>
        </a:bodyPr>
        <a:lstStyle/>
        <a:p>
          <a:pPr marL="0" lvl="0" indent="0" algn="ctr" defTabSz="1377950">
            <a:lnSpc>
              <a:spcPct val="90000"/>
            </a:lnSpc>
            <a:spcBef>
              <a:spcPct val="0"/>
            </a:spcBef>
            <a:spcAft>
              <a:spcPct val="35000"/>
            </a:spcAft>
            <a:buNone/>
          </a:pPr>
          <a:r>
            <a:rPr lang="en-US" sz="3100" kern="1200" dirty="0"/>
            <a:t>Results and conclusion </a:t>
          </a:r>
        </a:p>
      </dsp:txBody>
      <dsp:txXfrm rot="5400000">
        <a:off x="8207099" y="753426"/>
        <a:ext cx="2544033" cy="22602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449D26-271B-4859-9ED9-38A69F391CCE}">
      <dsp:nvSpPr>
        <dsp:cNvPr id="0" name=""/>
        <dsp:cNvSpPr/>
      </dsp:nvSpPr>
      <dsp:spPr>
        <a:xfrm>
          <a:off x="884154" y="0"/>
          <a:ext cx="10020417" cy="4684539"/>
        </a:xfrm>
        <a:prstGeom prst="rightArrow">
          <a:avLst/>
        </a:prstGeom>
        <a:gradFill rotWithShape="0">
          <a:gsLst>
            <a:gs pos="0">
              <a:schemeClr val="accent5">
                <a:tint val="40000"/>
                <a:hueOff val="0"/>
                <a:satOff val="0"/>
                <a:lumOff val="0"/>
                <a:alphaOff val="0"/>
                <a:tint val="97000"/>
                <a:satMod val="100000"/>
                <a:lumMod val="102000"/>
              </a:schemeClr>
            </a:gs>
            <a:gs pos="50000">
              <a:schemeClr val="accent5">
                <a:tint val="40000"/>
                <a:hueOff val="0"/>
                <a:satOff val="0"/>
                <a:lumOff val="0"/>
                <a:alphaOff val="0"/>
                <a:shade val="100000"/>
                <a:satMod val="100000"/>
                <a:lumMod val="100000"/>
              </a:schemeClr>
            </a:gs>
            <a:gs pos="100000">
              <a:schemeClr val="accent5">
                <a:tint val="40000"/>
                <a:hueOff val="0"/>
                <a:satOff val="0"/>
                <a:lumOff val="0"/>
                <a:alphaOff val="0"/>
                <a:shade val="80000"/>
                <a:satMod val="100000"/>
                <a:lumMod val="99000"/>
              </a:schemeClr>
            </a:gs>
          </a:gsLst>
          <a:lin ang="27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BAB22F8E-4A00-4AAF-9D8F-D45FE157438F}">
      <dsp:nvSpPr>
        <dsp:cNvPr id="0" name=""/>
        <dsp:cNvSpPr/>
      </dsp:nvSpPr>
      <dsp:spPr>
        <a:xfrm>
          <a:off x="4955" y="1405361"/>
          <a:ext cx="1581789" cy="1873816"/>
        </a:xfrm>
        <a:prstGeom prst="roundRect">
          <a:avLst/>
        </a:prstGeom>
        <a:gradFill rotWithShape="0">
          <a:gsLst>
            <a:gs pos="0">
              <a:schemeClr val="accent5">
                <a:hueOff val="0"/>
                <a:satOff val="0"/>
                <a:lumOff val="0"/>
                <a:alphaOff val="0"/>
                <a:tint val="97000"/>
                <a:satMod val="100000"/>
                <a:lumMod val="102000"/>
              </a:schemeClr>
            </a:gs>
            <a:gs pos="50000">
              <a:schemeClr val="accent5">
                <a:hueOff val="0"/>
                <a:satOff val="0"/>
                <a:lumOff val="0"/>
                <a:alphaOff val="0"/>
                <a:shade val="100000"/>
                <a:satMod val="100000"/>
                <a:lumMod val="100000"/>
              </a:schemeClr>
            </a:gs>
            <a:gs pos="100000">
              <a:schemeClr val="accent5">
                <a:hueOff val="0"/>
                <a:satOff val="0"/>
                <a:lumOff val="0"/>
                <a:alphaOff val="0"/>
                <a:shade val="80000"/>
                <a:satMod val="100000"/>
                <a:lumMod val="99000"/>
              </a:schemeClr>
            </a:gs>
          </a:gsLst>
          <a:lin ang="27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Background	</a:t>
          </a:r>
        </a:p>
      </dsp:txBody>
      <dsp:txXfrm>
        <a:off x="82172" y="1482578"/>
        <a:ext cx="1427355" cy="1719382"/>
      </dsp:txXfrm>
    </dsp:sp>
    <dsp:sp modelId="{32DAFC26-5A71-482F-8A8E-2799EF881248}">
      <dsp:nvSpPr>
        <dsp:cNvPr id="0" name=""/>
        <dsp:cNvSpPr/>
      </dsp:nvSpPr>
      <dsp:spPr>
        <a:xfrm>
          <a:off x="1704460" y="1405361"/>
          <a:ext cx="1581789" cy="1873816"/>
        </a:xfrm>
        <a:prstGeom prst="roundRect">
          <a:avLst/>
        </a:prstGeom>
        <a:gradFill rotWithShape="0">
          <a:gsLst>
            <a:gs pos="0">
              <a:schemeClr val="accent5">
                <a:hueOff val="-106169"/>
                <a:satOff val="-11845"/>
                <a:lumOff val="4968"/>
                <a:alphaOff val="0"/>
                <a:tint val="97000"/>
                <a:satMod val="100000"/>
                <a:lumMod val="102000"/>
              </a:schemeClr>
            </a:gs>
            <a:gs pos="50000">
              <a:schemeClr val="accent5">
                <a:hueOff val="-106169"/>
                <a:satOff val="-11845"/>
                <a:lumOff val="4968"/>
                <a:alphaOff val="0"/>
                <a:shade val="100000"/>
                <a:satMod val="100000"/>
                <a:lumMod val="100000"/>
              </a:schemeClr>
            </a:gs>
            <a:gs pos="100000">
              <a:schemeClr val="accent5">
                <a:hueOff val="-106169"/>
                <a:satOff val="-11845"/>
                <a:lumOff val="4968"/>
                <a:alphaOff val="0"/>
                <a:shade val="80000"/>
                <a:satMod val="100000"/>
                <a:lumMod val="99000"/>
              </a:schemeClr>
            </a:gs>
          </a:gsLst>
          <a:lin ang="27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Statement</a:t>
          </a:r>
          <a:r>
            <a:rPr lang="en-US" sz="2300" b="1" kern="1200" baseline="0" dirty="0"/>
            <a:t> of problem </a:t>
          </a:r>
          <a:endParaRPr lang="en-US" sz="2300" b="1" kern="1200" dirty="0"/>
        </a:p>
      </dsp:txBody>
      <dsp:txXfrm>
        <a:off x="1781677" y="1482578"/>
        <a:ext cx="1427355" cy="1719382"/>
      </dsp:txXfrm>
    </dsp:sp>
    <dsp:sp modelId="{7C940D7A-5AB5-4043-B1F6-EBD0988821E6}">
      <dsp:nvSpPr>
        <dsp:cNvPr id="0" name=""/>
        <dsp:cNvSpPr/>
      </dsp:nvSpPr>
      <dsp:spPr>
        <a:xfrm>
          <a:off x="3403964" y="1405361"/>
          <a:ext cx="1581789" cy="1873816"/>
        </a:xfrm>
        <a:prstGeom prst="roundRect">
          <a:avLst/>
        </a:prstGeom>
        <a:gradFill rotWithShape="0">
          <a:gsLst>
            <a:gs pos="0">
              <a:schemeClr val="accent5">
                <a:hueOff val="-212339"/>
                <a:satOff val="-23689"/>
                <a:lumOff val="9935"/>
                <a:alphaOff val="0"/>
                <a:tint val="97000"/>
                <a:satMod val="100000"/>
                <a:lumMod val="102000"/>
              </a:schemeClr>
            </a:gs>
            <a:gs pos="50000">
              <a:schemeClr val="accent5">
                <a:hueOff val="-212339"/>
                <a:satOff val="-23689"/>
                <a:lumOff val="9935"/>
                <a:alphaOff val="0"/>
                <a:shade val="100000"/>
                <a:satMod val="100000"/>
                <a:lumMod val="100000"/>
              </a:schemeClr>
            </a:gs>
            <a:gs pos="100000">
              <a:schemeClr val="accent5">
                <a:hueOff val="-212339"/>
                <a:satOff val="-23689"/>
                <a:lumOff val="9935"/>
                <a:alphaOff val="0"/>
                <a:shade val="80000"/>
                <a:satMod val="100000"/>
                <a:lumMod val="99000"/>
              </a:schemeClr>
            </a:gs>
          </a:gsLst>
          <a:lin ang="27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Purpose </a:t>
          </a:r>
        </a:p>
      </dsp:txBody>
      <dsp:txXfrm>
        <a:off x="3481181" y="1482578"/>
        <a:ext cx="1427355" cy="1719382"/>
      </dsp:txXfrm>
    </dsp:sp>
    <dsp:sp modelId="{148E5ABA-D090-4B66-B2FF-7D0AF760DA3F}">
      <dsp:nvSpPr>
        <dsp:cNvPr id="0" name=""/>
        <dsp:cNvSpPr/>
      </dsp:nvSpPr>
      <dsp:spPr>
        <a:xfrm>
          <a:off x="5103468" y="1405361"/>
          <a:ext cx="1581789" cy="1873816"/>
        </a:xfrm>
        <a:prstGeom prst="roundRect">
          <a:avLst/>
        </a:prstGeom>
        <a:gradFill rotWithShape="0">
          <a:gsLst>
            <a:gs pos="0">
              <a:schemeClr val="accent5">
                <a:hueOff val="-318508"/>
                <a:satOff val="-35533"/>
                <a:lumOff val="14903"/>
                <a:alphaOff val="0"/>
                <a:tint val="97000"/>
                <a:satMod val="100000"/>
                <a:lumMod val="102000"/>
              </a:schemeClr>
            </a:gs>
            <a:gs pos="50000">
              <a:schemeClr val="accent5">
                <a:hueOff val="-318508"/>
                <a:satOff val="-35533"/>
                <a:lumOff val="14903"/>
                <a:alphaOff val="0"/>
                <a:shade val="100000"/>
                <a:satMod val="100000"/>
                <a:lumMod val="100000"/>
              </a:schemeClr>
            </a:gs>
            <a:gs pos="100000">
              <a:schemeClr val="accent5">
                <a:hueOff val="-318508"/>
                <a:satOff val="-35533"/>
                <a:lumOff val="14903"/>
                <a:alphaOff val="0"/>
                <a:shade val="80000"/>
                <a:satMod val="100000"/>
                <a:lumMod val="99000"/>
              </a:schemeClr>
            </a:gs>
          </a:gsLst>
          <a:lin ang="27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Objectives  </a:t>
          </a:r>
        </a:p>
      </dsp:txBody>
      <dsp:txXfrm>
        <a:off x="5180685" y="1482578"/>
        <a:ext cx="1427355" cy="1719382"/>
      </dsp:txXfrm>
    </dsp:sp>
    <dsp:sp modelId="{3CFCCCCC-E48C-472F-AE1F-FDAD4B481793}">
      <dsp:nvSpPr>
        <dsp:cNvPr id="0" name=""/>
        <dsp:cNvSpPr/>
      </dsp:nvSpPr>
      <dsp:spPr>
        <a:xfrm>
          <a:off x="6802972" y="1405361"/>
          <a:ext cx="1581789" cy="1873816"/>
        </a:xfrm>
        <a:prstGeom prst="roundRect">
          <a:avLst/>
        </a:prstGeom>
        <a:gradFill rotWithShape="0">
          <a:gsLst>
            <a:gs pos="0">
              <a:schemeClr val="accent5">
                <a:hueOff val="-424678"/>
                <a:satOff val="-47378"/>
                <a:lumOff val="19871"/>
                <a:alphaOff val="0"/>
                <a:tint val="97000"/>
                <a:satMod val="100000"/>
                <a:lumMod val="102000"/>
              </a:schemeClr>
            </a:gs>
            <a:gs pos="50000">
              <a:schemeClr val="accent5">
                <a:hueOff val="-424678"/>
                <a:satOff val="-47378"/>
                <a:lumOff val="19871"/>
                <a:alphaOff val="0"/>
                <a:shade val="100000"/>
                <a:satMod val="100000"/>
                <a:lumMod val="100000"/>
              </a:schemeClr>
            </a:gs>
            <a:gs pos="100000">
              <a:schemeClr val="accent5">
                <a:hueOff val="-424678"/>
                <a:satOff val="-47378"/>
                <a:lumOff val="19871"/>
                <a:alphaOff val="0"/>
                <a:shade val="80000"/>
                <a:satMod val="100000"/>
                <a:lumMod val="99000"/>
              </a:schemeClr>
            </a:gs>
          </a:gsLst>
          <a:lin ang="27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Research Questions </a:t>
          </a:r>
        </a:p>
      </dsp:txBody>
      <dsp:txXfrm>
        <a:off x="6880189" y="1482578"/>
        <a:ext cx="1427355" cy="1719382"/>
      </dsp:txXfrm>
    </dsp:sp>
    <dsp:sp modelId="{0764CC05-5029-48FF-9C63-423250FA3818}">
      <dsp:nvSpPr>
        <dsp:cNvPr id="0" name=""/>
        <dsp:cNvSpPr/>
      </dsp:nvSpPr>
      <dsp:spPr>
        <a:xfrm>
          <a:off x="8502477" y="1405361"/>
          <a:ext cx="1581789" cy="1873816"/>
        </a:xfrm>
        <a:prstGeom prst="roundRect">
          <a:avLst/>
        </a:prstGeom>
        <a:gradFill rotWithShape="0">
          <a:gsLst>
            <a:gs pos="0">
              <a:schemeClr val="accent5">
                <a:hueOff val="-530847"/>
                <a:satOff val="-59222"/>
                <a:lumOff val="24838"/>
                <a:alphaOff val="0"/>
                <a:tint val="97000"/>
                <a:satMod val="100000"/>
                <a:lumMod val="102000"/>
              </a:schemeClr>
            </a:gs>
            <a:gs pos="50000">
              <a:schemeClr val="accent5">
                <a:hueOff val="-530847"/>
                <a:satOff val="-59222"/>
                <a:lumOff val="24838"/>
                <a:alphaOff val="0"/>
                <a:shade val="100000"/>
                <a:satMod val="100000"/>
                <a:lumMod val="100000"/>
              </a:schemeClr>
            </a:gs>
            <a:gs pos="100000">
              <a:schemeClr val="accent5">
                <a:hueOff val="-530847"/>
                <a:satOff val="-59222"/>
                <a:lumOff val="24838"/>
                <a:alphaOff val="0"/>
                <a:shade val="80000"/>
                <a:satMod val="100000"/>
                <a:lumMod val="99000"/>
              </a:schemeClr>
            </a:gs>
          </a:gsLst>
          <a:lin ang="27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Significance </a:t>
          </a:r>
        </a:p>
      </dsp:txBody>
      <dsp:txXfrm>
        <a:off x="8579694" y="1482578"/>
        <a:ext cx="1427355" cy="1719382"/>
      </dsp:txXfrm>
    </dsp:sp>
    <dsp:sp modelId="{C4CB662A-3BCC-442A-B43D-4CF1EC927FA8}">
      <dsp:nvSpPr>
        <dsp:cNvPr id="0" name=""/>
        <dsp:cNvSpPr/>
      </dsp:nvSpPr>
      <dsp:spPr>
        <a:xfrm>
          <a:off x="10201981" y="1405361"/>
          <a:ext cx="1581789" cy="1873816"/>
        </a:xfrm>
        <a:prstGeom prst="roundRect">
          <a:avLst/>
        </a:prstGeom>
        <a:gradFill rotWithShape="0">
          <a:gsLst>
            <a:gs pos="0">
              <a:schemeClr val="accent5">
                <a:hueOff val="-637017"/>
                <a:satOff val="-71067"/>
                <a:lumOff val="29806"/>
                <a:alphaOff val="0"/>
                <a:tint val="97000"/>
                <a:satMod val="100000"/>
                <a:lumMod val="102000"/>
              </a:schemeClr>
            </a:gs>
            <a:gs pos="50000">
              <a:schemeClr val="accent5">
                <a:hueOff val="-637017"/>
                <a:satOff val="-71067"/>
                <a:lumOff val="29806"/>
                <a:alphaOff val="0"/>
                <a:shade val="100000"/>
                <a:satMod val="100000"/>
                <a:lumMod val="100000"/>
              </a:schemeClr>
            </a:gs>
            <a:gs pos="100000">
              <a:schemeClr val="accent5">
                <a:hueOff val="-637017"/>
                <a:satOff val="-71067"/>
                <a:lumOff val="29806"/>
                <a:alphaOff val="0"/>
                <a:shade val="80000"/>
                <a:satMod val="100000"/>
                <a:lumMod val="99000"/>
              </a:schemeClr>
            </a:gs>
          </a:gsLst>
          <a:lin ang="27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Scope</a:t>
          </a:r>
          <a:r>
            <a:rPr lang="en-US" sz="2800" b="1" kern="1200" baseline="0" dirty="0"/>
            <a:t> </a:t>
          </a:r>
          <a:endParaRPr lang="en-US" sz="2800" b="1" kern="1200" dirty="0"/>
        </a:p>
      </dsp:txBody>
      <dsp:txXfrm>
        <a:off x="10279198" y="1482578"/>
        <a:ext cx="1427355" cy="17193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A728B6-0176-47CD-A023-F21EC04BEB6B}">
      <dsp:nvSpPr>
        <dsp:cNvPr id="0" name=""/>
        <dsp:cNvSpPr/>
      </dsp:nvSpPr>
      <dsp:spPr>
        <a:xfrm rot="16200000">
          <a:off x="1218614" y="-1218614"/>
          <a:ext cx="3010485" cy="5447714"/>
        </a:xfrm>
        <a:prstGeom prst="round1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0000"/>
                <a:lumMod val="100000"/>
              </a:schemeClr>
            </a:gs>
            <a:gs pos="100000">
              <a:schemeClr val="accent2">
                <a:hueOff val="0"/>
                <a:satOff val="0"/>
                <a:lumOff val="0"/>
                <a:alphaOff val="0"/>
                <a:shade val="80000"/>
                <a:satMod val="100000"/>
                <a:lumMod val="99000"/>
              </a:schemeClr>
            </a:gs>
          </a:gsLst>
          <a:lin ang="27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rgbClr val="FFFF00"/>
              </a:solidFill>
              <a:latin typeface="Bodoni MT" panose="02070603080606020203" pitchFamily="18" charset="0"/>
              <a:cs typeface="Times New Roman" panose="02020603050405020304" pitchFamily="18" charset="0"/>
            </a:rPr>
            <a:t>What do we already know? </a:t>
          </a:r>
        </a:p>
        <a:p>
          <a:pPr marL="0" lvl="0" indent="0" algn="ctr" defTabSz="1422400">
            <a:lnSpc>
              <a:spcPct val="90000"/>
            </a:lnSpc>
            <a:spcBef>
              <a:spcPct val="0"/>
            </a:spcBef>
            <a:spcAft>
              <a:spcPct val="35000"/>
            </a:spcAft>
            <a:buNone/>
          </a:pPr>
          <a:r>
            <a:rPr lang="en-US" sz="3200" b="1" kern="1200" dirty="0">
              <a:solidFill>
                <a:srgbClr val="FFFF00"/>
              </a:solidFill>
              <a:latin typeface="Bodoni MT" panose="02070603080606020203" pitchFamily="18" charset="0"/>
              <a:cs typeface="Times New Roman" panose="02020603050405020304" pitchFamily="18" charset="0"/>
            </a:rPr>
            <a:t>(Contextualize) </a:t>
          </a:r>
        </a:p>
      </dsp:txBody>
      <dsp:txXfrm rot="5400000">
        <a:off x="-1" y="1"/>
        <a:ext cx="5447714" cy="2257864"/>
      </dsp:txXfrm>
    </dsp:sp>
    <dsp:sp modelId="{63880C5A-F7CF-4D7F-8A49-507B662D62F0}">
      <dsp:nvSpPr>
        <dsp:cNvPr id="0" name=""/>
        <dsp:cNvSpPr/>
      </dsp:nvSpPr>
      <dsp:spPr>
        <a:xfrm>
          <a:off x="5447714" y="0"/>
          <a:ext cx="5447714" cy="3010485"/>
        </a:xfrm>
        <a:prstGeom prst="round1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0000"/>
                <a:lumMod val="100000"/>
              </a:schemeClr>
            </a:gs>
            <a:gs pos="100000">
              <a:schemeClr val="accent3">
                <a:hueOff val="0"/>
                <a:satOff val="0"/>
                <a:lumOff val="0"/>
                <a:alphaOff val="0"/>
                <a:shade val="80000"/>
                <a:satMod val="100000"/>
                <a:lumMod val="99000"/>
              </a:schemeClr>
            </a:gs>
          </a:gsLst>
          <a:lin ang="27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chemeClr val="tx1"/>
              </a:solidFill>
              <a:latin typeface="Bodoni MT" panose="02070603080606020203" pitchFamily="18" charset="0"/>
              <a:cs typeface="Times New Roman" panose="02020603050405020304" pitchFamily="18" charset="0"/>
            </a:rPr>
            <a:t>What do we still need to know?</a:t>
          </a:r>
        </a:p>
        <a:p>
          <a:pPr marL="0" lvl="0" indent="0" algn="ctr" defTabSz="1422400">
            <a:lnSpc>
              <a:spcPct val="90000"/>
            </a:lnSpc>
            <a:spcBef>
              <a:spcPct val="0"/>
            </a:spcBef>
            <a:spcAft>
              <a:spcPct val="35000"/>
            </a:spcAft>
            <a:buNone/>
          </a:pPr>
          <a:r>
            <a:rPr lang="en-US" sz="3200" b="1" kern="1200" dirty="0">
              <a:solidFill>
                <a:schemeClr val="tx1"/>
              </a:solidFill>
              <a:latin typeface="Bodoni MT" panose="02070603080606020203" pitchFamily="18" charset="0"/>
              <a:cs typeface="Times New Roman" panose="02020603050405020304" pitchFamily="18" charset="0"/>
            </a:rPr>
            <a:t>(What is the exact issue?)</a:t>
          </a:r>
        </a:p>
      </dsp:txBody>
      <dsp:txXfrm>
        <a:off x="5447714" y="0"/>
        <a:ext cx="5447714" cy="2257864"/>
      </dsp:txXfrm>
    </dsp:sp>
    <dsp:sp modelId="{E4A8CBC8-E5FD-49B9-A8F8-A817B8B7A8C3}">
      <dsp:nvSpPr>
        <dsp:cNvPr id="0" name=""/>
        <dsp:cNvSpPr/>
      </dsp:nvSpPr>
      <dsp:spPr>
        <a:xfrm rot="10800000">
          <a:off x="0" y="3010485"/>
          <a:ext cx="5447714" cy="3010485"/>
        </a:xfrm>
        <a:prstGeom prst="round1Rect">
          <a:avLst/>
        </a:prstGeom>
        <a:gradFill rotWithShape="0">
          <a:gsLst>
            <a:gs pos="0">
              <a:schemeClr val="accent4">
                <a:hueOff val="0"/>
                <a:satOff val="0"/>
                <a:lumOff val="0"/>
                <a:alphaOff val="0"/>
                <a:tint val="97000"/>
                <a:satMod val="100000"/>
                <a:lumMod val="102000"/>
              </a:schemeClr>
            </a:gs>
            <a:gs pos="50000">
              <a:schemeClr val="accent4">
                <a:hueOff val="0"/>
                <a:satOff val="0"/>
                <a:lumOff val="0"/>
                <a:alphaOff val="0"/>
                <a:shade val="100000"/>
                <a:satMod val="100000"/>
                <a:lumMod val="100000"/>
              </a:schemeClr>
            </a:gs>
            <a:gs pos="100000">
              <a:schemeClr val="accent4">
                <a:hueOff val="0"/>
                <a:satOff val="0"/>
                <a:lumOff val="0"/>
                <a:alphaOff val="0"/>
                <a:shade val="80000"/>
                <a:satMod val="100000"/>
                <a:lumMod val="99000"/>
              </a:schemeClr>
            </a:gs>
          </a:gsLst>
          <a:lin ang="27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chemeClr val="tx1"/>
              </a:solidFill>
              <a:latin typeface="Bodoni MT" panose="02070603080606020203" pitchFamily="18" charset="0"/>
              <a:cs typeface="Times New Roman" panose="02020603050405020304" pitchFamily="18" charset="0"/>
            </a:rPr>
            <a:t>Why do we need to know more?</a:t>
          </a:r>
        </a:p>
        <a:p>
          <a:pPr marL="0" lvl="0" indent="0" algn="ctr" defTabSz="1422400">
            <a:lnSpc>
              <a:spcPct val="90000"/>
            </a:lnSpc>
            <a:spcBef>
              <a:spcPct val="0"/>
            </a:spcBef>
            <a:spcAft>
              <a:spcPct val="35000"/>
            </a:spcAft>
            <a:buNone/>
          </a:pPr>
          <a:r>
            <a:rPr lang="en-US" sz="3200" b="1" kern="1200" dirty="0">
              <a:solidFill>
                <a:schemeClr val="tx1"/>
              </a:solidFill>
              <a:latin typeface="Bodoni MT" panose="02070603080606020203" pitchFamily="18" charset="0"/>
              <a:cs typeface="Times New Roman" panose="02020603050405020304" pitchFamily="18" charset="0"/>
            </a:rPr>
            <a:t>(Discuss the relevance)</a:t>
          </a:r>
        </a:p>
      </dsp:txBody>
      <dsp:txXfrm rot="10800000">
        <a:off x="0" y="3763106"/>
        <a:ext cx="5447714" cy="2257864"/>
      </dsp:txXfrm>
    </dsp:sp>
    <dsp:sp modelId="{CAA5CF3E-6BEF-49FE-AB42-B7607F1D93C5}">
      <dsp:nvSpPr>
        <dsp:cNvPr id="0" name=""/>
        <dsp:cNvSpPr/>
      </dsp:nvSpPr>
      <dsp:spPr>
        <a:xfrm rot="5400000">
          <a:off x="6666328" y="1791871"/>
          <a:ext cx="3010485" cy="5447714"/>
        </a:xfrm>
        <a:prstGeom prst="round1Rect">
          <a:avLst/>
        </a:prstGeom>
        <a:gradFill rotWithShape="0">
          <a:gsLst>
            <a:gs pos="0">
              <a:schemeClr val="accent5">
                <a:hueOff val="0"/>
                <a:satOff val="0"/>
                <a:lumOff val="0"/>
                <a:alphaOff val="0"/>
                <a:tint val="97000"/>
                <a:satMod val="100000"/>
                <a:lumMod val="102000"/>
              </a:schemeClr>
            </a:gs>
            <a:gs pos="50000">
              <a:schemeClr val="accent5">
                <a:hueOff val="0"/>
                <a:satOff val="0"/>
                <a:lumOff val="0"/>
                <a:alphaOff val="0"/>
                <a:shade val="100000"/>
                <a:satMod val="100000"/>
                <a:lumMod val="100000"/>
              </a:schemeClr>
            </a:gs>
            <a:gs pos="100000">
              <a:schemeClr val="accent5">
                <a:hueOff val="0"/>
                <a:satOff val="0"/>
                <a:lumOff val="0"/>
                <a:alphaOff val="0"/>
                <a:shade val="80000"/>
                <a:satMod val="100000"/>
                <a:lumMod val="99000"/>
              </a:schemeClr>
            </a:gs>
          </a:gsLst>
          <a:lin ang="27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rgbClr val="FFFF00"/>
              </a:solidFill>
              <a:latin typeface="Bodoni MT" panose="02070603080606020203" pitchFamily="18" charset="0"/>
              <a:cs typeface="Times New Roman" panose="02020603050405020304" pitchFamily="18" charset="0"/>
            </a:rPr>
            <a:t>What are we going to do to solve the issue?</a:t>
          </a:r>
        </a:p>
        <a:p>
          <a:pPr marL="0" lvl="0" indent="0" algn="ctr" defTabSz="1422400">
            <a:lnSpc>
              <a:spcPct val="90000"/>
            </a:lnSpc>
            <a:spcBef>
              <a:spcPct val="0"/>
            </a:spcBef>
            <a:spcAft>
              <a:spcPct val="35000"/>
            </a:spcAft>
            <a:buNone/>
          </a:pPr>
          <a:r>
            <a:rPr lang="en-US" sz="3200" b="1" kern="1200" dirty="0">
              <a:solidFill>
                <a:srgbClr val="FFFF00"/>
              </a:solidFill>
              <a:latin typeface="Bodoni MT" panose="02070603080606020203" pitchFamily="18" charset="0"/>
              <a:cs typeface="Times New Roman" panose="02020603050405020304" pitchFamily="18" charset="0"/>
            </a:rPr>
            <a:t>(Your plan)</a:t>
          </a:r>
        </a:p>
      </dsp:txBody>
      <dsp:txXfrm rot="-5400000">
        <a:off x="5447713" y="3763106"/>
        <a:ext cx="5447714" cy="2257864"/>
      </dsp:txXfrm>
    </dsp:sp>
    <dsp:sp modelId="{B38D28DC-9EB2-46CB-94F4-A0983AF76C43}">
      <dsp:nvSpPr>
        <dsp:cNvPr id="0" name=""/>
        <dsp:cNvSpPr/>
      </dsp:nvSpPr>
      <dsp:spPr>
        <a:xfrm>
          <a:off x="3813399" y="2257864"/>
          <a:ext cx="3268628" cy="1505242"/>
        </a:xfrm>
        <a:prstGeom prst="roundRect">
          <a:avLst/>
        </a:prstGeom>
        <a:solidFill>
          <a:schemeClr val="accent2">
            <a:tint val="4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chemeClr val="tx1"/>
              </a:solidFill>
              <a:latin typeface="Bodoni MT" panose="02070603080606020203" pitchFamily="18" charset="0"/>
              <a:cs typeface="Times New Roman" panose="02020603050405020304" pitchFamily="18" charset="0"/>
            </a:rPr>
            <a:t>Problem Statement</a:t>
          </a:r>
        </a:p>
      </dsp:txBody>
      <dsp:txXfrm>
        <a:off x="3886879" y="2331344"/>
        <a:ext cx="3121668" cy="13582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F49D28-7354-43A5-8EE1-7324FD6CDFFE}">
      <dsp:nvSpPr>
        <dsp:cNvPr id="0" name=""/>
        <dsp:cNvSpPr/>
      </dsp:nvSpPr>
      <dsp:spPr>
        <a:xfrm>
          <a:off x="790514" y="18"/>
          <a:ext cx="1698647" cy="101918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To ascertain </a:t>
          </a:r>
        </a:p>
      </dsp:txBody>
      <dsp:txXfrm>
        <a:off x="790514" y="18"/>
        <a:ext cx="1698647" cy="1019188"/>
      </dsp:txXfrm>
    </dsp:sp>
    <dsp:sp modelId="{769EDE84-D263-410A-8693-185316E4934A}">
      <dsp:nvSpPr>
        <dsp:cNvPr id="0" name=""/>
        <dsp:cNvSpPr/>
      </dsp:nvSpPr>
      <dsp:spPr>
        <a:xfrm>
          <a:off x="2659026" y="18"/>
          <a:ext cx="1698647" cy="1019188"/>
        </a:xfrm>
        <a:prstGeom prst="rect">
          <a:avLst/>
        </a:prstGeom>
        <a:solidFill>
          <a:schemeClr val="accent5">
            <a:hueOff val="-37472"/>
            <a:satOff val="-4180"/>
            <a:lumOff val="175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To reveal </a:t>
          </a:r>
        </a:p>
      </dsp:txBody>
      <dsp:txXfrm>
        <a:off x="2659026" y="18"/>
        <a:ext cx="1698647" cy="1019188"/>
      </dsp:txXfrm>
    </dsp:sp>
    <dsp:sp modelId="{1AA0D383-B0FA-4CDA-B59A-C9C794A6F9A9}">
      <dsp:nvSpPr>
        <dsp:cNvPr id="0" name=""/>
        <dsp:cNvSpPr/>
      </dsp:nvSpPr>
      <dsp:spPr>
        <a:xfrm>
          <a:off x="4527538" y="18"/>
          <a:ext cx="1698647" cy="1019188"/>
        </a:xfrm>
        <a:prstGeom prst="rect">
          <a:avLst/>
        </a:prstGeom>
        <a:solidFill>
          <a:schemeClr val="accent5">
            <a:hueOff val="-74943"/>
            <a:satOff val="-8361"/>
            <a:lumOff val="350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To describe </a:t>
          </a:r>
        </a:p>
      </dsp:txBody>
      <dsp:txXfrm>
        <a:off x="4527538" y="18"/>
        <a:ext cx="1698647" cy="1019188"/>
      </dsp:txXfrm>
    </dsp:sp>
    <dsp:sp modelId="{A0080D2F-E9DB-4233-9067-948AD2A88ADA}">
      <dsp:nvSpPr>
        <dsp:cNvPr id="0" name=""/>
        <dsp:cNvSpPr/>
      </dsp:nvSpPr>
      <dsp:spPr>
        <a:xfrm>
          <a:off x="6396050" y="18"/>
          <a:ext cx="1698647" cy="1019188"/>
        </a:xfrm>
        <a:prstGeom prst="rect">
          <a:avLst/>
        </a:prstGeom>
        <a:solidFill>
          <a:schemeClr val="accent5">
            <a:hueOff val="-112415"/>
            <a:satOff val="-12541"/>
            <a:lumOff val="526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To decide</a:t>
          </a:r>
        </a:p>
      </dsp:txBody>
      <dsp:txXfrm>
        <a:off x="6396050" y="18"/>
        <a:ext cx="1698647" cy="1019188"/>
      </dsp:txXfrm>
    </dsp:sp>
    <dsp:sp modelId="{DD6A929A-5121-418A-8ACA-CDD080F51C13}">
      <dsp:nvSpPr>
        <dsp:cNvPr id="0" name=""/>
        <dsp:cNvSpPr/>
      </dsp:nvSpPr>
      <dsp:spPr>
        <a:xfrm>
          <a:off x="8264563" y="18"/>
          <a:ext cx="1698647" cy="1019188"/>
        </a:xfrm>
        <a:prstGeom prst="rect">
          <a:avLst/>
        </a:prstGeom>
        <a:solidFill>
          <a:schemeClr val="accent5">
            <a:hueOff val="-149886"/>
            <a:satOff val="-16722"/>
            <a:lumOff val="701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To identify </a:t>
          </a:r>
        </a:p>
      </dsp:txBody>
      <dsp:txXfrm>
        <a:off x="8264563" y="18"/>
        <a:ext cx="1698647" cy="1019188"/>
      </dsp:txXfrm>
    </dsp:sp>
    <dsp:sp modelId="{DF8C4362-FE8C-4CD0-A08A-EA2D8DA52747}">
      <dsp:nvSpPr>
        <dsp:cNvPr id="0" name=""/>
        <dsp:cNvSpPr/>
      </dsp:nvSpPr>
      <dsp:spPr>
        <a:xfrm>
          <a:off x="790514" y="1189071"/>
          <a:ext cx="1698647" cy="1019188"/>
        </a:xfrm>
        <a:prstGeom prst="rect">
          <a:avLst/>
        </a:prstGeom>
        <a:solidFill>
          <a:schemeClr val="accent5">
            <a:hueOff val="-187358"/>
            <a:satOff val="-20902"/>
            <a:lumOff val="876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To explore</a:t>
          </a:r>
        </a:p>
      </dsp:txBody>
      <dsp:txXfrm>
        <a:off x="790514" y="1189071"/>
        <a:ext cx="1698647" cy="1019188"/>
      </dsp:txXfrm>
    </dsp:sp>
    <dsp:sp modelId="{FD9731F1-9BBB-4DB2-A011-9477C6FEE7B8}">
      <dsp:nvSpPr>
        <dsp:cNvPr id="0" name=""/>
        <dsp:cNvSpPr/>
      </dsp:nvSpPr>
      <dsp:spPr>
        <a:xfrm>
          <a:off x="2659026" y="1189071"/>
          <a:ext cx="1698647" cy="1019188"/>
        </a:xfrm>
        <a:prstGeom prst="rect">
          <a:avLst/>
        </a:prstGeom>
        <a:solidFill>
          <a:schemeClr val="accent5">
            <a:hueOff val="-224830"/>
            <a:satOff val="-25082"/>
            <a:lumOff val="1052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To discover </a:t>
          </a:r>
        </a:p>
      </dsp:txBody>
      <dsp:txXfrm>
        <a:off x="2659026" y="1189071"/>
        <a:ext cx="1698647" cy="1019188"/>
      </dsp:txXfrm>
    </dsp:sp>
    <dsp:sp modelId="{3738D961-A58B-4B23-895B-FE573B771901}">
      <dsp:nvSpPr>
        <dsp:cNvPr id="0" name=""/>
        <dsp:cNvSpPr/>
      </dsp:nvSpPr>
      <dsp:spPr>
        <a:xfrm>
          <a:off x="4527538" y="1189071"/>
          <a:ext cx="1698647" cy="1019188"/>
        </a:xfrm>
        <a:prstGeom prst="rect">
          <a:avLst/>
        </a:prstGeom>
        <a:solidFill>
          <a:schemeClr val="accent5">
            <a:hueOff val="-262301"/>
            <a:satOff val="-29263"/>
            <a:lumOff val="1227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To examine </a:t>
          </a:r>
        </a:p>
      </dsp:txBody>
      <dsp:txXfrm>
        <a:off x="4527538" y="1189071"/>
        <a:ext cx="1698647" cy="1019188"/>
      </dsp:txXfrm>
    </dsp:sp>
    <dsp:sp modelId="{512F15AC-261C-4E3B-99C5-A3BAF4FBE4C0}">
      <dsp:nvSpPr>
        <dsp:cNvPr id="0" name=""/>
        <dsp:cNvSpPr/>
      </dsp:nvSpPr>
      <dsp:spPr>
        <a:xfrm>
          <a:off x="6396050" y="1189071"/>
          <a:ext cx="1698647" cy="1019188"/>
        </a:xfrm>
        <a:prstGeom prst="rect">
          <a:avLst/>
        </a:prstGeom>
        <a:solidFill>
          <a:schemeClr val="accent5">
            <a:hueOff val="-299773"/>
            <a:satOff val="-33443"/>
            <a:lumOff val="1402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To compare</a:t>
          </a:r>
        </a:p>
      </dsp:txBody>
      <dsp:txXfrm>
        <a:off x="6396050" y="1189071"/>
        <a:ext cx="1698647" cy="1019188"/>
      </dsp:txXfrm>
    </dsp:sp>
    <dsp:sp modelId="{3256590E-9DC7-43DC-968B-9122F7DA0D27}">
      <dsp:nvSpPr>
        <dsp:cNvPr id="0" name=""/>
        <dsp:cNvSpPr/>
      </dsp:nvSpPr>
      <dsp:spPr>
        <a:xfrm>
          <a:off x="8264563" y="1189071"/>
          <a:ext cx="1698647" cy="1019188"/>
        </a:xfrm>
        <a:prstGeom prst="rect">
          <a:avLst/>
        </a:prstGeom>
        <a:solidFill>
          <a:schemeClr val="accent5">
            <a:hueOff val="-337244"/>
            <a:satOff val="-37624"/>
            <a:lumOff val="1578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To assess</a:t>
          </a:r>
        </a:p>
      </dsp:txBody>
      <dsp:txXfrm>
        <a:off x="8264563" y="1189071"/>
        <a:ext cx="1698647" cy="1019188"/>
      </dsp:txXfrm>
    </dsp:sp>
    <dsp:sp modelId="{40FBC3B7-AEA1-408F-A78E-AD93B102E00D}">
      <dsp:nvSpPr>
        <dsp:cNvPr id="0" name=""/>
        <dsp:cNvSpPr/>
      </dsp:nvSpPr>
      <dsp:spPr>
        <a:xfrm>
          <a:off x="790514" y="2378124"/>
          <a:ext cx="1698647" cy="1019188"/>
        </a:xfrm>
        <a:prstGeom prst="rect">
          <a:avLst/>
        </a:prstGeom>
        <a:solidFill>
          <a:schemeClr val="accent5">
            <a:hueOff val="-374716"/>
            <a:satOff val="-41804"/>
            <a:lumOff val="1753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To investigate</a:t>
          </a:r>
        </a:p>
      </dsp:txBody>
      <dsp:txXfrm>
        <a:off x="790514" y="2378124"/>
        <a:ext cx="1698647" cy="1019188"/>
      </dsp:txXfrm>
    </dsp:sp>
    <dsp:sp modelId="{0AFEA027-2F44-4AB8-BB21-F75886596E9D}">
      <dsp:nvSpPr>
        <dsp:cNvPr id="0" name=""/>
        <dsp:cNvSpPr/>
      </dsp:nvSpPr>
      <dsp:spPr>
        <a:xfrm>
          <a:off x="2659026" y="2378124"/>
          <a:ext cx="1698647" cy="1019188"/>
        </a:xfrm>
        <a:prstGeom prst="rect">
          <a:avLst/>
        </a:prstGeom>
        <a:solidFill>
          <a:schemeClr val="accent5">
            <a:hueOff val="-412187"/>
            <a:satOff val="-45985"/>
            <a:lumOff val="1928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To evaluate</a:t>
          </a:r>
        </a:p>
      </dsp:txBody>
      <dsp:txXfrm>
        <a:off x="2659026" y="2378124"/>
        <a:ext cx="1698647" cy="1019188"/>
      </dsp:txXfrm>
    </dsp:sp>
    <dsp:sp modelId="{E3064B9E-3A18-4C92-9760-DE1DDDEDEAA2}">
      <dsp:nvSpPr>
        <dsp:cNvPr id="0" name=""/>
        <dsp:cNvSpPr/>
      </dsp:nvSpPr>
      <dsp:spPr>
        <a:xfrm>
          <a:off x="4527538" y="2378124"/>
          <a:ext cx="1698647" cy="1019188"/>
        </a:xfrm>
        <a:prstGeom prst="rect">
          <a:avLst/>
        </a:prstGeom>
        <a:solidFill>
          <a:schemeClr val="accent5">
            <a:hueOff val="-449659"/>
            <a:satOff val="-50165"/>
            <a:lumOff val="2104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To recognize </a:t>
          </a:r>
        </a:p>
      </dsp:txBody>
      <dsp:txXfrm>
        <a:off x="4527538" y="2378124"/>
        <a:ext cx="1698647" cy="1019188"/>
      </dsp:txXfrm>
    </dsp:sp>
    <dsp:sp modelId="{4384FB1F-F475-4023-B830-2787A642CFBE}">
      <dsp:nvSpPr>
        <dsp:cNvPr id="0" name=""/>
        <dsp:cNvSpPr/>
      </dsp:nvSpPr>
      <dsp:spPr>
        <a:xfrm>
          <a:off x="6396050" y="2378124"/>
          <a:ext cx="1698647" cy="1019188"/>
        </a:xfrm>
        <a:prstGeom prst="rect">
          <a:avLst/>
        </a:prstGeom>
        <a:solidFill>
          <a:schemeClr val="accent5">
            <a:hueOff val="-487131"/>
            <a:satOff val="-54345"/>
            <a:lumOff val="2279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To measure</a:t>
          </a:r>
        </a:p>
      </dsp:txBody>
      <dsp:txXfrm>
        <a:off x="6396050" y="2378124"/>
        <a:ext cx="1698647" cy="1019188"/>
      </dsp:txXfrm>
    </dsp:sp>
    <dsp:sp modelId="{B3B7EB8D-521D-48AD-9640-8DA06F2543BF}">
      <dsp:nvSpPr>
        <dsp:cNvPr id="0" name=""/>
        <dsp:cNvSpPr/>
      </dsp:nvSpPr>
      <dsp:spPr>
        <a:xfrm>
          <a:off x="8264563" y="2378124"/>
          <a:ext cx="1698647" cy="1019188"/>
        </a:xfrm>
        <a:prstGeom prst="rect">
          <a:avLst/>
        </a:prstGeom>
        <a:solidFill>
          <a:schemeClr val="accent5">
            <a:hueOff val="-524602"/>
            <a:satOff val="-58526"/>
            <a:lumOff val="2454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To find out</a:t>
          </a:r>
        </a:p>
      </dsp:txBody>
      <dsp:txXfrm>
        <a:off x="8264563" y="2378124"/>
        <a:ext cx="1698647" cy="1019188"/>
      </dsp:txXfrm>
    </dsp:sp>
    <dsp:sp modelId="{CEF2AB1A-6A7B-4953-9BDF-CE0C7D3509AB}">
      <dsp:nvSpPr>
        <dsp:cNvPr id="0" name=""/>
        <dsp:cNvSpPr/>
      </dsp:nvSpPr>
      <dsp:spPr>
        <a:xfrm>
          <a:off x="2659026" y="3567178"/>
          <a:ext cx="1698647" cy="1019188"/>
        </a:xfrm>
        <a:prstGeom prst="rect">
          <a:avLst/>
        </a:prstGeom>
        <a:solidFill>
          <a:schemeClr val="accent5">
            <a:hueOff val="-562074"/>
            <a:satOff val="-62706"/>
            <a:lumOff val="2629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To present </a:t>
          </a:r>
        </a:p>
      </dsp:txBody>
      <dsp:txXfrm>
        <a:off x="2659026" y="3567178"/>
        <a:ext cx="1698647" cy="1019188"/>
      </dsp:txXfrm>
    </dsp:sp>
    <dsp:sp modelId="{537CE6C4-5794-4D88-8AFC-D7B45C1C9D9A}">
      <dsp:nvSpPr>
        <dsp:cNvPr id="0" name=""/>
        <dsp:cNvSpPr/>
      </dsp:nvSpPr>
      <dsp:spPr>
        <a:xfrm>
          <a:off x="4527538" y="3567178"/>
          <a:ext cx="1698647" cy="1019188"/>
        </a:xfrm>
        <a:prstGeom prst="rect">
          <a:avLst/>
        </a:prstGeom>
        <a:solidFill>
          <a:schemeClr val="accent5">
            <a:hueOff val="-599545"/>
            <a:satOff val="-66887"/>
            <a:lumOff val="2805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To provide</a:t>
          </a:r>
        </a:p>
      </dsp:txBody>
      <dsp:txXfrm>
        <a:off x="4527538" y="3567178"/>
        <a:ext cx="1698647" cy="1019188"/>
      </dsp:txXfrm>
    </dsp:sp>
    <dsp:sp modelId="{571AB282-5201-42E8-A923-B9F5A1ABBF1F}">
      <dsp:nvSpPr>
        <dsp:cNvPr id="0" name=""/>
        <dsp:cNvSpPr/>
      </dsp:nvSpPr>
      <dsp:spPr>
        <a:xfrm>
          <a:off x="6396050" y="3567178"/>
          <a:ext cx="1698647" cy="1019188"/>
        </a:xfrm>
        <a:prstGeom prst="rect">
          <a:avLst/>
        </a:prstGeom>
        <a:solidFill>
          <a:schemeClr val="accent5">
            <a:hueOff val="-637017"/>
            <a:satOff val="-71067"/>
            <a:lumOff val="2980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To determine </a:t>
          </a:r>
        </a:p>
      </dsp:txBody>
      <dsp:txXfrm>
        <a:off x="6396050" y="3567178"/>
        <a:ext cx="1698647" cy="1019188"/>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D965B6-872D-4158-9BD2-1BF07474674B}" type="datetimeFigureOut">
              <a:rPr lang="en-US" smtClean="0"/>
              <a:t>10/5/2023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349D22-6AA1-4668-B8A2-7AA93D5A781F}" type="slidenum">
              <a:rPr lang="en-US" smtClean="0"/>
              <a:t>‹#›</a:t>
            </a:fld>
            <a:endParaRPr lang="en-US"/>
          </a:p>
        </p:txBody>
      </p:sp>
    </p:spTree>
    <p:extLst>
      <p:ext uri="{BB962C8B-B14F-4D97-AF65-F5344CB8AC3E}">
        <p14:creationId xmlns:p14="http://schemas.microsoft.com/office/powerpoint/2010/main" val="1810544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349D22-6AA1-4668-B8A2-7AA93D5A781F}" type="slidenum">
              <a:rPr lang="en-US" smtClean="0"/>
              <a:t>2</a:t>
            </a:fld>
            <a:endParaRPr lang="en-US"/>
          </a:p>
        </p:txBody>
      </p:sp>
    </p:spTree>
    <p:extLst>
      <p:ext uri="{BB962C8B-B14F-4D97-AF65-F5344CB8AC3E}">
        <p14:creationId xmlns:p14="http://schemas.microsoft.com/office/powerpoint/2010/main" val="4054384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349D22-6AA1-4668-B8A2-7AA93D5A781F}" type="slidenum">
              <a:rPr lang="en-US" smtClean="0"/>
              <a:t>3</a:t>
            </a:fld>
            <a:endParaRPr lang="en-US"/>
          </a:p>
        </p:txBody>
      </p:sp>
    </p:spTree>
    <p:extLst>
      <p:ext uri="{BB962C8B-B14F-4D97-AF65-F5344CB8AC3E}">
        <p14:creationId xmlns:p14="http://schemas.microsoft.com/office/powerpoint/2010/main" val="1342497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8BAA7D3F-FE67-4AD7-ADD8-695B25627D92}" type="datetimeFigureOut">
              <a:rPr lang="en-US" smtClean="0"/>
              <a:t>10/5/2023</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EB0B7D5D-8236-468F-BD30-E7EA78AC67A5}" type="slidenum">
              <a:rPr lang="en-US" smtClean="0"/>
              <a:t>‹#›</a:t>
            </a:fld>
            <a:endParaRPr lang="en-US"/>
          </a:p>
        </p:txBody>
      </p:sp>
    </p:spTree>
    <p:extLst>
      <p:ext uri="{BB962C8B-B14F-4D97-AF65-F5344CB8AC3E}">
        <p14:creationId xmlns:p14="http://schemas.microsoft.com/office/powerpoint/2010/main" val="2461697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A7D3F-FE67-4AD7-ADD8-695B25627D92}"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B7D5D-8236-468F-BD30-E7EA78AC67A5}" type="slidenum">
              <a:rPr lang="en-US" smtClean="0"/>
              <a:t>‹#›</a:t>
            </a:fld>
            <a:endParaRPr lang="en-US"/>
          </a:p>
        </p:txBody>
      </p:sp>
    </p:spTree>
    <p:extLst>
      <p:ext uri="{BB962C8B-B14F-4D97-AF65-F5344CB8AC3E}">
        <p14:creationId xmlns:p14="http://schemas.microsoft.com/office/powerpoint/2010/main" val="132898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A7D3F-FE67-4AD7-ADD8-695B25627D92}"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B7D5D-8236-468F-BD30-E7EA78AC67A5}" type="slidenum">
              <a:rPr lang="en-US" smtClean="0"/>
              <a:t>‹#›</a:t>
            </a:fld>
            <a:endParaRPr lang="en-US"/>
          </a:p>
        </p:txBody>
      </p:sp>
    </p:spTree>
    <p:extLst>
      <p:ext uri="{BB962C8B-B14F-4D97-AF65-F5344CB8AC3E}">
        <p14:creationId xmlns:p14="http://schemas.microsoft.com/office/powerpoint/2010/main" val="4221828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A7D3F-FE67-4AD7-ADD8-695B25627D92}"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B7D5D-8236-468F-BD30-E7EA78AC67A5}" type="slidenum">
              <a:rPr lang="en-US" smtClean="0"/>
              <a:t>‹#›</a:t>
            </a:fld>
            <a:endParaRPr lang="en-US"/>
          </a:p>
        </p:txBody>
      </p:sp>
    </p:spTree>
    <p:extLst>
      <p:ext uri="{BB962C8B-B14F-4D97-AF65-F5344CB8AC3E}">
        <p14:creationId xmlns:p14="http://schemas.microsoft.com/office/powerpoint/2010/main" val="1001444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A7D3F-FE67-4AD7-ADD8-695B25627D92}"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B7D5D-8236-468F-BD30-E7EA78AC67A5}" type="slidenum">
              <a:rPr lang="en-US" smtClean="0"/>
              <a:t>‹#›</a:t>
            </a:fld>
            <a:endParaRPr lang="en-US"/>
          </a:p>
        </p:txBody>
      </p:sp>
    </p:spTree>
    <p:extLst>
      <p:ext uri="{BB962C8B-B14F-4D97-AF65-F5344CB8AC3E}">
        <p14:creationId xmlns:p14="http://schemas.microsoft.com/office/powerpoint/2010/main" val="314071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AA7D3F-FE67-4AD7-ADD8-695B25627D92}" type="datetimeFigureOut">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0B7D5D-8236-468F-BD30-E7EA78AC67A5}" type="slidenum">
              <a:rPr lang="en-US" smtClean="0"/>
              <a:t>‹#›</a:t>
            </a:fld>
            <a:endParaRPr lang="en-US"/>
          </a:p>
        </p:txBody>
      </p:sp>
    </p:spTree>
    <p:extLst>
      <p:ext uri="{BB962C8B-B14F-4D97-AF65-F5344CB8AC3E}">
        <p14:creationId xmlns:p14="http://schemas.microsoft.com/office/powerpoint/2010/main" val="1545162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AA7D3F-FE67-4AD7-ADD8-695B25627D92}" type="datetimeFigureOut">
              <a:rPr lang="en-US" smtClean="0"/>
              <a:t>10/5/2023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0B7D5D-8236-468F-BD30-E7EA78AC67A5}" type="slidenum">
              <a:rPr lang="en-US" smtClean="0"/>
              <a:t>‹#›</a:t>
            </a:fld>
            <a:endParaRPr lang="en-US"/>
          </a:p>
        </p:txBody>
      </p:sp>
    </p:spTree>
    <p:extLst>
      <p:ext uri="{BB962C8B-B14F-4D97-AF65-F5344CB8AC3E}">
        <p14:creationId xmlns:p14="http://schemas.microsoft.com/office/powerpoint/2010/main" val="2846175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AA7D3F-FE67-4AD7-ADD8-695B25627D92}" type="datetimeFigureOut">
              <a:rPr lang="en-US" smtClean="0"/>
              <a:t>10/5/2023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0B7D5D-8236-468F-BD30-E7EA78AC67A5}" type="slidenum">
              <a:rPr lang="en-US" smtClean="0"/>
              <a:t>‹#›</a:t>
            </a:fld>
            <a:endParaRPr lang="en-US"/>
          </a:p>
        </p:txBody>
      </p:sp>
    </p:spTree>
    <p:extLst>
      <p:ext uri="{BB962C8B-B14F-4D97-AF65-F5344CB8AC3E}">
        <p14:creationId xmlns:p14="http://schemas.microsoft.com/office/powerpoint/2010/main" val="649262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AA7D3F-FE67-4AD7-ADD8-695B25627D92}" type="datetimeFigureOut">
              <a:rPr lang="en-US" smtClean="0"/>
              <a:t>10/5/2023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0B7D5D-8236-468F-BD30-E7EA78AC67A5}" type="slidenum">
              <a:rPr lang="en-US" smtClean="0"/>
              <a:t>‹#›</a:t>
            </a:fld>
            <a:endParaRPr lang="en-US"/>
          </a:p>
        </p:txBody>
      </p:sp>
    </p:spTree>
    <p:extLst>
      <p:ext uri="{BB962C8B-B14F-4D97-AF65-F5344CB8AC3E}">
        <p14:creationId xmlns:p14="http://schemas.microsoft.com/office/powerpoint/2010/main" val="2768223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8BAA7D3F-FE67-4AD7-ADD8-695B25627D92}" type="datetimeFigureOut">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EB0B7D5D-8236-468F-BD30-E7EA78AC67A5}" type="slidenum">
              <a:rPr lang="en-US" smtClean="0"/>
              <a:t>‹#›</a:t>
            </a:fld>
            <a:endParaRPr lang="en-US"/>
          </a:p>
        </p:txBody>
      </p:sp>
    </p:spTree>
    <p:extLst>
      <p:ext uri="{BB962C8B-B14F-4D97-AF65-F5344CB8AC3E}">
        <p14:creationId xmlns:p14="http://schemas.microsoft.com/office/powerpoint/2010/main" val="2466099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8BAA7D3F-FE67-4AD7-ADD8-695B25627D92}" type="datetimeFigureOut">
              <a:rPr lang="en-US" smtClean="0"/>
              <a:t>10/5/2023</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EB0B7D5D-8236-468F-BD30-E7EA78AC67A5}" type="slidenum">
              <a:rPr lang="en-US" smtClean="0"/>
              <a:t>‹#›</a:t>
            </a:fld>
            <a:endParaRPr lang="en-US"/>
          </a:p>
        </p:txBody>
      </p:sp>
    </p:spTree>
    <p:extLst>
      <p:ext uri="{BB962C8B-B14F-4D97-AF65-F5344CB8AC3E}">
        <p14:creationId xmlns:p14="http://schemas.microsoft.com/office/powerpoint/2010/main" val="31712023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8BAA7D3F-FE67-4AD7-ADD8-695B25627D92}" type="datetimeFigureOut">
              <a:rPr lang="en-US" smtClean="0"/>
              <a:t>10/5/2023</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EB0B7D5D-8236-468F-BD30-E7EA78AC67A5}" type="slidenum">
              <a:rPr lang="en-US" smtClean="0"/>
              <a:t>‹#›</a:t>
            </a:fld>
            <a:endParaRPr lang="en-US"/>
          </a:p>
        </p:txBody>
      </p:sp>
    </p:spTree>
    <p:extLst>
      <p:ext uri="{BB962C8B-B14F-4D97-AF65-F5344CB8AC3E}">
        <p14:creationId xmlns:p14="http://schemas.microsoft.com/office/powerpoint/2010/main" val="206121495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hyperlink" Target="http://www.phrasebank.manchester.ac.u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2" Type="http://schemas.openxmlformats.org/officeDocument/2006/relationships/hyperlink" Target="https://www.scribbr.com/commonly-confused-words/affective-vs-effectiv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Academic_conference" TargetMode="External"/><Relationship Id="rId2" Type="http://schemas.openxmlformats.org/officeDocument/2006/relationships/hyperlink" Target="https://en.wikipedia.org/wiki/Thesis" TargetMode="External"/><Relationship Id="rId1" Type="http://schemas.openxmlformats.org/officeDocument/2006/relationships/slideLayout" Target="../slideLayouts/slideLayout2.xml"/><Relationship Id="rId4" Type="http://schemas.openxmlformats.org/officeDocument/2006/relationships/hyperlink" Target="https://en.wikipedia.org/wiki/Proceeding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052" y="4373880"/>
            <a:ext cx="3383280" cy="1920240"/>
          </a:xfrm>
        </p:spPr>
        <p:txBody>
          <a:bodyPr/>
          <a:lstStyle/>
          <a:p>
            <a:r>
              <a:rPr lang="en-US" sz="6000" b="1" dirty="0"/>
              <a:t>ABSTRACT WRITING</a:t>
            </a:r>
          </a:p>
        </p:txBody>
      </p:sp>
      <p:pic>
        <p:nvPicPr>
          <p:cNvPr id="9" name="Content Placeholder 8">
            <a:extLst>
              <a:ext uri="{FF2B5EF4-FFF2-40B4-BE49-F238E27FC236}">
                <a16:creationId xmlns:a16="http://schemas.microsoft.com/office/drawing/2014/main" id="{E1C43D46-3055-4821-8A1C-DF25062BAA1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27978" y="762000"/>
            <a:ext cx="3764044" cy="4572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2089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IMPROVE YOUR SCIENCE AND RESEARCH VOCABULARY</a:t>
            </a:r>
          </a:p>
        </p:txBody>
      </p:sp>
      <p:sp>
        <p:nvSpPr>
          <p:cNvPr id="3" name="Content Placeholder 2"/>
          <p:cNvSpPr>
            <a:spLocks noGrp="1"/>
          </p:cNvSpPr>
          <p:nvPr>
            <p:ph idx="1"/>
          </p:nvPr>
        </p:nvSpPr>
        <p:spPr/>
        <p:txBody>
          <a:bodyPr/>
          <a:lstStyle/>
          <a:p>
            <a:pPr marL="0" indent="0">
              <a:buNone/>
            </a:pPr>
            <a:endParaRPr lang="en-US" dirty="0">
              <a:hlinkClick r:id="rId2"/>
            </a:endParaRPr>
          </a:p>
          <a:p>
            <a:r>
              <a:rPr lang="en-US" dirty="0">
                <a:hlinkClick r:id="rId2"/>
              </a:rPr>
              <a:t>http://www.phrasebank.manchester.ac.uk/</a:t>
            </a:r>
            <a:endParaRPr lang="en-US" dirty="0"/>
          </a:p>
        </p:txBody>
      </p:sp>
    </p:spTree>
    <p:extLst>
      <p:ext uri="{BB962C8B-B14F-4D97-AF65-F5344CB8AC3E}">
        <p14:creationId xmlns:p14="http://schemas.microsoft.com/office/powerpoint/2010/main" val="1070391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F2230-596D-4AEC-ACFF-83C547264956}"/>
              </a:ext>
            </a:extLst>
          </p:cNvPr>
          <p:cNvSpPr>
            <a:spLocks noGrp="1"/>
          </p:cNvSpPr>
          <p:nvPr>
            <p:ph type="ctrTitle"/>
          </p:nvPr>
        </p:nvSpPr>
        <p:spPr/>
        <p:txBody>
          <a:bodyPr/>
          <a:lstStyle/>
          <a:p>
            <a:r>
              <a:rPr lang="en-US" dirty="0"/>
              <a:t>Introduction in Technical Report</a:t>
            </a:r>
          </a:p>
        </p:txBody>
      </p:sp>
    </p:spTree>
    <p:extLst>
      <p:ext uri="{BB962C8B-B14F-4D97-AF65-F5344CB8AC3E}">
        <p14:creationId xmlns:p14="http://schemas.microsoft.com/office/powerpoint/2010/main" val="2228807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9598B-93CE-4F8E-A385-91BE8F30E2B2}"/>
              </a:ext>
            </a:extLst>
          </p:cNvPr>
          <p:cNvSpPr>
            <a:spLocks noGrp="1"/>
          </p:cNvSpPr>
          <p:nvPr>
            <p:ph type="title"/>
          </p:nvPr>
        </p:nvSpPr>
        <p:spPr/>
        <p:txBody>
          <a:bodyPr>
            <a:normAutofit/>
          </a:bodyPr>
          <a:lstStyle/>
          <a:p>
            <a:r>
              <a:rPr lang="en-US" sz="6000" b="1" dirty="0"/>
              <a:t>What does it do?</a:t>
            </a:r>
          </a:p>
        </p:txBody>
      </p:sp>
      <p:sp>
        <p:nvSpPr>
          <p:cNvPr id="3" name="Content Placeholder 2">
            <a:extLst>
              <a:ext uri="{FF2B5EF4-FFF2-40B4-BE49-F238E27FC236}">
                <a16:creationId xmlns:a16="http://schemas.microsoft.com/office/drawing/2014/main" id="{02376330-3A54-4C94-9022-9006204A1798}"/>
              </a:ext>
            </a:extLst>
          </p:cNvPr>
          <p:cNvSpPr>
            <a:spLocks noGrp="1"/>
          </p:cNvSpPr>
          <p:nvPr>
            <p:ph idx="1"/>
          </p:nvPr>
        </p:nvSpPr>
        <p:spPr/>
        <p:txBody>
          <a:bodyPr>
            <a:normAutofit/>
          </a:bodyPr>
          <a:lstStyle/>
          <a:p>
            <a:pPr>
              <a:buFont typeface="Wingdings" panose="05000000000000000000" pitchFamily="2" charset="2"/>
              <a:buChar char="Ø"/>
            </a:pPr>
            <a:r>
              <a:rPr lang="en-US" sz="3200" dirty="0"/>
              <a:t>It discusses the function of the report</a:t>
            </a:r>
          </a:p>
          <a:p>
            <a:pPr>
              <a:buFont typeface="Wingdings" panose="05000000000000000000" pitchFamily="2" charset="2"/>
              <a:buChar char="Ø"/>
            </a:pPr>
            <a:r>
              <a:rPr lang="en-US" sz="3200" dirty="0"/>
              <a:t>Discusses the accomplishments</a:t>
            </a:r>
          </a:p>
          <a:p>
            <a:pPr>
              <a:buFont typeface="Wingdings" panose="05000000000000000000" pitchFamily="2" charset="2"/>
              <a:buChar char="Ø"/>
            </a:pPr>
            <a:r>
              <a:rPr lang="en-US" sz="3200" dirty="0"/>
              <a:t>Source of authorization </a:t>
            </a:r>
          </a:p>
          <a:p>
            <a:pPr>
              <a:buFont typeface="Wingdings" panose="05000000000000000000" pitchFamily="2" charset="2"/>
              <a:buChar char="Ø"/>
            </a:pPr>
            <a:r>
              <a:rPr lang="en-US" sz="3200" dirty="0"/>
              <a:t>Provides the material to reader before they read the body of the report</a:t>
            </a:r>
          </a:p>
          <a:p>
            <a:pPr>
              <a:buFont typeface="Wingdings" panose="05000000000000000000" pitchFamily="2" charset="2"/>
              <a:buChar char="Ø"/>
            </a:pPr>
            <a:endParaRPr lang="en-US" sz="3200" dirty="0"/>
          </a:p>
        </p:txBody>
      </p:sp>
    </p:spTree>
    <p:extLst>
      <p:ext uri="{BB962C8B-B14F-4D97-AF65-F5344CB8AC3E}">
        <p14:creationId xmlns:p14="http://schemas.microsoft.com/office/powerpoint/2010/main" val="2522457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A7F22-1318-4418-9276-12908A9571A6}"/>
              </a:ext>
            </a:extLst>
          </p:cNvPr>
          <p:cNvSpPr>
            <a:spLocks noGrp="1"/>
          </p:cNvSpPr>
          <p:nvPr>
            <p:ph type="title"/>
          </p:nvPr>
        </p:nvSpPr>
        <p:spPr>
          <a:xfrm>
            <a:off x="657224" y="499533"/>
            <a:ext cx="10772775" cy="991642"/>
          </a:xfrm>
        </p:spPr>
        <p:txBody>
          <a:bodyPr/>
          <a:lstStyle/>
          <a:p>
            <a:r>
              <a:rPr lang="en-US" b="1" dirty="0"/>
              <a:t>An introduction will have, </a:t>
            </a:r>
          </a:p>
        </p:txBody>
      </p:sp>
      <p:graphicFrame>
        <p:nvGraphicFramePr>
          <p:cNvPr id="4" name="Content Placeholder 3">
            <a:extLst>
              <a:ext uri="{FF2B5EF4-FFF2-40B4-BE49-F238E27FC236}">
                <a16:creationId xmlns:a16="http://schemas.microsoft.com/office/drawing/2014/main" id="{218CE251-5413-4A8B-9178-9CBC3D5F0ED5}"/>
              </a:ext>
            </a:extLst>
          </p:cNvPr>
          <p:cNvGraphicFramePr>
            <a:graphicFrameLocks noGrp="1"/>
          </p:cNvGraphicFramePr>
          <p:nvPr>
            <p:ph idx="1"/>
            <p:extLst>
              <p:ext uri="{D42A27DB-BD31-4B8C-83A1-F6EECF244321}">
                <p14:modId xmlns:p14="http://schemas.microsoft.com/office/powerpoint/2010/main" val="2512575492"/>
              </p:ext>
            </p:extLst>
          </p:nvPr>
        </p:nvGraphicFramePr>
        <p:xfrm>
          <a:off x="253218" y="1969477"/>
          <a:ext cx="11788727" cy="46845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7646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DB94F-5446-434B-AC1F-A1FC21DB1771}"/>
              </a:ext>
            </a:extLst>
          </p:cNvPr>
          <p:cNvSpPr>
            <a:spLocks noGrp="1"/>
          </p:cNvSpPr>
          <p:nvPr>
            <p:ph type="title"/>
          </p:nvPr>
        </p:nvSpPr>
        <p:spPr/>
        <p:txBody>
          <a:bodyPr>
            <a:normAutofit/>
          </a:bodyPr>
          <a:lstStyle/>
          <a:p>
            <a:r>
              <a:rPr lang="en-US" sz="6600" b="1" dirty="0"/>
              <a:t>1. Background </a:t>
            </a:r>
          </a:p>
        </p:txBody>
      </p:sp>
      <p:sp>
        <p:nvSpPr>
          <p:cNvPr id="3" name="Content Placeholder 2">
            <a:extLst>
              <a:ext uri="{FF2B5EF4-FFF2-40B4-BE49-F238E27FC236}">
                <a16:creationId xmlns:a16="http://schemas.microsoft.com/office/drawing/2014/main" id="{26B5619B-6F62-4A9C-96BF-408D4652B462}"/>
              </a:ext>
            </a:extLst>
          </p:cNvPr>
          <p:cNvSpPr>
            <a:spLocks noGrp="1"/>
          </p:cNvSpPr>
          <p:nvPr>
            <p:ph idx="1"/>
          </p:nvPr>
        </p:nvSpPr>
        <p:spPr>
          <a:xfrm>
            <a:off x="676656" y="2157731"/>
            <a:ext cx="10753725" cy="3620134"/>
          </a:xfrm>
        </p:spPr>
        <p:txBody>
          <a:bodyPr>
            <a:normAutofit/>
          </a:bodyPr>
          <a:lstStyle/>
          <a:p>
            <a:pPr>
              <a:buFont typeface="Wingdings" panose="05000000000000000000" pitchFamily="2" charset="2"/>
              <a:buChar char="Ø"/>
            </a:pPr>
            <a:r>
              <a:rPr lang="en-US" sz="2800" dirty="0"/>
              <a:t>provides readers with essential background info of the relationship between specific topic of research and the general area of study</a:t>
            </a:r>
          </a:p>
          <a:p>
            <a:pPr>
              <a:buFont typeface="Wingdings" panose="05000000000000000000" pitchFamily="2" charset="2"/>
              <a:buChar char="Ø"/>
            </a:pPr>
            <a:r>
              <a:rPr lang="en-US" sz="2800" dirty="0"/>
              <a:t>states the problem, the issue, the opportunity, or situation that initiates the proposed research</a:t>
            </a:r>
          </a:p>
          <a:p>
            <a:pPr>
              <a:buFont typeface="Wingdings" panose="05000000000000000000" pitchFamily="2" charset="2"/>
              <a:buChar char="Ø"/>
            </a:pPr>
            <a:r>
              <a:rPr lang="en-US" sz="2800" dirty="0"/>
              <a:t>provides an </a:t>
            </a:r>
            <a:r>
              <a:rPr lang="en-US" sz="2800" b="1" dirty="0"/>
              <a:t>understanding</a:t>
            </a:r>
            <a:r>
              <a:rPr lang="en-US" sz="2800" dirty="0"/>
              <a:t> of the issue or problem studied and the reasons for doing the research</a:t>
            </a:r>
          </a:p>
          <a:p>
            <a:pPr>
              <a:buFont typeface="Wingdings" panose="05000000000000000000" pitchFamily="2" charset="2"/>
              <a:buChar char="Ø"/>
            </a:pPr>
            <a:r>
              <a:rPr lang="en-US" sz="2800" dirty="0"/>
              <a:t>explains the importance of the topic and the rationale(s)</a:t>
            </a:r>
          </a:p>
        </p:txBody>
      </p:sp>
    </p:spTree>
    <p:extLst>
      <p:ext uri="{BB962C8B-B14F-4D97-AF65-F5344CB8AC3E}">
        <p14:creationId xmlns:p14="http://schemas.microsoft.com/office/powerpoint/2010/main" val="967129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7B3F-099C-4F82-9B33-2C3C77F2CE88}"/>
              </a:ext>
            </a:extLst>
          </p:cNvPr>
          <p:cNvSpPr>
            <a:spLocks noGrp="1"/>
          </p:cNvSpPr>
          <p:nvPr>
            <p:ph type="title"/>
          </p:nvPr>
        </p:nvSpPr>
        <p:spPr/>
        <p:txBody>
          <a:bodyPr>
            <a:normAutofit/>
          </a:bodyPr>
          <a:lstStyle/>
          <a:p>
            <a:r>
              <a:rPr lang="en-US" sz="6000" b="1" dirty="0"/>
              <a:t>2. Statement of Problem/Problem Statement</a:t>
            </a:r>
          </a:p>
        </p:txBody>
      </p:sp>
      <p:sp>
        <p:nvSpPr>
          <p:cNvPr id="3" name="Content Placeholder 2">
            <a:extLst>
              <a:ext uri="{FF2B5EF4-FFF2-40B4-BE49-F238E27FC236}">
                <a16:creationId xmlns:a16="http://schemas.microsoft.com/office/drawing/2014/main" id="{0FA6732A-992A-473D-96F5-758E96A654B4}"/>
              </a:ext>
            </a:extLst>
          </p:cNvPr>
          <p:cNvSpPr>
            <a:spLocks noGrp="1"/>
          </p:cNvSpPr>
          <p:nvPr>
            <p:ph idx="1"/>
          </p:nvPr>
        </p:nvSpPr>
        <p:spPr/>
        <p:txBody>
          <a:bodyPr>
            <a:normAutofit/>
          </a:bodyPr>
          <a:lstStyle/>
          <a:p>
            <a:pPr>
              <a:buFont typeface="Wingdings" panose="05000000000000000000" pitchFamily="2" charset="2"/>
              <a:buChar char="Ø"/>
            </a:pPr>
            <a:endParaRPr lang="en-US" sz="2800" dirty="0"/>
          </a:p>
          <a:p>
            <a:pPr>
              <a:buFont typeface="Wingdings" panose="05000000000000000000" pitchFamily="2" charset="2"/>
              <a:buChar char="Ø"/>
            </a:pPr>
            <a:r>
              <a:rPr lang="en-US" sz="2800" dirty="0"/>
              <a:t>a single statement that defines the issue or problem investigated in the study, accompanied by other paragraphs that further elaborate on the issue or problem</a:t>
            </a:r>
          </a:p>
        </p:txBody>
      </p:sp>
    </p:spTree>
    <p:extLst>
      <p:ext uri="{BB962C8B-B14F-4D97-AF65-F5344CB8AC3E}">
        <p14:creationId xmlns:p14="http://schemas.microsoft.com/office/powerpoint/2010/main" val="2162452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FBDC970-BAD5-18BD-B695-6A2E1931C6E0}"/>
              </a:ext>
            </a:extLst>
          </p:cNvPr>
          <p:cNvGraphicFramePr>
            <a:graphicFrameLocks noGrp="1"/>
          </p:cNvGraphicFramePr>
          <p:nvPr>
            <p:ph idx="1"/>
            <p:extLst>
              <p:ext uri="{D42A27DB-BD31-4B8C-83A1-F6EECF244321}">
                <p14:modId xmlns:p14="http://schemas.microsoft.com/office/powerpoint/2010/main" val="552293785"/>
              </p:ext>
            </p:extLst>
          </p:nvPr>
        </p:nvGraphicFramePr>
        <p:xfrm>
          <a:off x="534573" y="450166"/>
          <a:ext cx="10895428" cy="60209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Arrow: Curved Down 4">
            <a:extLst>
              <a:ext uri="{FF2B5EF4-FFF2-40B4-BE49-F238E27FC236}">
                <a16:creationId xmlns:a16="http://schemas.microsoft.com/office/drawing/2014/main" id="{E47E1311-FC38-39BC-EB2C-E3ACF3C8DDB9}"/>
              </a:ext>
            </a:extLst>
          </p:cNvPr>
          <p:cNvSpPr/>
          <p:nvPr/>
        </p:nvSpPr>
        <p:spPr>
          <a:xfrm>
            <a:off x="3938955" y="450166"/>
            <a:ext cx="4417254" cy="689318"/>
          </a:xfrm>
          <a:prstGeom prst="curved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Arrow: Curved Up 5">
            <a:extLst>
              <a:ext uri="{FF2B5EF4-FFF2-40B4-BE49-F238E27FC236}">
                <a16:creationId xmlns:a16="http://schemas.microsoft.com/office/drawing/2014/main" id="{D62DCDFE-80DA-8911-01F7-AFD3C439771D}"/>
              </a:ext>
            </a:extLst>
          </p:cNvPr>
          <p:cNvSpPr/>
          <p:nvPr/>
        </p:nvSpPr>
        <p:spPr>
          <a:xfrm>
            <a:off x="3938955" y="2166424"/>
            <a:ext cx="4417254" cy="844062"/>
          </a:xfrm>
          <a:prstGeom prst="curvedUp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460322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9D246-A5B2-0B91-00E5-67410EFD4EF5}"/>
              </a:ext>
            </a:extLst>
          </p:cNvPr>
          <p:cNvSpPr>
            <a:spLocks noGrp="1"/>
          </p:cNvSpPr>
          <p:nvPr>
            <p:ph type="title"/>
          </p:nvPr>
        </p:nvSpPr>
        <p:spPr/>
        <p:txBody>
          <a:bodyPr>
            <a:normAutofit/>
          </a:bodyPr>
          <a:lstStyle/>
          <a:p>
            <a:r>
              <a:rPr lang="en-US" sz="4400" b="1" dirty="0">
                <a:solidFill>
                  <a:schemeClr val="tx2">
                    <a:lumMod val="50000"/>
                    <a:lumOff val="50000"/>
                  </a:schemeClr>
                </a:solidFill>
              </a:rPr>
              <a:t>EXAMPLE:</a:t>
            </a:r>
            <a:r>
              <a:rPr lang="en-US" sz="7200" b="1" dirty="0"/>
              <a:t> Known and Unknown </a:t>
            </a:r>
          </a:p>
        </p:txBody>
      </p:sp>
      <p:sp>
        <p:nvSpPr>
          <p:cNvPr id="3" name="Content Placeholder 2">
            <a:extLst>
              <a:ext uri="{FF2B5EF4-FFF2-40B4-BE49-F238E27FC236}">
                <a16:creationId xmlns:a16="http://schemas.microsoft.com/office/drawing/2014/main" id="{47DDC6D1-CF54-7BF0-8D97-EB8B322DC0FA}"/>
              </a:ext>
            </a:extLst>
          </p:cNvPr>
          <p:cNvSpPr>
            <a:spLocks noGrp="1"/>
          </p:cNvSpPr>
          <p:nvPr>
            <p:ph idx="1"/>
          </p:nvPr>
        </p:nvSpPr>
        <p:spPr>
          <a:xfrm>
            <a:off x="676656" y="2011680"/>
            <a:ext cx="10753725" cy="4459458"/>
          </a:xfrm>
        </p:spPr>
        <p:txBody>
          <a:bodyPr>
            <a:normAutofit lnSpcReduction="10000"/>
          </a:bodyPr>
          <a:lstStyle/>
          <a:p>
            <a:pPr algn="just">
              <a:lnSpc>
                <a:spcPct val="150000"/>
              </a:lnSpc>
            </a:pPr>
            <a:r>
              <a:rPr lang="en-US" sz="2800" b="0" i="0" dirty="0">
                <a:solidFill>
                  <a:srgbClr val="0D405F"/>
                </a:solidFill>
                <a:effectLst/>
                <a:latin typeface="Inter"/>
              </a:rPr>
              <a:t>Voter turnout in the Southeast has been decreasing steadily over the past ten years, in contrast to other areas of the country. According to surveys conducted by local nonprofits, turnout is lowest among those under 25 years of age. There have been some </a:t>
            </a:r>
            <a:r>
              <a:rPr lang="en-US" sz="2800" b="0" i="0" u="none" strike="noStrike" dirty="0">
                <a:solidFill>
                  <a:srgbClr val="1F80E8"/>
                </a:solidFill>
                <a:effectLst/>
                <a:latin typeface="Inter"/>
                <a:hlinkClick r:id="rId2"/>
              </a:rPr>
              <a:t>effective</a:t>
            </a:r>
            <a:r>
              <a:rPr lang="en-US" sz="2800" b="0" i="0" dirty="0">
                <a:solidFill>
                  <a:srgbClr val="0D405F"/>
                </a:solidFill>
                <a:effectLst/>
                <a:latin typeface="Inter"/>
              </a:rPr>
              <a:t> attempts at engaging these groups in other regions, and in the last two elections, major parties increased their campaigning efforts. However, these interventions have yet to have any significant effect on turnout.</a:t>
            </a:r>
            <a:endParaRPr lang="en-US" sz="2800" dirty="0"/>
          </a:p>
        </p:txBody>
      </p:sp>
    </p:spTree>
    <p:extLst>
      <p:ext uri="{BB962C8B-B14F-4D97-AF65-F5344CB8AC3E}">
        <p14:creationId xmlns:p14="http://schemas.microsoft.com/office/powerpoint/2010/main" val="1894054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68D9B-BC30-B6F9-2C65-57B3BDBA5956}"/>
              </a:ext>
            </a:extLst>
          </p:cNvPr>
          <p:cNvSpPr>
            <a:spLocks noGrp="1"/>
          </p:cNvSpPr>
          <p:nvPr>
            <p:ph type="title"/>
          </p:nvPr>
        </p:nvSpPr>
        <p:spPr>
          <a:xfrm>
            <a:off x="657606" y="133773"/>
            <a:ext cx="10772775" cy="1658198"/>
          </a:xfrm>
        </p:spPr>
        <p:txBody>
          <a:bodyPr>
            <a:normAutofit/>
          </a:bodyPr>
          <a:lstStyle/>
          <a:p>
            <a:r>
              <a:rPr lang="en-US" sz="4400" b="1" dirty="0">
                <a:solidFill>
                  <a:schemeClr val="tx2">
                    <a:lumMod val="50000"/>
                    <a:lumOff val="50000"/>
                  </a:schemeClr>
                </a:solidFill>
              </a:rPr>
              <a:t>Contd. </a:t>
            </a:r>
            <a:r>
              <a:rPr lang="en-US" sz="6600" b="1" dirty="0"/>
              <a:t>Relevance</a:t>
            </a:r>
          </a:p>
        </p:txBody>
      </p:sp>
      <p:sp>
        <p:nvSpPr>
          <p:cNvPr id="3" name="Content Placeholder 2">
            <a:extLst>
              <a:ext uri="{FF2B5EF4-FFF2-40B4-BE49-F238E27FC236}">
                <a16:creationId xmlns:a16="http://schemas.microsoft.com/office/drawing/2014/main" id="{87200141-793F-4E72-09FC-3EFCE531EB64}"/>
              </a:ext>
            </a:extLst>
          </p:cNvPr>
          <p:cNvSpPr>
            <a:spLocks noGrp="1"/>
          </p:cNvSpPr>
          <p:nvPr>
            <p:ph idx="1"/>
          </p:nvPr>
        </p:nvSpPr>
        <p:spPr>
          <a:xfrm>
            <a:off x="657606" y="1617785"/>
            <a:ext cx="10753725" cy="4586068"/>
          </a:xfrm>
        </p:spPr>
        <p:txBody>
          <a:bodyPr>
            <a:normAutofit fontScale="92500"/>
          </a:bodyPr>
          <a:lstStyle/>
          <a:p>
            <a:pPr algn="just">
              <a:lnSpc>
                <a:spcPct val="150000"/>
              </a:lnSpc>
            </a:pPr>
            <a:r>
              <a:rPr lang="en-US" sz="2800" dirty="0">
                <a:latin typeface="Inter"/>
              </a:rPr>
              <a:t>Low voter turnout has been shown to have negative associations with overall civic engagement. It is becoming an area of increasing concern in many European democracies. When specific groups of citizens lack political representation, they are likely to become more excluded over time, leading to an erosion of trust in democratic institutions. Addressing this problem will have practical benefits for the Southeastern US as well, and will contribute to understanding of this widespread phenomenon.</a:t>
            </a:r>
          </a:p>
        </p:txBody>
      </p:sp>
    </p:spTree>
    <p:extLst>
      <p:ext uri="{BB962C8B-B14F-4D97-AF65-F5344CB8AC3E}">
        <p14:creationId xmlns:p14="http://schemas.microsoft.com/office/powerpoint/2010/main" val="1403696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66BF6-22C1-769E-D8CA-4EA6DCCCD249}"/>
              </a:ext>
            </a:extLst>
          </p:cNvPr>
          <p:cNvSpPr>
            <a:spLocks noGrp="1"/>
          </p:cNvSpPr>
          <p:nvPr>
            <p:ph type="title"/>
          </p:nvPr>
        </p:nvSpPr>
        <p:spPr/>
        <p:txBody>
          <a:bodyPr>
            <a:normAutofit/>
          </a:bodyPr>
          <a:lstStyle/>
          <a:p>
            <a:r>
              <a:rPr lang="en-US" sz="4800" b="1" dirty="0">
                <a:solidFill>
                  <a:schemeClr val="tx2">
                    <a:lumMod val="50000"/>
                    <a:lumOff val="50000"/>
                  </a:schemeClr>
                </a:solidFill>
              </a:rPr>
              <a:t>Contd. </a:t>
            </a:r>
            <a:r>
              <a:rPr lang="en-US" sz="6600" b="1" dirty="0"/>
              <a:t>Your objective</a:t>
            </a:r>
          </a:p>
        </p:txBody>
      </p:sp>
      <p:sp>
        <p:nvSpPr>
          <p:cNvPr id="3" name="Content Placeholder 2">
            <a:extLst>
              <a:ext uri="{FF2B5EF4-FFF2-40B4-BE49-F238E27FC236}">
                <a16:creationId xmlns:a16="http://schemas.microsoft.com/office/drawing/2014/main" id="{16CC8028-1CA5-E2A0-6F1F-7E09BA7EA70E}"/>
              </a:ext>
            </a:extLst>
          </p:cNvPr>
          <p:cNvSpPr>
            <a:spLocks noGrp="1"/>
          </p:cNvSpPr>
          <p:nvPr>
            <p:ph idx="1"/>
          </p:nvPr>
        </p:nvSpPr>
        <p:spPr/>
        <p:txBody>
          <a:bodyPr>
            <a:normAutofit fontScale="92500"/>
          </a:bodyPr>
          <a:lstStyle/>
          <a:p>
            <a:pPr algn="just">
              <a:lnSpc>
                <a:spcPct val="200000"/>
              </a:lnSpc>
            </a:pPr>
            <a:r>
              <a:rPr lang="en-US" sz="2800" dirty="0">
                <a:latin typeface="Inter"/>
              </a:rPr>
              <a:t>The aim of this research is to investigate effective engagement strategies to increase voter turnout in the Southeast. It will identify the most significant factors in non-voting using surveys and interviews, followed by conducting experiments to measure the effectiveness of different strategies. </a:t>
            </a:r>
          </a:p>
        </p:txBody>
      </p:sp>
    </p:spTree>
    <p:extLst>
      <p:ext uri="{BB962C8B-B14F-4D97-AF65-F5344CB8AC3E}">
        <p14:creationId xmlns:p14="http://schemas.microsoft.com/office/powerpoint/2010/main" val="2604241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960777"/>
          </a:xfrm>
        </p:spPr>
        <p:txBody>
          <a:bodyPr/>
          <a:lstStyle/>
          <a:p>
            <a:r>
              <a:rPr lang="en-US" dirty="0"/>
              <a:t>Sample 1</a:t>
            </a:r>
          </a:p>
        </p:txBody>
      </p:sp>
      <p:sp>
        <p:nvSpPr>
          <p:cNvPr id="3" name="Content Placeholder 2"/>
          <p:cNvSpPr>
            <a:spLocks noGrp="1"/>
          </p:cNvSpPr>
          <p:nvPr>
            <p:ph idx="1"/>
          </p:nvPr>
        </p:nvSpPr>
        <p:spPr/>
        <p:txBody>
          <a:bodyPr/>
          <a:lstStyle/>
          <a:p>
            <a:r>
              <a:rPr lang="en-US" dirty="0"/>
              <a:t>This paper </a:t>
            </a:r>
            <a:r>
              <a:rPr lang="en-US" dirty="0">
                <a:solidFill>
                  <a:schemeClr val="accent2">
                    <a:lumMod val="75000"/>
                  </a:schemeClr>
                </a:solidFill>
              </a:rPr>
              <a:t>explores</a:t>
            </a:r>
            <a:r>
              <a:rPr lang="en-US" dirty="0"/>
              <a:t> </a:t>
            </a:r>
            <a:r>
              <a:rPr lang="en-US" dirty="0">
                <a:solidFill>
                  <a:srgbClr val="00B050"/>
                </a:solidFill>
              </a:rPr>
              <a:t>privacy issues in relation to the growing prominence of marketing research and data mining in websites for children. </a:t>
            </a:r>
            <a:r>
              <a:rPr lang="en-US" dirty="0"/>
              <a:t>Whereas increasing protection is given to individuals’ personal information, </a:t>
            </a:r>
            <a:r>
              <a:rPr lang="en-US" dirty="0">
                <a:solidFill>
                  <a:srgbClr val="0070C0"/>
                </a:solidFill>
              </a:rPr>
              <a:t>little attention is paid to information that is aggregated, electronically scanned, and sorted </a:t>
            </a:r>
            <a:r>
              <a:rPr lang="en-US" dirty="0"/>
              <a:t>— despite the fact that aggregate information is often highly valued by the marketing industry. </a:t>
            </a:r>
            <a:r>
              <a:rPr lang="en-US" dirty="0">
                <a:solidFill>
                  <a:schemeClr val="accent6">
                    <a:lumMod val="75000"/>
                  </a:schemeClr>
                </a:solidFill>
              </a:rPr>
              <a:t>The authors review current trends in Internet market research, data mining techniques, policy initiatives, and the contents of some of the most highly frequented children’s game sites. </a:t>
            </a:r>
            <a:r>
              <a:rPr lang="en-US" dirty="0"/>
              <a:t>The paper </a:t>
            </a:r>
            <a:r>
              <a:rPr lang="en-US" dirty="0">
                <a:solidFill>
                  <a:schemeClr val="accent4">
                    <a:lumMod val="75000"/>
                  </a:schemeClr>
                </a:solidFill>
              </a:rPr>
              <a:t>demonstrates</a:t>
            </a:r>
            <a:r>
              <a:rPr lang="en-US" dirty="0"/>
              <a:t> how common data mining practices constitute a threat to children’s emerging rights online.</a:t>
            </a:r>
          </a:p>
        </p:txBody>
      </p:sp>
    </p:spTree>
    <p:extLst>
      <p:ext uri="{BB962C8B-B14F-4D97-AF65-F5344CB8AC3E}">
        <p14:creationId xmlns:p14="http://schemas.microsoft.com/office/powerpoint/2010/main" val="1870354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62E3C-DE27-450D-BC95-D7B48C16D946}"/>
              </a:ext>
            </a:extLst>
          </p:cNvPr>
          <p:cNvSpPr>
            <a:spLocks noGrp="1"/>
          </p:cNvSpPr>
          <p:nvPr>
            <p:ph type="title"/>
          </p:nvPr>
        </p:nvSpPr>
        <p:spPr/>
        <p:txBody>
          <a:bodyPr>
            <a:normAutofit/>
          </a:bodyPr>
          <a:lstStyle/>
          <a:p>
            <a:r>
              <a:rPr lang="en-US" sz="6000" b="1" dirty="0"/>
              <a:t>3. Purpose of the study </a:t>
            </a:r>
          </a:p>
        </p:txBody>
      </p:sp>
      <p:sp>
        <p:nvSpPr>
          <p:cNvPr id="3" name="Content Placeholder 2">
            <a:extLst>
              <a:ext uri="{FF2B5EF4-FFF2-40B4-BE49-F238E27FC236}">
                <a16:creationId xmlns:a16="http://schemas.microsoft.com/office/drawing/2014/main" id="{21F1562E-38FB-47ED-B19F-FF5010DAA514}"/>
              </a:ext>
            </a:extLst>
          </p:cNvPr>
          <p:cNvSpPr>
            <a:spLocks noGrp="1"/>
          </p:cNvSpPr>
          <p:nvPr>
            <p:ph idx="1"/>
          </p:nvPr>
        </p:nvSpPr>
        <p:spPr/>
        <p:txBody>
          <a:bodyPr/>
          <a:lstStyle/>
          <a:p>
            <a:endParaRPr lang="en-US" dirty="0"/>
          </a:p>
          <a:p>
            <a:pPr>
              <a:buFont typeface="Wingdings" panose="05000000000000000000" pitchFamily="2" charset="2"/>
              <a:buChar char="Ø"/>
            </a:pPr>
            <a:r>
              <a:rPr lang="en-US" sz="3200" dirty="0"/>
              <a:t>contains broad and extended discussion on the reasons the study is/was conducted and the overall intentions of the study</a:t>
            </a:r>
          </a:p>
        </p:txBody>
      </p:sp>
    </p:spTree>
    <p:extLst>
      <p:ext uri="{BB962C8B-B14F-4D97-AF65-F5344CB8AC3E}">
        <p14:creationId xmlns:p14="http://schemas.microsoft.com/office/powerpoint/2010/main" val="3771575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6C9E7-1536-4E8A-BC6F-3ED3E69C5778}"/>
              </a:ext>
            </a:extLst>
          </p:cNvPr>
          <p:cNvSpPr>
            <a:spLocks noGrp="1"/>
          </p:cNvSpPr>
          <p:nvPr>
            <p:ph type="title"/>
          </p:nvPr>
        </p:nvSpPr>
        <p:spPr/>
        <p:txBody>
          <a:bodyPr>
            <a:normAutofit/>
          </a:bodyPr>
          <a:lstStyle/>
          <a:p>
            <a:r>
              <a:rPr lang="en-US" sz="6000" b="1" dirty="0"/>
              <a:t>4. Objectives of the study </a:t>
            </a:r>
          </a:p>
        </p:txBody>
      </p:sp>
      <p:sp>
        <p:nvSpPr>
          <p:cNvPr id="3" name="Content Placeholder 2">
            <a:extLst>
              <a:ext uri="{FF2B5EF4-FFF2-40B4-BE49-F238E27FC236}">
                <a16:creationId xmlns:a16="http://schemas.microsoft.com/office/drawing/2014/main" id="{D4DB59FB-FC5D-4A5A-8895-F0631951F526}"/>
              </a:ext>
            </a:extLst>
          </p:cNvPr>
          <p:cNvSpPr>
            <a:spLocks noGrp="1"/>
          </p:cNvSpPr>
          <p:nvPr>
            <p:ph idx="1"/>
          </p:nvPr>
        </p:nvSpPr>
        <p:spPr/>
        <p:txBody>
          <a:bodyPr/>
          <a:lstStyle/>
          <a:p>
            <a:endParaRPr lang="en-US" dirty="0"/>
          </a:p>
          <a:p>
            <a:pPr>
              <a:buFont typeface="Wingdings" panose="05000000000000000000" pitchFamily="2" charset="2"/>
              <a:buChar char="Ø"/>
            </a:pPr>
            <a:r>
              <a:rPr lang="en-US" sz="2800" dirty="0"/>
              <a:t>states what you propose to find out</a:t>
            </a:r>
          </a:p>
        </p:txBody>
      </p:sp>
    </p:spTree>
    <p:extLst>
      <p:ext uri="{BB962C8B-B14F-4D97-AF65-F5344CB8AC3E}">
        <p14:creationId xmlns:p14="http://schemas.microsoft.com/office/powerpoint/2010/main" val="2151492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75DB4-6906-4629-B13D-9EDA4787B4A9}"/>
              </a:ext>
            </a:extLst>
          </p:cNvPr>
          <p:cNvSpPr>
            <a:spLocks noGrp="1"/>
          </p:cNvSpPr>
          <p:nvPr>
            <p:ph type="title"/>
          </p:nvPr>
        </p:nvSpPr>
        <p:spPr>
          <a:xfrm>
            <a:off x="657224" y="499533"/>
            <a:ext cx="10772775" cy="696221"/>
          </a:xfrm>
        </p:spPr>
        <p:txBody>
          <a:bodyPr>
            <a:normAutofit fontScale="90000"/>
          </a:bodyPr>
          <a:lstStyle/>
          <a:p>
            <a:pPr algn="ctr"/>
            <a:r>
              <a:rPr lang="en-US" b="1" dirty="0"/>
              <a:t>Action verbs to be used for objective/purpose</a:t>
            </a:r>
          </a:p>
        </p:txBody>
      </p:sp>
      <p:graphicFrame>
        <p:nvGraphicFramePr>
          <p:cNvPr id="4" name="Content Placeholder 3">
            <a:extLst>
              <a:ext uri="{FF2B5EF4-FFF2-40B4-BE49-F238E27FC236}">
                <a16:creationId xmlns:a16="http://schemas.microsoft.com/office/drawing/2014/main" id="{1BE51C57-0926-4CA0-8B30-1D4928736FF2}"/>
              </a:ext>
            </a:extLst>
          </p:cNvPr>
          <p:cNvGraphicFramePr>
            <a:graphicFrameLocks noGrp="1"/>
          </p:cNvGraphicFramePr>
          <p:nvPr>
            <p:ph idx="1"/>
            <p:extLst>
              <p:ext uri="{D42A27DB-BD31-4B8C-83A1-F6EECF244321}">
                <p14:modId xmlns:p14="http://schemas.microsoft.com/office/powerpoint/2010/main" val="113341507"/>
              </p:ext>
            </p:extLst>
          </p:nvPr>
        </p:nvGraphicFramePr>
        <p:xfrm>
          <a:off x="695325" y="1547129"/>
          <a:ext cx="10753725" cy="45863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6551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E7F4-31D8-4F05-AD8F-D1D1EFE57598}"/>
              </a:ext>
            </a:extLst>
          </p:cNvPr>
          <p:cNvSpPr>
            <a:spLocks noGrp="1"/>
          </p:cNvSpPr>
          <p:nvPr>
            <p:ph type="title"/>
          </p:nvPr>
        </p:nvSpPr>
        <p:spPr/>
        <p:txBody>
          <a:bodyPr>
            <a:normAutofit/>
          </a:bodyPr>
          <a:lstStyle/>
          <a:p>
            <a:r>
              <a:rPr lang="en-US" sz="6000" b="1" dirty="0"/>
              <a:t>5. Research questions</a:t>
            </a:r>
          </a:p>
        </p:txBody>
      </p:sp>
      <p:sp>
        <p:nvSpPr>
          <p:cNvPr id="3" name="Content Placeholder 2">
            <a:extLst>
              <a:ext uri="{FF2B5EF4-FFF2-40B4-BE49-F238E27FC236}">
                <a16:creationId xmlns:a16="http://schemas.microsoft.com/office/drawing/2014/main" id="{A23F5ABF-D24C-4BD0-B538-178DA5B3AB91}"/>
              </a:ext>
            </a:extLst>
          </p:cNvPr>
          <p:cNvSpPr>
            <a:spLocks noGrp="1"/>
          </p:cNvSpPr>
          <p:nvPr>
            <p:ph idx="1"/>
          </p:nvPr>
        </p:nvSpPr>
        <p:spPr/>
        <p:txBody>
          <a:bodyPr>
            <a:normAutofit/>
          </a:bodyPr>
          <a:lstStyle/>
          <a:p>
            <a:pPr>
              <a:buFont typeface="Wingdings" panose="05000000000000000000" pitchFamily="2" charset="2"/>
              <a:buChar char="Ø"/>
            </a:pPr>
            <a:r>
              <a:rPr lang="en-US" sz="2800" dirty="0"/>
              <a:t>are questions that you need to find answers to</a:t>
            </a:r>
          </a:p>
          <a:p>
            <a:pPr>
              <a:buFont typeface="Wingdings" panose="05000000000000000000" pitchFamily="2" charset="2"/>
              <a:buChar char="Ø"/>
            </a:pPr>
            <a:r>
              <a:rPr lang="en-US" sz="2800" dirty="0"/>
              <a:t>guide discussions about the topic </a:t>
            </a:r>
          </a:p>
          <a:p>
            <a:pPr>
              <a:buFont typeface="Wingdings" panose="05000000000000000000" pitchFamily="2" charset="2"/>
              <a:buChar char="Ø"/>
            </a:pPr>
            <a:r>
              <a:rPr lang="en-US" sz="2800" dirty="0"/>
              <a:t>stimulate readers’ interest</a:t>
            </a:r>
          </a:p>
          <a:p>
            <a:pPr>
              <a:buFont typeface="Wingdings" panose="05000000000000000000" pitchFamily="2" charset="2"/>
              <a:buChar char="Ø"/>
            </a:pPr>
            <a:r>
              <a:rPr lang="en-US" sz="2800" dirty="0"/>
              <a:t>are related to purpose and objectives of study</a:t>
            </a:r>
          </a:p>
        </p:txBody>
      </p:sp>
    </p:spTree>
    <p:extLst>
      <p:ext uri="{BB962C8B-B14F-4D97-AF65-F5344CB8AC3E}">
        <p14:creationId xmlns:p14="http://schemas.microsoft.com/office/powerpoint/2010/main" val="2759904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11B87-CA21-45A4-85D9-F46191C7794E}"/>
              </a:ext>
            </a:extLst>
          </p:cNvPr>
          <p:cNvSpPr>
            <a:spLocks noGrp="1"/>
          </p:cNvSpPr>
          <p:nvPr>
            <p:ph type="title"/>
          </p:nvPr>
        </p:nvSpPr>
        <p:spPr/>
        <p:txBody>
          <a:bodyPr>
            <a:normAutofit/>
          </a:bodyPr>
          <a:lstStyle/>
          <a:p>
            <a:r>
              <a:rPr lang="en-US" sz="6000" b="1" dirty="0"/>
              <a:t>6. Significance of the study </a:t>
            </a:r>
          </a:p>
        </p:txBody>
      </p:sp>
      <p:sp>
        <p:nvSpPr>
          <p:cNvPr id="3" name="Content Placeholder 2">
            <a:extLst>
              <a:ext uri="{FF2B5EF4-FFF2-40B4-BE49-F238E27FC236}">
                <a16:creationId xmlns:a16="http://schemas.microsoft.com/office/drawing/2014/main" id="{2E61E390-9E63-4334-8DDE-903535717E2F}"/>
              </a:ext>
            </a:extLst>
          </p:cNvPr>
          <p:cNvSpPr>
            <a:spLocks noGrp="1"/>
          </p:cNvSpPr>
          <p:nvPr>
            <p:ph idx="1"/>
          </p:nvPr>
        </p:nvSpPr>
        <p:spPr/>
        <p:txBody>
          <a:bodyPr>
            <a:normAutofit/>
          </a:bodyPr>
          <a:lstStyle/>
          <a:p>
            <a:endParaRPr lang="en-US" sz="2800" dirty="0"/>
          </a:p>
          <a:p>
            <a:pPr>
              <a:buFont typeface="Wingdings" panose="05000000000000000000" pitchFamily="2" charset="2"/>
              <a:buChar char="Ø"/>
            </a:pPr>
            <a:r>
              <a:rPr lang="en-US" sz="2800" dirty="0"/>
              <a:t>discusses the benefits of doing the proposed research and the advantages that come from approving it</a:t>
            </a:r>
          </a:p>
        </p:txBody>
      </p:sp>
    </p:spTree>
    <p:extLst>
      <p:ext uri="{BB962C8B-B14F-4D97-AF65-F5344CB8AC3E}">
        <p14:creationId xmlns:p14="http://schemas.microsoft.com/office/powerpoint/2010/main" val="753665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EC50E-4C6A-4041-B0C9-25600B5FD057}"/>
              </a:ext>
            </a:extLst>
          </p:cNvPr>
          <p:cNvSpPr>
            <a:spLocks noGrp="1"/>
          </p:cNvSpPr>
          <p:nvPr>
            <p:ph type="title"/>
          </p:nvPr>
        </p:nvSpPr>
        <p:spPr/>
        <p:txBody>
          <a:bodyPr>
            <a:normAutofit/>
          </a:bodyPr>
          <a:lstStyle/>
          <a:p>
            <a:r>
              <a:rPr lang="en-US" sz="6000" b="1" dirty="0"/>
              <a:t>7. Scope of the study </a:t>
            </a:r>
          </a:p>
        </p:txBody>
      </p:sp>
      <p:sp>
        <p:nvSpPr>
          <p:cNvPr id="3" name="Content Placeholder 2">
            <a:extLst>
              <a:ext uri="{FF2B5EF4-FFF2-40B4-BE49-F238E27FC236}">
                <a16:creationId xmlns:a16="http://schemas.microsoft.com/office/drawing/2014/main" id="{FE37BCF6-B882-44AE-8AF9-A82B479CD088}"/>
              </a:ext>
            </a:extLst>
          </p:cNvPr>
          <p:cNvSpPr>
            <a:spLocks noGrp="1"/>
          </p:cNvSpPr>
          <p:nvPr>
            <p:ph idx="1"/>
          </p:nvPr>
        </p:nvSpPr>
        <p:spPr>
          <a:xfrm>
            <a:off x="676656" y="2405575"/>
            <a:ext cx="10753725" cy="3372290"/>
          </a:xfrm>
        </p:spPr>
        <p:txBody>
          <a:bodyPr>
            <a:normAutofit/>
          </a:bodyPr>
          <a:lstStyle/>
          <a:p>
            <a:pPr>
              <a:buFont typeface="Wingdings" panose="05000000000000000000" pitchFamily="2" charset="2"/>
              <a:buChar char="Ø"/>
            </a:pPr>
            <a:r>
              <a:rPr lang="en-US" sz="2800" dirty="0"/>
              <a:t>shows direction of research </a:t>
            </a:r>
          </a:p>
          <a:p>
            <a:pPr>
              <a:buFont typeface="Wingdings" panose="05000000000000000000" pitchFamily="2" charset="2"/>
              <a:buChar char="Ø"/>
            </a:pPr>
            <a:r>
              <a:rPr lang="en-US" sz="2800" dirty="0"/>
              <a:t>states boundaries or parameter of study</a:t>
            </a:r>
          </a:p>
          <a:p>
            <a:pPr>
              <a:buFont typeface="Wingdings" panose="05000000000000000000" pitchFamily="2" charset="2"/>
              <a:buChar char="Ø"/>
            </a:pPr>
            <a:r>
              <a:rPr lang="en-US" sz="2800" dirty="0"/>
              <a:t>outlines method of investigation used in study</a:t>
            </a:r>
          </a:p>
        </p:txBody>
      </p:sp>
    </p:spTree>
    <p:extLst>
      <p:ext uri="{BB962C8B-B14F-4D97-AF65-F5344CB8AC3E}">
        <p14:creationId xmlns:p14="http://schemas.microsoft.com/office/powerpoint/2010/main" val="2869242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171987"/>
            <a:ext cx="10772775" cy="594977"/>
          </a:xfrm>
        </p:spPr>
        <p:txBody>
          <a:bodyPr>
            <a:normAutofit fontScale="90000"/>
          </a:bodyPr>
          <a:lstStyle/>
          <a:p>
            <a:r>
              <a:rPr lang="en-US" dirty="0"/>
              <a:t>Sample 2</a:t>
            </a:r>
          </a:p>
        </p:txBody>
      </p:sp>
      <p:sp>
        <p:nvSpPr>
          <p:cNvPr id="3" name="Content Placeholder 2"/>
          <p:cNvSpPr>
            <a:spLocks noGrp="1"/>
          </p:cNvSpPr>
          <p:nvPr>
            <p:ph idx="1"/>
          </p:nvPr>
        </p:nvSpPr>
        <p:spPr>
          <a:xfrm>
            <a:off x="676656" y="1094510"/>
            <a:ext cx="10753725" cy="5334000"/>
          </a:xfrm>
        </p:spPr>
        <p:txBody>
          <a:bodyPr>
            <a:normAutofit/>
          </a:bodyPr>
          <a:lstStyle/>
          <a:p>
            <a:r>
              <a:rPr lang="en-US" dirty="0">
                <a:solidFill>
                  <a:schemeClr val="accent1">
                    <a:lumMod val="75000"/>
                  </a:schemeClr>
                </a:solidFill>
              </a:rPr>
              <a:t>Human-robot collaborative work has the potential to advance quality, efficiency and safety in manufacturing</a:t>
            </a:r>
            <a:r>
              <a:rPr lang="en-US" dirty="0"/>
              <a:t>. In this paper we </a:t>
            </a:r>
            <a:r>
              <a:rPr lang="en-US" dirty="0">
                <a:solidFill>
                  <a:srgbClr val="00B050"/>
                </a:solidFill>
              </a:rPr>
              <a:t>present a gestural communication lexicon for human-robot collaboration in industrial assembly tasks and establish methodology for producing such a lexicon</a:t>
            </a:r>
            <a:r>
              <a:rPr lang="en-US" dirty="0"/>
              <a:t>. Our user experiments are grounded in a study of industry needs, providing potential real-world applicability to our results. </a:t>
            </a:r>
            <a:r>
              <a:rPr lang="en-US" dirty="0">
                <a:solidFill>
                  <a:srgbClr val="00B0F0"/>
                </a:solidFill>
              </a:rPr>
              <a:t>Actions required for industrial assembly tasks are abstracted into three classes: part acquisition, part manipulation, and part operations. We analyzed the communication between human pairs performing these subtasks and derived a set of communication terms and gestures.</a:t>
            </a:r>
            <a:r>
              <a:rPr lang="en-US" dirty="0"/>
              <a:t> </a:t>
            </a:r>
            <a:r>
              <a:rPr lang="en-US" dirty="0">
                <a:solidFill>
                  <a:srgbClr val="FF0000"/>
                </a:solidFill>
              </a:rPr>
              <a:t>We found that participant-provided gestures are intuitive and well suited to robotic implementation, but that interpretation is highly dependent on task context. We then implemented these gestures on a robot arm in a human-robot interaction context, and found the gestures to be easily interpreted by observers. </a:t>
            </a:r>
            <a:r>
              <a:rPr lang="en-US" dirty="0">
                <a:solidFill>
                  <a:schemeClr val="accent4">
                    <a:lumMod val="50000"/>
                  </a:schemeClr>
                </a:solidFill>
              </a:rPr>
              <a:t>We found that observation of human-human interaction can be effective in determining </a:t>
            </a:r>
            <a:r>
              <a:rPr lang="en-US" i="1" dirty="0">
                <a:solidFill>
                  <a:schemeClr val="accent4">
                    <a:lumMod val="50000"/>
                  </a:schemeClr>
                </a:solidFill>
              </a:rPr>
              <a:t>what</a:t>
            </a:r>
            <a:r>
              <a:rPr lang="en-US" dirty="0">
                <a:solidFill>
                  <a:schemeClr val="accent4">
                    <a:lumMod val="50000"/>
                  </a:schemeClr>
                </a:solidFill>
              </a:rPr>
              <a:t> should be communicated in a given human-robot task, </a:t>
            </a:r>
            <a:r>
              <a:rPr lang="en-US" i="1" dirty="0">
                <a:solidFill>
                  <a:schemeClr val="accent4">
                    <a:lumMod val="50000"/>
                  </a:schemeClr>
                </a:solidFill>
              </a:rPr>
              <a:t>how</a:t>
            </a:r>
            <a:r>
              <a:rPr lang="en-US" dirty="0">
                <a:solidFill>
                  <a:schemeClr val="accent4">
                    <a:lumMod val="50000"/>
                  </a:schemeClr>
                </a:solidFill>
              </a:rPr>
              <a:t> communication gestures should be executed, and priorities for robotic system implementation based on frequency of use.</a:t>
            </a:r>
          </a:p>
        </p:txBody>
      </p:sp>
    </p:spTree>
    <p:extLst>
      <p:ext uri="{BB962C8B-B14F-4D97-AF65-F5344CB8AC3E}">
        <p14:creationId xmlns:p14="http://schemas.microsoft.com/office/powerpoint/2010/main" val="4009029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Abstract?</a:t>
            </a:r>
          </a:p>
        </p:txBody>
      </p:sp>
      <p:sp>
        <p:nvSpPr>
          <p:cNvPr id="3" name="Content Placeholder 2"/>
          <p:cNvSpPr>
            <a:spLocks noGrp="1"/>
          </p:cNvSpPr>
          <p:nvPr>
            <p:ph idx="1"/>
          </p:nvPr>
        </p:nvSpPr>
        <p:spPr/>
        <p:txBody>
          <a:bodyPr>
            <a:normAutofit lnSpcReduction="10000"/>
          </a:bodyPr>
          <a:lstStyle/>
          <a:p>
            <a:endParaRPr lang="en-US" dirty="0"/>
          </a:p>
          <a:p>
            <a:pPr>
              <a:buFont typeface="Wingdings" panose="05000000000000000000" pitchFamily="2" charset="2"/>
              <a:buChar char="q"/>
            </a:pPr>
            <a:r>
              <a:rPr lang="en-US" sz="3200" dirty="0"/>
              <a:t>An abstract is a self-contained, short, and powerful statement that describes a larger work. </a:t>
            </a:r>
          </a:p>
          <a:p>
            <a:pPr marL="0" indent="0">
              <a:buNone/>
            </a:pPr>
            <a:endParaRPr lang="en-US" sz="3200" dirty="0"/>
          </a:p>
          <a:p>
            <a:pPr>
              <a:buFont typeface="Wingdings" panose="05000000000000000000" pitchFamily="2" charset="2"/>
              <a:buChar char="q"/>
            </a:pPr>
            <a:r>
              <a:rPr lang="en-US" sz="3200" dirty="0"/>
              <a:t>An </a:t>
            </a:r>
            <a:r>
              <a:rPr lang="en-US" sz="3200" b="1" dirty="0"/>
              <a:t>abstract</a:t>
            </a:r>
            <a:r>
              <a:rPr lang="en-US" sz="3200" dirty="0"/>
              <a:t> is a brief summary of a research article, </a:t>
            </a:r>
            <a:r>
              <a:rPr lang="en-US" sz="3200" dirty="0">
                <a:hlinkClick r:id="rId2" tooltip="Thesis"/>
              </a:rPr>
              <a:t>thesis</a:t>
            </a:r>
            <a:r>
              <a:rPr lang="en-US" sz="3200" dirty="0"/>
              <a:t>, review, </a:t>
            </a:r>
            <a:r>
              <a:rPr lang="en-US" sz="3200" dirty="0">
                <a:hlinkClick r:id="rId3" tooltip="Academic conference"/>
              </a:rPr>
              <a:t>conference</a:t>
            </a:r>
            <a:r>
              <a:rPr lang="en-US" sz="3200" dirty="0"/>
              <a:t> </a:t>
            </a:r>
            <a:r>
              <a:rPr lang="en-US" sz="3200" dirty="0">
                <a:hlinkClick r:id="rId4" tooltip="Proceedings"/>
              </a:rPr>
              <a:t>proceeding</a:t>
            </a:r>
            <a:r>
              <a:rPr lang="en-US" sz="3200" dirty="0"/>
              <a:t>, or any in-depth analysis of a particular subject and is often used to help the reader quickly ascertain the paper's purpose</a:t>
            </a:r>
          </a:p>
        </p:txBody>
      </p:sp>
    </p:spTree>
    <p:extLst>
      <p:ext uri="{BB962C8B-B14F-4D97-AF65-F5344CB8AC3E}">
        <p14:creationId xmlns:p14="http://schemas.microsoft.com/office/powerpoint/2010/main" val="2695429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Word Limit</a:t>
            </a:r>
          </a:p>
        </p:txBody>
      </p:sp>
      <p:sp>
        <p:nvSpPr>
          <p:cNvPr id="3" name="Content Placeholder 2"/>
          <p:cNvSpPr>
            <a:spLocks noGrp="1"/>
          </p:cNvSpPr>
          <p:nvPr>
            <p:ph idx="1"/>
          </p:nvPr>
        </p:nvSpPr>
        <p:spPr/>
        <p:txBody>
          <a:bodyPr/>
          <a:lstStyle/>
          <a:p>
            <a:pPr marL="0" indent="0">
              <a:buNone/>
            </a:pPr>
            <a:endParaRPr lang="en-US" dirty="0"/>
          </a:p>
          <a:p>
            <a:pPr marL="0" indent="0" algn="ctr">
              <a:buNone/>
            </a:pPr>
            <a:r>
              <a:rPr lang="en-US" sz="3200" dirty="0"/>
              <a:t>100 to 250 words</a:t>
            </a:r>
          </a:p>
        </p:txBody>
      </p:sp>
    </p:spTree>
    <p:extLst>
      <p:ext uri="{BB962C8B-B14F-4D97-AF65-F5344CB8AC3E}">
        <p14:creationId xmlns:p14="http://schemas.microsoft.com/office/powerpoint/2010/main" val="3794968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656" y="212930"/>
            <a:ext cx="10772775" cy="769709"/>
          </a:xfrm>
        </p:spPr>
        <p:txBody>
          <a:bodyPr>
            <a:normAutofit/>
          </a:bodyPr>
          <a:lstStyle/>
          <a:p>
            <a:r>
              <a:rPr lang="en-US" sz="4400" b="1" dirty="0"/>
              <a:t>Informative Abstract Format (For Completed Study)</a:t>
            </a:r>
          </a:p>
        </p:txBody>
      </p:sp>
      <p:sp>
        <p:nvSpPr>
          <p:cNvPr id="3" name="Content Placeholder 2"/>
          <p:cNvSpPr>
            <a:spLocks noGrp="1"/>
          </p:cNvSpPr>
          <p:nvPr>
            <p:ph idx="1"/>
          </p:nvPr>
        </p:nvSpPr>
        <p:spPr>
          <a:xfrm>
            <a:off x="676656" y="982639"/>
            <a:ext cx="10753725" cy="5446296"/>
          </a:xfrm>
        </p:spPr>
        <p:txBody>
          <a:bodyPr>
            <a:noAutofit/>
          </a:bodyPr>
          <a:lstStyle/>
          <a:p>
            <a:r>
              <a:rPr lang="en-US" sz="3200" b="1" dirty="0"/>
              <a:t>1) Motivation:</a:t>
            </a:r>
          </a:p>
          <a:p>
            <a:br>
              <a:rPr lang="en-US" dirty="0"/>
            </a:br>
            <a:r>
              <a:rPr lang="en-US" dirty="0"/>
              <a:t>Why </a:t>
            </a:r>
            <a:r>
              <a:rPr lang="en-US" b="1" dirty="0"/>
              <a:t>do we care </a:t>
            </a:r>
            <a:r>
              <a:rPr lang="en-US" dirty="0"/>
              <a:t>about the problem and the results? If the problem isn't obviously "interesting" it might be better to put motivation first; but if your work is incremental progress on a problem that is widely recognized as important, then it is probably better to put the problem statement first to indicate which piece of the larger problem you are breaking off to work on. </a:t>
            </a:r>
            <a:r>
              <a:rPr lang="en-US" b="1" dirty="0"/>
              <a:t>This section should include the importance of your work, the difficulty of the area, and the impact it might have if successful.</a:t>
            </a:r>
          </a:p>
          <a:p>
            <a:r>
              <a:rPr lang="en-US" sz="3200" b="1" dirty="0"/>
              <a:t>2) Problem statement:</a:t>
            </a:r>
          </a:p>
          <a:p>
            <a:br>
              <a:rPr lang="en-US" dirty="0"/>
            </a:br>
            <a:r>
              <a:rPr lang="en-US" dirty="0"/>
              <a:t>What </a:t>
            </a:r>
            <a:r>
              <a:rPr lang="en-US" b="1" dirty="0"/>
              <a:t>problem</a:t>
            </a:r>
            <a:r>
              <a:rPr lang="en-US" dirty="0"/>
              <a:t> are you trying to </a:t>
            </a:r>
            <a:r>
              <a:rPr lang="en-US" b="1" dirty="0"/>
              <a:t>solve</a:t>
            </a:r>
            <a:r>
              <a:rPr lang="en-US" dirty="0"/>
              <a:t>? What is the </a:t>
            </a:r>
            <a:r>
              <a:rPr lang="en-US" b="1" dirty="0"/>
              <a:t>scope</a:t>
            </a:r>
            <a:r>
              <a:rPr lang="en-US" dirty="0"/>
              <a:t> of your work (a generalized approach, or for a specific situation)? Be careful not to use too much </a:t>
            </a:r>
            <a:r>
              <a:rPr lang="en-US" b="1" dirty="0"/>
              <a:t>jargon</a:t>
            </a:r>
            <a:r>
              <a:rPr lang="en-US" dirty="0"/>
              <a:t>. In some cases it is appropriate to put the problem statement before the motivation, but usually this only works if most readers already understand why the problem is important.</a:t>
            </a:r>
          </a:p>
          <a:p>
            <a:endParaRPr lang="en-US" dirty="0"/>
          </a:p>
        </p:txBody>
      </p:sp>
    </p:spTree>
    <p:extLst>
      <p:ext uri="{BB962C8B-B14F-4D97-AF65-F5344CB8AC3E}">
        <p14:creationId xmlns:p14="http://schemas.microsoft.com/office/powerpoint/2010/main" val="3836651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656" y="499534"/>
            <a:ext cx="10753725" cy="5942830"/>
          </a:xfrm>
        </p:spPr>
        <p:txBody>
          <a:bodyPr>
            <a:normAutofit/>
          </a:bodyPr>
          <a:lstStyle/>
          <a:p>
            <a:r>
              <a:rPr lang="en-US" sz="3200" b="1" dirty="0"/>
              <a:t>3) Approach:</a:t>
            </a:r>
          </a:p>
          <a:p>
            <a:br>
              <a:rPr lang="en-US" dirty="0"/>
            </a:br>
            <a:r>
              <a:rPr lang="en-US" dirty="0"/>
              <a:t>How did you go about solving or making progress on the problem? Did you use simulation, analytic models, prototype construction, or analysis of field data for an actual product? What was the extent of your work (did you look at one application program or a hundred programs in twenty different programming languages?) What important variables did you control, ignore, or measure?</a:t>
            </a:r>
          </a:p>
          <a:p>
            <a:r>
              <a:rPr lang="en-US" sz="3200" b="1" dirty="0"/>
              <a:t>4) Results:</a:t>
            </a:r>
          </a:p>
          <a:p>
            <a:br>
              <a:rPr lang="en-US" dirty="0"/>
            </a:br>
            <a:r>
              <a:rPr lang="en-US" dirty="0"/>
              <a:t>What's the answer? Put the result there, in numbers (if needed). Avoid vague, hand-waving results such as "very", "small", or "significant." If you must be vague, you are only given license to do so when you can talk about orders-of-magnitude improvement. </a:t>
            </a:r>
          </a:p>
          <a:p>
            <a:endParaRPr lang="en-US" dirty="0"/>
          </a:p>
        </p:txBody>
      </p:sp>
    </p:spTree>
    <p:extLst>
      <p:ext uri="{BB962C8B-B14F-4D97-AF65-F5344CB8AC3E}">
        <p14:creationId xmlns:p14="http://schemas.microsoft.com/office/powerpoint/2010/main" val="969040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b="1" dirty="0"/>
              <a:t>5) Conclusions:</a:t>
            </a:r>
          </a:p>
          <a:p>
            <a:br>
              <a:rPr lang="en-US" dirty="0"/>
            </a:br>
            <a:r>
              <a:rPr lang="en-US" dirty="0"/>
              <a:t>What are the </a:t>
            </a:r>
            <a:r>
              <a:rPr lang="en-US" b="1" dirty="0"/>
              <a:t>implications</a:t>
            </a:r>
            <a:r>
              <a:rPr lang="en-US" dirty="0"/>
              <a:t> of your answer? Is it going to change the world (unlikely), be a significant "win", be a nice hack, or simply serve as a road sign indicating that this path is a waste of time (all of the previous results are useful). Are your results general, potentially generalizable, or specific to a particular case?</a:t>
            </a:r>
          </a:p>
          <a:p>
            <a:endParaRPr lang="en-US" dirty="0"/>
          </a:p>
          <a:p>
            <a:endParaRPr lang="en-US" dirty="0"/>
          </a:p>
        </p:txBody>
      </p:sp>
    </p:spTree>
    <p:extLst>
      <p:ext uri="{BB962C8B-B14F-4D97-AF65-F5344CB8AC3E}">
        <p14:creationId xmlns:p14="http://schemas.microsoft.com/office/powerpoint/2010/main" val="938953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919834"/>
          </a:xfrm>
        </p:spPr>
        <p:txBody>
          <a:bodyPr/>
          <a:lstStyle/>
          <a:p>
            <a:r>
              <a:rPr lang="en-US" dirty="0"/>
              <a:t>Abstract as whole…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61111166"/>
              </p:ext>
            </p:extLst>
          </p:nvPr>
        </p:nvGraphicFramePr>
        <p:xfrm>
          <a:off x="676275" y="2011363"/>
          <a:ext cx="10753725" cy="3767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8221855"/>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71101"/>
      </a:dk2>
      <a:lt2>
        <a:srgbClr val="E7E8E2"/>
      </a:lt2>
      <a:accent1>
        <a:srgbClr val="A6B727"/>
      </a:accent1>
      <a:accent2>
        <a:srgbClr val="F04304"/>
      </a:accent2>
      <a:accent3>
        <a:srgbClr val="EF8606"/>
      </a:accent3>
      <a:accent4>
        <a:srgbClr val="F2C100"/>
      </a:accent4>
      <a:accent5>
        <a:srgbClr val="A65001"/>
      </a:accent5>
      <a:accent6>
        <a:srgbClr val="BA9585"/>
      </a:accent6>
      <a:hlink>
        <a:srgbClr val="00B0F0"/>
      </a:hlink>
      <a:folHlink>
        <a:srgbClr val="7F7F7F"/>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A8A2BB7-7C5E-4EB2-B1F1-CFFF0F57E7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1675</TotalTime>
  <Words>1393</Words>
  <Application>Microsoft Office PowerPoint</Application>
  <PresentationFormat>Widescreen</PresentationFormat>
  <Paragraphs>108</Paragraphs>
  <Slides>25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Bodoni MT</vt:lpstr>
      <vt:lpstr>Calibri</vt:lpstr>
      <vt:lpstr>Calibri Light</vt:lpstr>
      <vt:lpstr>Inter</vt:lpstr>
      <vt:lpstr>Wingdings</vt:lpstr>
      <vt:lpstr>Metropolitan</vt:lpstr>
      <vt:lpstr>ABSTRACT WRITING</vt:lpstr>
      <vt:lpstr>Sample 1</vt:lpstr>
      <vt:lpstr>Sample 2</vt:lpstr>
      <vt:lpstr>What is an Abstract?</vt:lpstr>
      <vt:lpstr>Standard Word Limit</vt:lpstr>
      <vt:lpstr>Informative Abstract Format (For Completed Study)</vt:lpstr>
      <vt:lpstr>PowerPoint Presentation</vt:lpstr>
      <vt:lpstr>PowerPoint Presentation</vt:lpstr>
      <vt:lpstr>Abstract as whole…</vt:lpstr>
      <vt:lpstr>IMPROVE YOUR SCIENCE AND RESEARCH VOCABULARY</vt:lpstr>
      <vt:lpstr>Introduction in Technical Report</vt:lpstr>
      <vt:lpstr>What does it do?</vt:lpstr>
      <vt:lpstr>An introduction will have, </vt:lpstr>
      <vt:lpstr>1. Background </vt:lpstr>
      <vt:lpstr>2. Statement of Problem/Problem Statement</vt:lpstr>
      <vt:lpstr>PowerPoint Presentation</vt:lpstr>
      <vt:lpstr>EXAMPLE: Known and Unknown </vt:lpstr>
      <vt:lpstr>Contd. Relevance</vt:lpstr>
      <vt:lpstr>Contd. Your objective</vt:lpstr>
      <vt:lpstr>3. Purpose of the study </vt:lpstr>
      <vt:lpstr>4. Objectives of the study </vt:lpstr>
      <vt:lpstr>Action verbs to be used for objective/purpose</vt:lpstr>
      <vt:lpstr>5. Research questions</vt:lpstr>
      <vt:lpstr>6. Significance of the study </vt:lpstr>
      <vt:lpstr>7. Scope of the study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WRITNG</dc:title>
  <dc:creator>Sameera Sultan</dc:creator>
  <cp:lastModifiedBy>Javeria Ali</cp:lastModifiedBy>
  <cp:revision>26</cp:revision>
  <dcterms:created xsi:type="dcterms:W3CDTF">2019-03-26T05:22:40Z</dcterms:created>
  <dcterms:modified xsi:type="dcterms:W3CDTF">2023-10-05T18:00:45Z</dcterms:modified>
</cp:coreProperties>
</file>