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5" r:id="rId5"/>
    <p:sldId id="276" r:id="rId6"/>
    <p:sldId id="277" r:id="rId7"/>
    <p:sldId id="280" r:id="rId8"/>
    <p:sldId id="286" r:id="rId9"/>
    <p:sldId id="278" r:id="rId10"/>
    <p:sldId id="279" r:id="rId11"/>
    <p:sldId id="281" r:id="rId12"/>
    <p:sldId id="282" r:id="rId13"/>
    <p:sldId id="283" r:id="rId14"/>
    <p:sldId id="287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3822"/>
    <a:srgbClr val="574A34"/>
    <a:srgbClr val="917F5E"/>
    <a:srgbClr val="3D2515"/>
    <a:srgbClr val="836449"/>
    <a:srgbClr val="589449"/>
    <a:srgbClr val="313131"/>
    <a:srgbClr val="D5D5D5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0519" autoAdjust="0"/>
  </p:normalViewPr>
  <p:slideViewPr>
    <p:cSldViewPr>
      <p:cViewPr varScale="1">
        <p:scale>
          <a:sx n="70" d="100"/>
          <a:sy n="70" d="100"/>
        </p:scale>
        <p:origin x="4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098CF-89C3-4644-BA6F-CF8B8344D71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9114B0-7215-4D51-8393-BC8DACD2ABDD}">
      <dgm:prSet custT="1"/>
      <dgm:spPr/>
      <dgm:t>
        <a:bodyPr/>
        <a:lstStyle/>
        <a:p>
          <a:r>
            <a:rPr lang="en-US" sz="2800" dirty="0"/>
            <a:t>Taha Jawaid (21K-3881)</a:t>
          </a:r>
        </a:p>
      </dgm:t>
    </dgm:pt>
    <dgm:pt modelId="{448C69FF-78E5-463C-AFCB-C254806A1391}" type="parTrans" cxnId="{312EF2A4-CCFA-4A33-A3E2-561DB031EAA2}">
      <dgm:prSet/>
      <dgm:spPr/>
      <dgm:t>
        <a:bodyPr/>
        <a:lstStyle/>
        <a:p>
          <a:endParaRPr lang="en-US"/>
        </a:p>
      </dgm:t>
    </dgm:pt>
    <dgm:pt modelId="{51A7CB4C-B4D4-4F29-90A6-FF95C50FBF7A}" type="sibTrans" cxnId="{312EF2A4-CCFA-4A33-A3E2-561DB031EAA2}">
      <dgm:prSet/>
      <dgm:spPr/>
      <dgm:t>
        <a:bodyPr/>
        <a:lstStyle/>
        <a:p>
          <a:endParaRPr lang="en-US"/>
        </a:p>
      </dgm:t>
    </dgm:pt>
    <dgm:pt modelId="{D6B522EF-05C8-445E-B7B6-DE3B57EC9FBE}">
      <dgm:prSet custT="1"/>
      <dgm:spPr/>
      <dgm:t>
        <a:bodyPr/>
        <a:lstStyle/>
        <a:p>
          <a:r>
            <a:rPr lang="en-US" sz="2800" dirty="0"/>
            <a:t>Imran Ali (21K-3877)</a:t>
          </a:r>
        </a:p>
      </dgm:t>
    </dgm:pt>
    <dgm:pt modelId="{8BF88B2A-A23F-4CCD-AE5B-4E62099C064A}" type="parTrans" cxnId="{57EB5632-C27A-491A-A9EC-65254CD636EB}">
      <dgm:prSet/>
      <dgm:spPr/>
      <dgm:t>
        <a:bodyPr/>
        <a:lstStyle/>
        <a:p>
          <a:endParaRPr lang="en-US"/>
        </a:p>
      </dgm:t>
    </dgm:pt>
    <dgm:pt modelId="{1620D263-1F08-4D53-9F12-3FB8F9CFFD27}" type="sibTrans" cxnId="{57EB5632-C27A-491A-A9EC-65254CD636EB}">
      <dgm:prSet/>
      <dgm:spPr/>
      <dgm:t>
        <a:bodyPr/>
        <a:lstStyle/>
        <a:p>
          <a:endParaRPr lang="en-US"/>
        </a:p>
      </dgm:t>
    </dgm:pt>
    <dgm:pt modelId="{9D33F551-0D1A-4753-9D6E-CBC2EBCA1A68}">
      <dgm:prSet custT="1"/>
      <dgm:spPr/>
      <dgm:t>
        <a:bodyPr/>
        <a:lstStyle/>
        <a:p>
          <a:r>
            <a:rPr lang="en-US" sz="2800" dirty="0"/>
            <a:t>Taha Ali (21K-3867)</a:t>
          </a:r>
        </a:p>
      </dgm:t>
    </dgm:pt>
    <dgm:pt modelId="{072D9D3D-DD35-4646-8519-54496F755E38}" type="parTrans" cxnId="{58590DE8-4257-4B04-8D25-D83779C7308B}">
      <dgm:prSet/>
      <dgm:spPr/>
      <dgm:t>
        <a:bodyPr/>
        <a:lstStyle/>
        <a:p>
          <a:endParaRPr lang="en-US"/>
        </a:p>
      </dgm:t>
    </dgm:pt>
    <dgm:pt modelId="{02038FFE-9F29-4E86-98E9-8B145A5EC0F7}" type="sibTrans" cxnId="{58590DE8-4257-4B04-8D25-D83779C7308B}">
      <dgm:prSet/>
      <dgm:spPr/>
      <dgm:t>
        <a:bodyPr/>
        <a:lstStyle/>
        <a:p>
          <a:endParaRPr lang="en-US"/>
        </a:p>
      </dgm:t>
    </dgm:pt>
    <dgm:pt modelId="{7DBDBF17-5B1A-4445-A49C-D4A6F02F3D87}" type="pres">
      <dgm:prSet presAssocID="{044098CF-89C3-4644-BA6F-CF8B8344D71C}" presName="linear" presStyleCnt="0">
        <dgm:presLayoutVars>
          <dgm:animLvl val="lvl"/>
          <dgm:resizeHandles val="exact"/>
        </dgm:presLayoutVars>
      </dgm:prSet>
      <dgm:spPr/>
    </dgm:pt>
    <dgm:pt modelId="{E7E6D504-ECAE-4A32-A394-7206C632E161}" type="pres">
      <dgm:prSet presAssocID="{BD9114B0-7215-4D51-8393-BC8DACD2AB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50371F-9F31-4939-883C-8FBF2930D79B}" type="pres">
      <dgm:prSet presAssocID="{51A7CB4C-B4D4-4F29-90A6-FF95C50FBF7A}" presName="spacer" presStyleCnt="0"/>
      <dgm:spPr/>
    </dgm:pt>
    <dgm:pt modelId="{9DAF55F3-36AB-40BF-A13C-0623FC7FEEB3}" type="pres">
      <dgm:prSet presAssocID="{D6B522EF-05C8-445E-B7B6-DE3B57EC9F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2E1E18-D2E6-4233-B8D1-8B8BDA84BE5F}" type="pres">
      <dgm:prSet presAssocID="{1620D263-1F08-4D53-9F12-3FB8F9CFFD27}" presName="spacer" presStyleCnt="0"/>
      <dgm:spPr/>
    </dgm:pt>
    <dgm:pt modelId="{DC81B49D-A8EE-41C8-926C-8B81AE3A0CE7}" type="pres">
      <dgm:prSet presAssocID="{9D33F551-0D1A-4753-9D6E-CBC2EBCA1A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579D915-7214-4A23-85B7-D6D872BA86F1}" type="presOf" srcId="{9D33F551-0D1A-4753-9D6E-CBC2EBCA1A68}" destId="{DC81B49D-A8EE-41C8-926C-8B81AE3A0CE7}" srcOrd="0" destOrd="0" presId="urn:microsoft.com/office/officeart/2005/8/layout/vList2"/>
    <dgm:cxn modelId="{57EB5632-C27A-491A-A9EC-65254CD636EB}" srcId="{044098CF-89C3-4644-BA6F-CF8B8344D71C}" destId="{D6B522EF-05C8-445E-B7B6-DE3B57EC9FBE}" srcOrd="1" destOrd="0" parTransId="{8BF88B2A-A23F-4CCD-AE5B-4E62099C064A}" sibTransId="{1620D263-1F08-4D53-9F12-3FB8F9CFFD27}"/>
    <dgm:cxn modelId="{8397CA7B-066F-439B-93F0-806308FF7693}" type="presOf" srcId="{D6B522EF-05C8-445E-B7B6-DE3B57EC9FBE}" destId="{9DAF55F3-36AB-40BF-A13C-0623FC7FEEB3}" srcOrd="0" destOrd="0" presId="urn:microsoft.com/office/officeart/2005/8/layout/vList2"/>
    <dgm:cxn modelId="{312EF2A4-CCFA-4A33-A3E2-561DB031EAA2}" srcId="{044098CF-89C3-4644-BA6F-CF8B8344D71C}" destId="{BD9114B0-7215-4D51-8393-BC8DACD2ABDD}" srcOrd="0" destOrd="0" parTransId="{448C69FF-78E5-463C-AFCB-C254806A1391}" sibTransId="{51A7CB4C-B4D4-4F29-90A6-FF95C50FBF7A}"/>
    <dgm:cxn modelId="{88033AAE-CA2F-4155-85A8-3D96E3FBFC71}" type="presOf" srcId="{BD9114B0-7215-4D51-8393-BC8DACD2ABDD}" destId="{E7E6D504-ECAE-4A32-A394-7206C632E161}" srcOrd="0" destOrd="0" presId="urn:microsoft.com/office/officeart/2005/8/layout/vList2"/>
    <dgm:cxn modelId="{407FF4D2-D37A-4118-BAF7-F2B1BCD52C19}" type="presOf" srcId="{044098CF-89C3-4644-BA6F-CF8B8344D71C}" destId="{7DBDBF17-5B1A-4445-A49C-D4A6F02F3D87}" srcOrd="0" destOrd="0" presId="urn:microsoft.com/office/officeart/2005/8/layout/vList2"/>
    <dgm:cxn modelId="{58590DE8-4257-4B04-8D25-D83779C7308B}" srcId="{044098CF-89C3-4644-BA6F-CF8B8344D71C}" destId="{9D33F551-0D1A-4753-9D6E-CBC2EBCA1A68}" srcOrd="2" destOrd="0" parTransId="{072D9D3D-DD35-4646-8519-54496F755E38}" sibTransId="{02038FFE-9F29-4E86-98E9-8B145A5EC0F7}"/>
    <dgm:cxn modelId="{FCEC8E38-8396-49FB-AF81-B9753654648C}" type="presParOf" srcId="{7DBDBF17-5B1A-4445-A49C-D4A6F02F3D87}" destId="{E7E6D504-ECAE-4A32-A394-7206C632E161}" srcOrd="0" destOrd="0" presId="urn:microsoft.com/office/officeart/2005/8/layout/vList2"/>
    <dgm:cxn modelId="{99E43FDF-B093-49C3-9427-6934DBEA2D65}" type="presParOf" srcId="{7DBDBF17-5B1A-4445-A49C-D4A6F02F3D87}" destId="{F750371F-9F31-4939-883C-8FBF2930D79B}" srcOrd="1" destOrd="0" presId="urn:microsoft.com/office/officeart/2005/8/layout/vList2"/>
    <dgm:cxn modelId="{DC5583C3-5C83-4307-AE31-FE164BD73A26}" type="presParOf" srcId="{7DBDBF17-5B1A-4445-A49C-D4A6F02F3D87}" destId="{9DAF55F3-36AB-40BF-A13C-0623FC7FEEB3}" srcOrd="2" destOrd="0" presId="urn:microsoft.com/office/officeart/2005/8/layout/vList2"/>
    <dgm:cxn modelId="{4663C6EA-C526-4096-896D-D46926901E1A}" type="presParOf" srcId="{7DBDBF17-5B1A-4445-A49C-D4A6F02F3D87}" destId="{DD2E1E18-D2E6-4233-B8D1-8B8BDA84BE5F}" srcOrd="3" destOrd="0" presId="urn:microsoft.com/office/officeart/2005/8/layout/vList2"/>
    <dgm:cxn modelId="{88285122-5008-431F-B31B-301B74D82950}" type="presParOf" srcId="{7DBDBF17-5B1A-4445-A49C-D4A6F02F3D87}" destId="{DC81B49D-A8EE-41C8-926C-8B81AE3A0CE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3F079A-BD95-4E6B-A742-67629D759D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149B15-647E-4E39-A1F1-0E9A3955AE9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D1FA85EF-04EF-4C58-B25B-1236E0003AE1}" type="parTrans" cxnId="{BBAA5E5D-404B-42CC-871D-9A228CC41F7B}">
      <dgm:prSet/>
      <dgm:spPr/>
      <dgm:t>
        <a:bodyPr/>
        <a:lstStyle/>
        <a:p>
          <a:endParaRPr lang="en-US"/>
        </a:p>
      </dgm:t>
    </dgm:pt>
    <dgm:pt modelId="{BDD6D6F3-2E16-4E08-AEF1-C347DB39F8A5}" type="sibTrans" cxnId="{BBAA5E5D-404B-42CC-871D-9A228CC41F7B}">
      <dgm:prSet/>
      <dgm:spPr/>
      <dgm:t>
        <a:bodyPr/>
        <a:lstStyle/>
        <a:p>
          <a:endParaRPr lang="en-US"/>
        </a:p>
      </dgm:t>
    </dgm:pt>
    <dgm:pt modelId="{A8520D70-A1EE-4E24-8D63-4D968D09BE52}">
      <dgm:prSet/>
      <dgm:spPr/>
      <dgm:t>
        <a:bodyPr/>
        <a:lstStyle/>
        <a:p>
          <a:r>
            <a:rPr lang="en-US"/>
            <a:t>Features/Literature Review</a:t>
          </a:r>
        </a:p>
      </dgm:t>
    </dgm:pt>
    <dgm:pt modelId="{4D39F498-6567-4DF8-9815-CA52B1C1FBCB}" type="parTrans" cxnId="{E795B0E6-5A3A-4EA1-BC6C-451BF4EB911E}">
      <dgm:prSet/>
      <dgm:spPr/>
      <dgm:t>
        <a:bodyPr/>
        <a:lstStyle/>
        <a:p>
          <a:endParaRPr lang="en-US"/>
        </a:p>
      </dgm:t>
    </dgm:pt>
    <dgm:pt modelId="{18FB8760-EAB9-4947-AFD8-25D63CE9A001}" type="sibTrans" cxnId="{E795B0E6-5A3A-4EA1-BC6C-451BF4EB911E}">
      <dgm:prSet/>
      <dgm:spPr/>
      <dgm:t>
        <a:bodyPr/>
        <a:lstStyle/>
        <a:p>
          <a:endParaRPr lang="en-US"/>
        </a:p>
      </dgm:t>
    </dgm:pt>
    <dgm:pt modelId="{FD043EA4-86C1-4DC0-8F3A-D025619201F8}">
      <dgm:prSet/>
      <dgm:spPr/>
      <dgm:t>
        <a:bodyPr/>
        <a:lstStyle/>
        <a:p>
          <a:r>
            <a:rPr lang="en-US"/>
            <a:t>Methodology</a:t>
          </a:r>
        </a:p>
      </dgm:t>
    </dgm:pt>
    <dgm:pt modelId="{C90007DA-56D1-40D9-B522-596B01857676}" type="parTrans" cxnId="{CD8AE5F5-881B-4222-BE74-E1C88EB69ECE}">
      <dgm:prSet/>
      <dgm:spPr/>
      <dgm:t>
        <a:bodyPr/>
        <a:lstStyle/>
        <a:p>
          <a:endParaRPr lang="en-US"/>
        </a:p>
      </dgm:t>
    </dgm:pt>
    <dgm:pt modelId="{D3626948-FD4A-4641-8481-4ED77BF91EA2}" type="sibTrans" cxnId="{CD8AE5F5-881B-4222-BE74-E1C88EB69ECE}">
      <dgm:prSet/>
      <dgm:spPr/>
      <dgm:t>
        <a:bodyPr/>
        <a:lstStyle/>
        <a:p>
          <a:endParaRPr lang="en-US"/>
        </a:p>
      </dgm:t>
    </dgm:pt>
    <dgm:pt modelId="{ACEF42F0-B040-425F-84FE-A9747434F075}">
      <dgm:prSet/>
      <dgm:spPr/>
      <dgm:t>
        <a:bodyPr/>
        <a:lstStyle/>
        <a:p>
          <a:r>
            <a:rPr lang="en-US"/>
            <a:t>Planning &amp; Hardware Requirements</a:t>
          </a:r>
        </a:p>
      </dgm:t>
    </dgm:pt>
    <dgm:pt modelId="{4D307CED-CBF3-448F-BBCC-2D485D175323}" type="parTrans" cxnId="{EE5A4B72-6804-4289-9266-D57C0E99DDA2}">
      <dgm:prSet/>
      <dgm:spPr/>
      <dgm:t>
        <a:bodyPr/>
        <a:lstStyle/>
        <a:p>
          <a:endParaRPr lang="en-US"/>
        </a:p>
      </dgm:t>
    </dgm:pt>
    <dgm:pt modelId="{E9F73A9E-DBBD-40DB-B6AF-062D7B2265C7}" type="sibTrans" cxnId="{EE5A4B72-6804-4289-9266-D57C0E99DDA2}">
      <dgm:prSet/>
      <dgm:spPr/>
      <dgm:t>
        <a:bodyPr/>
        <a:lstStyle/>
        <a:p>
          <a:endParaRPr lang="en-US"/>
        </a:p>
      </dgm:t>
    </dgm:pt>
    <dgm:pt modelId="{4AF34A93-29CE-4B63-9822-EB9CA1A976E6}">
      <dgm:prSet/>
      <dgm:spPr/>
      <dgm:t>
        <a:bodyPr/>
        <a:lstStyle/>
        <a:p>
          <a:r>
            <a:rPr lang="en-US"/>
            <a:t>System Diagram</a:t>
          </a:r>
        </a:p>
      </dgm:t>
    </dgm:pt>
    <dgm:pt modelId="{F97D0B0C-A061-4CA4-8696-5346F66574B3}" type="parTrans" cxnId="{C18F30C8-7CA4-45FA-A90D-F8723CACF475}">
      <dgm:prSet/>
      <dgm:spPr/>
      <dgm:t>
        <a:bodyPr/>
        <a:lstStyle/>
        <a:p>
          <a:endParaRPr lang="en-US"/>
        </a:p>
      </dgm:t>
    </dgm:pt>
    <dgm:pt modelId="{3407C5E6-4A5F-4A37-839A-622F1C60B07E}" type="sibTrans" cxnId="{C18F30C8-7CA4-45FA-A90D-F8723CACF475}">
      <dgm:prSet/>
      <dgm:spPr/>
      <dgm:t>
        <a:bodyPr/>
        <a:lstStyle/>
        <a:p>
          <a:endParaRPr lang="en-US"/>
        </a:p>
      </dgm:t>
    </dgm:pt>
    <dgm:pt modelId="{63D3A184-243E-45F9-814B-C97A24AC6B98}" type="pres">
      <dgm:prSet presAssocID="{F73F079A-BD95-4E6B-A742-67629D759DCA}" presName="linear" presStyleCnt="0">
        <dgm:presLayoutVars>
          <dgm:animLvl val="lvl"/>
          <dgm:resizeHandles val="exact"/>
        </dgm:presLayoutVars>
      </dgm:prSet>
      <dgm:spPr/>
    </dgm:pt>
    <dgm:pt modelId="{CF907388-79F1-4972-BB74-1CCEA0A45A9F}" type="pres">
      <dgm:prSet presAssocID="{1B149B15-647E-4E39-A1F1-0E9A3955AE9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4E6379-65F2-437F-8759-7F12AF9D27AA}" type="pres">
      <dgm:prSet presAssocID="{BDD6D6F3-2E16-4E08-AEF1-C347DB39F8A5}" presName="spacer" presStyleCnt="0"/>
      <dgm:spPr/>
    </dgm:pt>
    <dgm:pt modelId="{D132613C-6ADD-46D7-B2D7-1D8F72C4ECE1}" type="pres">
      <dgm:prSet presAssocID="{A8520D70-A1EE-4E24-8D63-4D968D09BE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697B6A-6E23-41AB-BE0C-969B97A44B83}" type="pres">
      <dgm:prSet presAssocID="{18FB8760-EAB9-4947-AFD8-25D63CE9A001}" presName="spacer" presStyleCnt="0"/>
      <dgm:spPr/>
    </dgm:pt>
    <dgm:pt modelId="{A9B38337-4C2E-4DB2-8BF8-A1B2C84C210D}" type="pres">
      <dgm:prSet presAssocID="{FD043EA4-86C1-4DC0-8F3A-D025619201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60D8004-7772-4E74-8B0D-08638ECB6207}" type="pres">
      <dgm:prSet presAssocID="{D3626948-FD4A-4641-8481-4ED77BF91EA2}" presName="spacer" presStyleCnt="0"/>
      <dgm:spPr/>
    </dgm:pt>
    <dgm:pt modelId="{EDE6E484-975E-4FDB-B7EC-A57BBCB9FB64}" type="pres">
      <dgm:prSet presAssocID="{ACEF42F0-B040-425F-84FE-A9747434F0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D57B042-3970-4F7B-96F1-37231264D5D3}" type="pres">
      <dgm:prSet presAssocID="{E9F73A9E-DBBD-40DB-B6AF-062D7B2265C7}" presName="spacer" presStyleCnt="0"/>
      <dgm:spPr/>
    </dgm:pt>
    <dgm:pt modelId="{FE468A3C-32D7-4EA0-863C-9F3CC7F7E4E2}" type="pres">
      <dgm:prSet presAssocID="{4AF34A93-29CE-4B63-9822-EB9CA1A976E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8B4B802-05C2-4047-8791-3ABC40A32BF0}" type="presOf" srcId="{ACEF42F0-B040-425F-84FE-A9747434F075}" destId="{EDE6E484-975E-4FDB-B7EC-A57BBCB9FB64}" srcOrd="0" destOrd="0" presId="urn:microsoft.com/office/officeart/2005/8/layout/vList2"/>
    <dgm:cxn modelId="{25A90119-4DE9-4A9F-95E2-719022FE8050}" type="presOf" srcId="{FD043EA4-86C1-4DC0-8F3A-D025619201F8}" destId="{A9B38337-4C2E-4DB2-8BF8-A1B2C84C210D}" srcOrd="0" destOrd="0" presId="urn:microsoft.com/office/officeart/2005/8/layout/vList2"/>
    <dgm:cxn modelId="{BBAA5E5D-404B-42CC-871D-9A228CC41F7B}" srcId="{F73F079A-BD95-4E6B-A742-67629D759DCA}" destId="{1B149B15-647E-4E39-A1F1-0E9A3955AE9A}" srcOrd="0" destOrd="0" parTransId="{D1FA85EF-04EF-4C58-B25B-1236E0003AE1}" sibTransId="{BDD6D6F3-2E16-4E08-AEF1-C347DB39F8A5}"/>
    <dgm:cxn modelId="{2CD5DC51-6985-4BC2-9B18-47D06F84975C}" type="presOf" srcId="{1B149B15-647E-4E39-A1F1-0E9A3955AE9A}" destId="{CF907388-79F1-4972-BB74-1CCEA0A45A9F}" srcOrd="0" destOrd="0" presId="urn:microsoft.com/office/officeart/2005/8/layout/vList2"/>
    <dgm:cxn modelId="{EE5A4B72-6804-4289-9266-D57C0E99DDA2}" srcId="{F73F079A-BD95-4E6B-A742-67629D759DCA}" destId="{ACEF42F0-B040-425F-84FE-A9747434F075}" srcOrd="3" destOrd="0" parTransId="{4D307CED-CBF3-448F-BBCC-2D485D175323}" sibTransId="{E9F73A9E-DBBD-40DB-B6AF-062D7B2265C7}"/>
    <dgm:cxn modelId="{384469AE-79C2-4CD6-9D2E-46D3CBCE81F8}" type="presOf" srcId="{F73F079A-BD95-4E6B-A742-67629D759DCA}" destId="{63D3A184-243E-45F9-814B-C97A24AC6B98}" srcOrd="0" destOrd="0" presId="urn:microsoft.com/office/officeart/2005/8/layout/vList2"/>
    <dgm:cxn modelId="{C18F30C8-7CA4-45FA-A90D-F8723CACF475}" srcId="{F73F079A-BD95-4E6B-A742-67629D759DCA}" destId="{4AF34A93-29CE-4B63-9822-EB9CA1A976E6}" srcOrd="4" destOrd="0" parTransId="{F97D0B0C-A061-4CA4-8696-5346F66574B3}" sibTransId="{3407C5E6-4A5F-4A37-839A-622F1C60B07E}"/>
    <dgm:cxn modelId="{A4B0C6D4-BAB1-4024-B120-4B29A4C8C070}" type="presOf" srcId="{A8520D70-A1EE-4E24-8D63-4D968D09BE52}" destId="{D132613C-6ADD-46D7-B2D7-1D8F72C4ECE1}" srcOrd="0" destOrd="0" presId="urn:microsoft.com/office/officeart/2005/8/layout/vList2"/>
    <dgm:cxn modelId="{BAF43DDC-AFF2-4CA9-AD56-DA413E63BB16}" type="presOf" srcId="{4AF34A93-29CE-4B63-9822-EB9CA1A976E6}" destId="{FE468A3C-32D7-4EA0-863C-9F3CC7F7E4E2}" srcOrd="0" destOrd="0" presId="urn:microsoft.com/office/officeart/2005/8/layout/vList2"/>
    <dgm:cxn modelId="{E795B0E6-5A3A-4EA1-BC6C-451BF4EB911E}" srcId="{F73F079A-BD95-4E6B-A742-67629D759DCA}" destId="{A8520D70-A1EE-4E24-8D63-4D968D09BE52}" srcOrd="1" destOrd="0" parTransId="{4D39F498-6567-4DF8-9815-CA52B1C1FBCB}" sibTransId="{18FB8760-EAB9-4947-AFD8-25D63CE9A001}"/>
    <dgm:cxn modelId="{CD8AE5F5-881B-4222-BE74-E1C88EB69ECE}" srcId="{F73F079A-BD95-4E6B-A742-67629D759DCA}" destId="{FD043EA4-86C1-4DC0-8F3A-D025619201F8}" srcOrd="2" destOrd="0" parTransId="{C90007DA-56D1-40D9-B522-596B01857676}" sibTransId="{D3626948-FD4A-4641-8481-4ED77BF91EA2}"/>
    <dgm:cxn modelId="{2F282ACC-56FF-45D0-8EBE-CD2D6CC7D86E}" type="presParOf" srcId="{63D3A184-243E-45F9-814B-C97A24AC6B98}" destId="{CF907388-79F1-4972-BB74-1CCEA0A45A9F}" srcOrd="0" destOrd="0" presId="urn:microsoft.com/office/officeart/2005/8/layout/vList2"/>
    <dgm:cxn modelId="{BB030BB1-85F5-4596-ACA6-79AEC7770D74}" type="presParOf" srcId="{63D3A184-243E-45F9-814B-C97A24AC6B98}" destId="{D84E6379-65F2-437F-8759-7F12AF9D27AA}" srcOrd="1" destOrd="0" presId="urn:microsoft.com/office/officeart/2005/8/layout/vList2"/>
    <dgm:cxn modelId="{3D38CF66-F103-4E2D-8C66-F3CAF279F1EC}" type="presParOf" srcId="{63D3A184-243E-45F9-814B-C97A24AC6B98}" destId="{D132613C-6ADD-46D7-B2D7-1D8F72C4ECE1}" srcOrd="2" destOrd="0" presId="urn:microsoft.com/office/officeart/2005/8/layout/vList2"/>
    <dgm:cxn modelId="{DB7362BD-C5C3-4B17-B28B-0EF2A3F8B6AE}" type="presParOf" srcId="{63D3A184-243E-45F9-814B-C97A24AC6B98}" destId="{91697B6A-6E23-41AB-BE0C-969B97A44B83}" srcOrd="3" destOrd="0" presId="urn:microsoft.com/office/officeart/2005/8/layout/vList2"/>
    <dgm:cxn modelId="{DD3310FF-0F89-4D91-97F2-CF92B3F6A550}" type="presParOf" srcId="{63D3A184-243E-45F9-814B-C97A24AC6B98}" destId="{A9B38337-4C2E-4DB2-8BF8-A1B2C84C210D}" srcOrd="4" destOrd="0" presId="urn:microsoft.com/office/officeart/2005/8/layout/vList2"/>
    <dgm:cxn modelId="{600D3CC6-0654-496A-9238-CC702E5EFC5A}" type="presParOf" srcId="{63D3A184-243E-45F9-814B-C97A24AC6B98}" destId="{960D8004-7772-4E74-8B0D-08638ECB6207}" srcOrd="5" destOrd="0" presId="urn:microsoft.com/office/officeart/2005/8/layout/vList2"/>
    <dgm:cxn modelId="{EA74906F-58E9-4AB4-B9AB-62BEF89BADC9}" type="presParOf" srcId="{63D3A184-243E-45F9-814B-C97A24AC6B98}" destId="{EDE6E484-975E-4FDB-B7EC-A57BBCB9FB64}" srcOrd="6" destOrd="0" presId="urn:microsoft.com/office/officeart/2005/8/layout/vList2"/>
    <dgm:cxn modelId="{89A4C302-98B1-4481-B8BF-0E475C9FEA46}" type="presParOf" srcId="{63D3A184-243E-45F9-814B-C97A24AC6B98}" destId="{CD57B042-3970-4F7B-96F1-37231264D5D3}" srcOrd="7" destOrd="0" presId="urn:microsoft.com/office/officeart/2005/8/layout/vList2"/>
    <dgm:cxn modelId="{34624BA7-D9F5-42AC-9B43-AC4CFF86B91C}" type="presParOf" srcId="{63D3A184-243E-45F9-814B-C97A24AC6B98}" destId="{FE468A3C-32D7-4EA0-863C-9F3CC7F7E4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06C240-EDCE-47D8-B63C-7AB6BFF1460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BC33D7-395D-4AB6-9FFE-79C98E1A82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/>
            <a:t>Planting trees is one of the most effective strategies to combat climate change by regulating temperature, improving air quality, and enhancing urban environments.</a:t>
          </a:r>
          <a:endParaRPr lang="en-US" sz="1300" dirty="0"/>
        </a:p>
      </dgm:t>
    </dgm:pt>
    <dgm:pt modelId="{B76C9DD9-4307-4EF3-8AF5-3035E2EB6923}" type="parTrans" cxnId="{4625D12F-A3D3-4952-B506-8E15CD685D88}">
      <dgm:prSet/>
      <dgm:spPr/>
      <dgm:t>
        <a:bodyPr/>
        <a:lstStyle/>
        <a:p>
          <a:endParaRPr lang="en-US"/>
        </a:p>
      </dgm:t>
    </dgm:pt>
    <dgm:pt modelId="{23139EBF-01DD-43DB-ABFD-1C0C25AA5C60}" type="sibTrans" cxnId="{4625D12F-A3D3-4952-B506-8E15CD685D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733DFD-B6F5-476C-9096-EF08BBAA55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/>
            <a:t>Temperature, humidity, air quality, and soil condition are key elements in determining the best locations for tree planting.</a:t>
          </a:r>
          <a:endParaRPr lang="en-US" sz="1300" dirty="0"/>
        </a:p>
      </dgm:t>
    </dgm:pt>
    <dgm:pt modelId="{11BC430E-0C7F-4280-97B4-F617F0C2002A}" type="parTrans" cxnId="{36455A82-7FF3-4583-8A65-2D2EF4EE9FC6}">
      <dgm:prSet/>
      <dgm:spPr/>
      <dgm:t>
        <a:bodyPr/>
        <a:lstStyle/>
        <a:p>
          <a:endParaRPr lang="en-US"/>
        </a:p>
      </dgm:t>
    </dgm:pt>
    <dgm:pt modelId="{72A2DA32-842A-4048-8D3A-13E78C1E8B3C}" type="sibTrans" cxnId="{36455A82-7FF3-4583-8A65-2D2EF4EE9F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CB80FB-160D-40A1-9867-8DD7B597C1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/>
            <a:t>Computers and environmental sensor networks, like IoT and satellite data, improve the accuracy of tree planting recommendations and urban greening efforts.</a:t>
          </a:r>
          <a:endParaRPr lang="en-US" sz="1300" dirty="0"/>
        </a:p>
      </dgm:t>
    </dgm:pt>
    <dgm:pt modelId="{77B46701-CFFF-4EC3-9F67-609534065231}" type="parTrans" cxnId="{05B123E7-E88A-4B71-8E07-5ABC057D1A8B}">
      <dgm:prSet/>
      <dgm:spPr/>
      <dgm:t>
        <a:bodyPr/>
        <a:lstStyle/>
        <a:p>
          <a:endParaRPr lang="en-US"/>
        </a:p>
      </dgm:t>
    </dgm:pt>
    <dgm:pt modelId="{791351B8-9D56-4B89-AFD6-633FE103FBD7}" type="sibTrans" cxnId="{05B123E7-E88A-4B71-8E07-5ABC057D1A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A5DFC5-3EB0-4FF2-8879-4DD35F0801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/>
            <a:t>The Punjab government's satellite monitoring system has successfully tracked environmental changes, providing valuable data to mitigate air pollution and support afforestation efforts.</a:t>
          </a:r>
          <a:endParaRPr lang="en-US" sz="1300" dirty="0"/>
        </a:p>
      </dgm:t>
    </dgm:pt>
    <dgm:pt modelId="{E6B77BE4-C2D2-4160-BE25-609EEE72A630}" type="parTrans" cxnId="{2964578F-1CDF-49F8-BC0D-B7CC72FDE8DC}">
      <dgm:prSet/>
      <dgm:spPr/>
      <dgm:t>
        <a:bodyPr/>
        <a:lstStyle/>
        <a:p>
          <a:endParaRPr lang="en-US"/>
        </a:p>
      </dgm:t>
    </dgm:pt>
    <dgm:pt modelId="{9D445450-7DAC-40AB-8ABA-81D449D8E2BA}" type="sibTrans" cxnId="{2964578F-1CDF-49F8-BC0D-B7CC72FDE8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BCC684-58E4-478F-8608-1FA851F5D9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1" dirty="0"/>
            <a:t>Combining AI models and sensor data helps provide precise recommendations for tree planting, increasing the efficiency and environmental impact of urban greening projects.</a:t>
          </a:r>
          <a:endParaRPr lang="en-US" sz="1300" dirty="0"/>
        </a:p>
      </dgm:t>
    </dgm:pt>
    <dgm:pt modelId="{0EF6583C-3A58-41E8-A5B3-C770060452B1}" type="parTrans" cxnId="{BD0BB663-CF7F-4C8F-816C-5182DE3C6114}">
      <dgm:prSet/>
      <dgm:spPr/>
      <dgm:t>
        <a:bodyPr/>
        <a:lstStyle/>
        <a:p>
          <a:endParaRPr lang="en-US"/>
        </a:p>
      </dgm:t>
    </dgm:pt>
    <dgm:pt modelId="{10BE879B-32FC-4E3D-8B1D-2D48B1E7D9EF}" type="sibTrans" cxnId="{BD0BB663-CF7F-4C8F-816C-5182DE3C6114}">
      <dgm:prSet/>
      <dgm:spPr/>
      <dgm:t>
        <a:bodyPr/>
        <a:lstStyle/>
        <a:p>
          <a:endParaRPr lang="en-US"/>
        </a:p>
      </dgm:t>
    </dgm:pt>
    <dgm:pt modelId="{A612992C-1480-4AAD-BBD2-C062810DA1A6}" type="pres">
      <dgm:prSet presAssocID="{9006C240-EDCE-47D8-B63C-7AB6BFF14602}" presName="root" presStyleCnt="0">
        <dgm:presLayoutVars>
          <dgm:dir/>
          <dgm:resizeHandles val="exact"/>
        </dgm:presLayoutVars>
      </dgm:prSet>
      <dgm:spPr/>
    </dgm:pt>
    <dgm:pt modelId="{7EF40F2D-E990-44F8-9754-C4B59F305730}" type="pres">
      <dgm:prSet presAssocID="{9006C240-EDCE-47D8-B63C-7AB6BFF14602}" presName="container" presStyleCnt="0">
        <dgm:presLayoutVars>
          <dgm:dir/>
          <dgm:resizeHandles val="exact"/>
        </dgm:presLayoutVars>
      </dgm:prSet>
      <dgm:spPr/>
    </dgm:pt>
    <dgm:pt modelId="{6F71251D-8AEB-4D36-BC93-123E9545F0D4}" type="pres">
      <dgm:prSet presAssocID="{51BC33D7-395D-4AB6-9FFE-79C98E1A82D3}" presName="compNode" presStyleCnt="0"/>
      <dgm:spPr/>
    </dgm:pt>
    <dgm:pt modelId="{0222D8B2-54CD-4790-A54E-D3B2274DE628}" type="pres">
      <dgm:prSet presAssocID="{51BC33D7-395D-4AB6-9FFE-79C98E1A82D3}" presName="iconBgRect" presStyleLbl="bgShp" presStyleIdx="0" presStyleCnt="5"/>
      <dgm:spPr/>
    </dgm:pt>
    <dgm:pt modelId="{12CA2CB3-525F-4C30-9CA6-1494C2E77D29}" type="pres">
      <dgm:prSet presAssocID="{51BC33D7-395D-4AB6-9FFE-79C98E1A82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D6A49E8-C580-4BD5-898D-ECD6ED9E12D0}" type="pres">
      <dgm:prSet presAssocID="{51BC33D7-395D-4AB6-9FFE-79C98E1A82D3}" presName="spaceRect" presStyleCnt="0"/>
      <dgm:spPr/>
    </dgm:pt>
    <dgm:pt modelId="{C83310BB-C4D2-4DEE-B0A2-C8843EF81466}" type="pres">
      <dgm:prSet presAssocID="{51BC33D7-395D-4AB6-9FFE-79C98E1A82D3}" presName="textRect" presStyleLbl="revTx" presStyleIdx="0" presStyleCnt="5">
        <dgm:presLayoutVars>
          <dgm:chMax val="1"/>
          <dgm:chPref val="1"/>
        </dgm:presLayoutVars>
      </dgm:prSet>
      <dgm:spPr/>
    </dgm:pt>
    <dgm:pt modelId="{B09ABCFE-6882-485B-B3FE-3A43CA452AD4}" type="pres">
      <dgm:prSet presAssocID="{23139EBF-01DD-43DB-ABFD-1C0C25AA5C60}" presName="sibTrans" presStyleLbl="sibTrans2D1" presStyleIdx="0" presStyleCnt="0"/>
      <dgm:spPr/>
    </dgm:pt>
    <dgm:pt modelId="{635691D0-80FA-4B8B-9E61-3125E872FBF1}" type="pres">
      <dgm:prSet presAssocID="{B5733DFD-B6F5-476C-9096-EF08BBAA55F7}" presName="compNode" presStyleCnt="0"/>
      <dgm:spPr/>
    </dgm:pt>
    <dgm:pt modelId="{D64EBD6E-FBB2-4A73-9588-9D7FF4C893DE}" type="pres">
      <dgm:prSet presAssocID="{B5733DFD-B6F5-476C-9096-EF08BBAA55F7}" presName="iconBgRect" presStyleLbl="bgShp" presStyleIdx="1" presStyleCnt="5"/>
      <dgm:spPr/>
    </dgm:pt>
    <dgm:pt modelId="{FB3EB4F2-38D3-451F-AEFD-DEF127B19EA4}" type="pres">
      <dgm:prSet presAssocID="{B5733DFD-B6F5-476C-9096-EF08BBAA55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7549A773-9776-4659-8FAA-AF64194E371D}" type="pres">
      <dgm:prSet presAssocID="{B5733DFD-B6F5-476C-9096-EF08BBAA55F7}" presName="spaceRect" presStyleCnt="0"/>
      <dgm:spPr/>
    </dgm:pt>
    <dgm:pt modelId="{8165FB4F-CD9D-49BC-B176-8D4C3734DEE3}" type="pres">
      <dgm:prSet presAssocID="{B5733DFD-B6F5-476C-9096-EF08BBAA55F7}" presName="textRect" presStyleLbl="revTx" presStyleIdx="1" presStyleCnt="5">
        <dgm:presLayoutVars>
          <dgm:chMax val="1"/>
          <dgm:chPref val="1"/>
        </dgm:presLayoutVars>
      </dgm:prSet>
      <dgm:spPr/>
    </dgm:pt>
    <dgm:pt modelId="{0B206FFF-A961-490B-BB94-3BB196D854F5}" type="pres">
      <dgm:prSet presAssocID="{72A2DA32-842A-4048-8D3A-13E78C1E8B3C}" presName="sibTrans" presStyleLbl="sibTrans2D1" presStyleIdx="0" presStyleCnt="0"/>
      <dgm:spPr/>
    </dgm:pt>
    <dgm:pt modelId="{90C8C022-DA74-4D6A-830F-DA571E96BCE7}" type="pres">
      <dgm:prSet presAssocID="{79CB80FB-160D-40A1-9867-8DD7B597C125}" presName="compNode" presStyleCnt="0"/>
      <dgm:spPr/>
    </dgm:pt>
    <dgm:pt modelId="{A33FD612-632A-4E69-A596-7D762471E2FC}" type="pres">
      <dgm:prSet presAssocID="{79CB80FB-160D-40A1-9867-8DD7B597C125}" presName="iconBgRect" presStyleLbl="bgShp" presStyleIdx="2" presStyleCnt="5"/>
      <dgm:spPr/>
    </dgm:pt>
    <dgm:pt modelId="{9F994C29-F1EE-4460-88E9-07312E993B1C}" type="pres">
      <dgm:prSet presAssocID="{79CB80FB-160D-40A1-9867-8DD7B597C1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37F146-1A5E-4E4E-A6B4-4C8930DE93B5}" type="pres">
      <dgm:prSet presAssocID="{79CB80FB-160D-40A1-9867-8DD7B597C125}" presName="spaceRect" presStyleCnt="0"/>
      <dgm:spPr/>
    </dgm:pt>
    <dgm:pt modelId="{F7FB83D7-D67B-4C57-9D63-F5CCDEA644C1}" type="pres">
      <dgm:prSet presAssocID="{79CB80FB-160D-40A1-9867-8DD7B597C125}" presName="textRect" presStyleLbl="revTx" presStyleIdx="2" presStyleCnt="5">
        <dgm:presLayoutVars>
          <dgm:chMax val="1"/>
          <dgm:chPref val="1"/>
        </dgm:presLayoutVars>
      </dgm:prSet>
      <dgm:spPr/>
    </dgm:pt>
    <dgm:pt modelId="{EA4EB073-9EE9-4873-88C4-1B209E532E1A}" type="pres">
      <dgm:prSet presAssocID="{791351B8-9D56-4B89-AFD6-633FE103FBD7}" presName="sibTrans" presStyleLbl="sibTrans2D1" presStyleIdx="0" presStyleCnt="0"/>
      <dgm:spPr/>
    </dgm:pt>
    <dgm:pt modelId="{6BEF5416-BC16-4A6E-A51A-A499D95A3F55}" type="pres">
      <dgm:prSet presAssocID="{85A5DFC5-3EB0-4FF2-8879-4DD35F0801F6}" presName="compNode" presStyleCnt="0"/>
      <dgm:spPr/>
    </dgm:pt>
    <dgm:pt modelId="{262A8942-8005-4209-9AA1-2655D36349B8}" type="pres">
      <dgm:prSet presAssocID="{85A5DFC5-3EB0-4FF2-8879-4DD35F0801F6}" presName="iconBgRect" presStyleLbl="bgShp" presStyleIdx="3" presStyleCnt="5"/>
      <dgm:spPr/>
    </dgm:pt>
    <dgm:pt modelId="{FF2222D1-C77E-4C5D-BCBE-EC4A77FCC1A5}" type="pres">
      <dgm:prSet presAssocID="{85A5DFC5-3EB0-4FF2-8879-4DD35F0801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8B1B184C-0AE2-411D-B84C-DF86CE87A7EC}" type="pres">
      <dgm:prSet presAssocID="{85A5DFC5-3EB0-4FF2-8879-4DD35F0801F6}" presName="spaceRect" presStyleCnt="0"/>
      <dgm:spPr/>
    </dgm:pt>
    <dgm:pt modelId="{157E71A1-6B02-4D18-890D-E5282524165B}" type="pres">
      <dgm:prSet presAssocID="{85A5DFC5-3EB0-4FF2-8879-4DD35F0801F6}" presName="textRect" presStyleLbl="revTx" presStyleIdx="3" presStyleCnt="5">
        <dgm:presLayoutVars>
          <dgm:chMax val="1"/>
          <dgm:chPref val="1"/>
        </dgm:presLayoutVars>
      </dgm:prSet>
      <dgm:spPr/>
    </dgm:pt>
    <dgm:pt modelId="{14A9B5EC-0619-48BF-82C8-6A6C58621336}" type="pres">
      <dgm:prSet presAssocID="{9D445450-7DAC-40AB-8ABA-81D449D8E2BA}" presName="sibTrans" presStyleLbl="sibTrans2D1" presStyleIdx="0" presStyleCnt="0"/>
      <dgm:spPr/>
    </dgm:pt>
    <dgm:pt modelId="{C6FE0BF8-09C3-4C65-8BAE-53FC61E904C0}" type="pres">
      <dgm:prSet presAssocID="{18BCC684-58E4-478F-8608-1FA851F5D9A2}" presName="compNode" presStyleCnt="0"/>
      <dgm:spPr/>
    </dgm:pt>
    <dgm:pt modelId="{D1F239BB-1DA7-4F57-ADBC-3EC939AD7614}" type="pres">
      <dgm:prSet presAssocID="{18BCC684-58E4-478F-8608-1FA851F5D9A2}" presName="iconBgRect" presStyleLbl="bgShp" presStyleIdx="4" presStyleCnt="5"/>
      <dgm:spPr/>
    </dgm:pt>
    <dgm:pt modelId="{16875554-2057-4D34-88AB-DBA9F06B1E2A}" type="pres">
      <dgm:prSet presAssocID="{18BCC684-58E4-478F-8608-1FA851F5D9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8BE0F8D4-5E21-4DD0-B4AA-EA20121DA8F7}" type="pres">
      <dgm:prSet presAssocID="{18BCC684-58E4-478F-8608-1FA851F5D9A2}" presName="spaceRect" presStyleCnt="0"/>
      <dgm:spPr/>
    </dgm:pt>
    <dgm:pt modelId="{F243A340-D9CA-400E-9821-5F01DEFB5C91}" type="pres">
      <dgm:prSet presAssocID="{18BCC684-58E4-478F-8608-1FA851F5D9A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CCF6400-B5DB-43CC-AC45-08A5E4D726D8}" type="presOf" srcId="{85A5DFC5-3EB0-4FF2-8879-4DD35F0801F6}" destId="{157E71A1-6B02-4D18-890D-E5282524165B}" srcOrd="0" destOrd="0" presId="urn:microsoft.com/office/officeart/2018/2/layout/IconCircleList"/>
    <dgm:cxn modelId="{5D990A09-CAAB-4B76-B6EA-917A8A18839A}" type="presOf" srcId="{72A2DA32-842A-4048-8D3A-13E78C1E8B3C}" destId="{0B206FFF-A961-490B-BB94-3BB196D854F5}" srcOrd="0" destOrd="0" presId="urn:microsoft.com/office/officeart/2018/2/layout/IconCircleList"/>
    <dgm:cxn modelId="{1C4B901E-0389-4E6C-B059-2C49D345768A}" type="presOf" srcId="{79CB80FB-160D-40A1-9867-8DD7B597C125}" destId="{F7FB83D7-D67B-4C57-9D63-F5CCDEA644C1}" srcOrd="0" destOrd="0" presId="urn:microsoft.com/office/officeart/2018/2/layout/IconCircleList"/>
    <dgm:cxn modelId="{5A6A6425-B208-45B5-9CA7-9DAA862D343C}" type="presOf" srcId="{9D445450-7DAC-40AB-8ABA-81D449D8E2BA}" destId="{14A9B5EC-0619-48BF-82C8-6A6C58621336}" srcOrd="0" destOrd="0" presId="urn:microsoft.com/office/officeart/2018/2/layout/IconCircleList"/>
    <dgm:cxn modelId="{6632E628-71C4-4441-843C-DE1747FD4D8D}" type="presOf" srcId="{791351B8-9D56-4B89-AFD6-633FE103FBD7}" destId="{EA4EB073-9EE9-4873-88C4-1B209E532E1A}" srcOrd="0" destOrd="0" presId="urn:microsoft.com/office/officeart/2018/2/layout/IconCircleList"/>
    <dgm:cxn modelId="{4625D12F-A3D3-4952-B506-8E15CD685D88}" srcId="{9006C240-EDCE-47D8-B63C-7AB6BFF14602}" destId="{51BC33D7-395D-4AB6-9FFE-79C98E1A82D3}" srcOrd="0" destOrd="0" parTransId="{B76C9DD9-4307-4EF3-8AF5-3035E2EB6923}" sibTransId="{23139EBF-01DD-43DB-ABFD-1C0C25AA5C60}"/>
    <dgm:cxn modelId="{43230E5F-A850-43F1-B35E-575283E148AE}" type="presOf" srcId="{51BC33D7-395D-4AB6-9FFE-79C98E1A82D3}" destId="{C83310BB-C4D2-4DEE-B0A2-C8843EF81466}" srcOrd="0" destOrd="0" presId="urn:microsoft.com/office/officeart/2018/2/layout/IconCircleList"/>
    <dgm:cxn modelId="{BD0BB663-CF7F-4C8F-816C-5182DE3C6114}" srcId="{9006C240-EDCE-47D8-B63C-7AB6BFF14602}" destId="{18BCC684-58E4-478F-8608-1FA851F5D9A2}" srcOrd="4" destOrd="0" parTransId="{0EF6583C-3A58-41E8-A5B3-C770060452B1}" sibTransId="{10BE879B-32FC-4E3D-8B1D-2D48B1E7D9EF}"/>
    <dgm:cxn modelId="{9332B77B-798E-44EF-BB62-7E960B26F115}" type="presOf" srcId="{18BCC684-58E4-478F-8608-1FA851F5D9A2}" destId="{F243A340-D9CA-400E-9821-5F01DEFB5C91}" srcOrd="0" destOrd="0" presId="urn:microsoft.com/office/officeart/2018/2/layout/IconCircleList"/>
    <dgm:cxn modelId="{36455A82-7FF3-4583-8A65-2D2EF4EE9FC6}" srcId="{9006C240-EDCE-47D8-B63C-7AB6BFF14602}" destId="{B5733DFD-B6F5-476C-9096-EF08BBAA55F7}" srcOrd="1" destOrd="0" parTransId="{11BC430E-0C7F-4280-97B4-F617F0C2002A}" sibTransId="{72A2DA32-842A-4048-8D3A-13E78C1E8B3C}"/>
    <dgm:cxn modelId="{9B4F3A89-7147-4EB9-A2C2-221E8554E7EA}" type="presOf" srcId="{23139EBF-01DD-43DB-ABFD-1C0C25AA5C60}" destId="{B09ABCFE-6882-485B-B3FE-3A43CA452AD4}" srcOrd="0" destOrd="0" presId="urn:microsoft.com/office/officeart/2018/2/layout/IconCircleList"/>
    <dgm:cxn modelId="{2964578F-1CDF-49F8-BC0D-B7CC72FDE8DC}" srcId="{9006C240-EDCE-47D8-B63C-7AB6BFF14602}" destId="{85A5DFC5-3EB0-4FF2-8879-4DD35F0801F6}" srcOrd="3" destOrd="0" parTransId="{E6B77BE4-C2D2-4160-BE25-609EEE72A630}" sibTransId="{9D445450-7DAC-40AB-8ABA-81D449D8E2BA}"/>
    <dgm:cxn modelId="{5C3365BF-1AA5-435D-B7C3-519395240EB8}" type="presOf" srcId="{B5733DFD-B6F5-476C-9096-EF08BBAA55F7}" destId="{8165FB4F-CD9D-49BC-B176-8D4C3734DEE3}" srcOrd="0" destOrd="0" presId="urn:microsoft.com/office/officeart/2018/2/layout/IconCircleList"/>
    <dgm:cxn modelId="{05B123E7-E88A-4B71-8E07-5ABC057D1A8B}" srcId="{9006C240-EDCE-47D8-B63C-7AB6BFF14602}" destId="{79CB80FB-160D-40A1-9867-8DD7B597C125}" srcOrd="2" destOrd="0" parTransId="{77B46701-CFFF-4EC3-9F67-609534065231}" sibTransId="{791351B8-9D56-4B89-AFD6-633FE103FBD7}"/>
    <dgm:cxn modelId="{0F6349FC-ECBD-47AE-AE63-8262ED2C75E2}" type="presOf" srcId="{9006C240-EDCE-47D8-B63C-7AB6BFF14602}" destId="{A612992C-1480-4AAD-BBD2-C062810DA1A6}" srcOrd="0" destOrd="0" presId="urn:microsoft.com/office/officeart/2018/2/layout/IconCircleList"/>
    <dgm:cxn modelId="{6D59C35F-EC2C-449F-9C22-B1970FEEB02B}" type="presParOf" srcId="{A612992C-1480-4AAD-BBD2-C062810DA1A6}" destId="{7EF40F2D-E990-44F8-9754-C4B59F305730}" srcOrd="0" destOrd="0" presId="urn:microsoft.com/office/officeart/2018/2/layout/IconCircleList"/>
    <dgm:cxn modelId="{00DE0785-2A14-48A5-810B-49F672A6F4A2}" type="presParOf" srcId="{7EF40F2D-E990-44F8-9754-C4B59F305730}" destId="{6F71251D-8AEB-4D36-BC93-123E9545F0D4}" srcOrd="0" destOrd="0" presId="urn:microsoft.com/office/officeart/2018/2/layout/IconCircleList"/>
    <dgm:cxn modelId="{5E978FCB-F33C-40A8-A5F3-7E6D0D7CDC2B}" type="presParOf" srcId="{6F71251D-8AEB-4D36-BC93-123E9545F0D4}" destId="{0222D8B2-54CD-4790-A54E-D3B2274DE628}" srcOrd="0" destOrd="0" presId="urn:microsoft.com/office/officeart/2018/2/layout/IconCircleList"/>
    <dgm:cxn modelId="{2C58FA31-749C-4DEF-8FF4-B9A4CC71433F}" type="presParOf" srcId="{6F71251D-8AEB-4D36-BC93-123E9545F0D4}" destId="{12CA2CB3-525F-4C30-9CA6-1494C2E77D29}" srcOrd="1" destOrd="0" presId="urn:microsoft.com/office/officeart/2018/2/layout/IconCircleList"/>
    <dgm:cxn modelId="{1E8F643E-2A77-4F48-B8C9-A0A16885AB29}" type="presParOf" srcId="{6F71251D-8AEB-4D36-BC93-123E9545F0D4}" destId="{ED6A49E8-C580-4BD5-898D-ECD6ED9E12D0}" srcOrd="2" destOrd="0" presId="urn:microsoft.com/office/officeart/2018/2/layout/IconCircleList"/>
    <dgm:cxn modelId="{CD14D018-451F-4CE2-A0D3-F506A8B3B245}" type="presParOf" srcId="{6F71251D-8AEB-4D36-BC93-123E9545F0D4}" destId="{C83310BB-C4D2-4DEE-B0A2-C8843EF81466}" srcOrd="3" destOrd="0" presId="urn:microsoft.com/office/officeart/2018/2/layout/IconCircleList"/>
    <dgm:cxn modelId="{2E462C72-E422-4866-B500-DC75802F6D89}" type="presParOf" srcId="{7EF40F2D-E990-44F8-9754-C4B59F305730}" destId="{B09ABCFE-6882-485B-B3FE-3A43CA452AD4}" srcOrd="1" destOrd="0" presId="urn:microsoft.com/office/officeart/2018/2/layout/IconCircleList"/>
    <dgm:cxn modelId="{D2E45059-93B6-45FC-B370-48BC5C551262}" type="presParOf" srcId="{7EF40F2D-E990-44F8-9754-C4B59F305730}" destId="{635691D0-80FA-4B8B-9E61-3125E872FBF1}" srcOrd="2" destOrd="0" presId="urn:microsoft.com/office/officeart/2018/2/layout/IconCircleList"/>
    <dgm:cxn modelId="{5F483341-7ED7-4FF3-BA91-69EDB3307166}" type="presParOf" srcId="{635691D0-80FA-4B8B-9E61-3125E872FBF1}" destId="{D64EBD6E-FBB2-4A73-9588-9D7FF4C893DE}" srcOrd="0" destOrd="0" presId="urn:microsoft.com/office/officeart/2018/2/layout/IconCircleList"/>
    <dgm:cxn modelId="{8F85F4E5-0204-4482-9C55-5EE8BAFDEB44}" type="presParOf" srcId="{635691D0-80FA-4B8B-9E61-3125E872FBF1}" destId="{FB3EB4F2-38D3-451F-AEFD-DEF127B19EA4}" srcOrd="1" destOrd="0" presId="urn:microsoft.com/office/officeart/2018/2/layout/IconCircleList"/>
    <dgm:cxn modelId="{D396A3D9-C919-4E62-9D7B-203AE4A4241B}" type="presParOf" srcId="{635691D0-80FA-4B8B-9E61-3125E872FBF1}" destId="{7549A773-9776-4659-8FAA-AF64194E371D}" srcOrd="2" destOrd="0" presId="urn:microsoft.com/office/officeart/2018/2/layout/IconCircleList"/>
    <dgm:cxn modelId="{FE3590F2-9F0D-4A63-B227-FFD4080F392B}" type="presParOf" srcId="{635691D0-80FA-4B8B-9E61-3125E872FBF1}" destId="{8165FB4F-CD9D-49BC-B176-8D4C3734DEE3}" srcOrd="3" destOrd="0" presId="urn:microsoft.com/office/officeart/2018/2/layout/IconCircleList"/>
    <dgm:cxn modelId="{4ED3A10A-B065-48AD-A376-D980C308DD87}" type="presParOf" srcId="{7EF40F2D-E990-44F8-9754-C4B59F305730}" destId="{0B206FFF-A961-490B-BB94-3BB196D854F5}" srcOrd="3" destOrd="0" presId="urn:microsoft.com/office/officeart/2018/2/layout/IconCircleList"/>
    <dgm:cxn modelId="{A80AE139-3FF1-402B-909A-6F7E42CA97E1}" type="presParOf" srcId="{7EF40F2D-E990-44F8-9754-C4B59F305730}" destId="{90C8C022-DA74-4D6A-830F-DA571E96BCE7}" srcOrd="4" destOrd="0" presId="urn:microsoft.com/office/officeart/2018/2/layout/IconCircleList"/>
    <dgm:cxn modelId="{09CC48D6-9926-456D-A4C1-910126438EBD}" type="presParOf" srcId="{90C8C022-DA74-4D6A-830F-DA571E96BCE7}" destId="{A33FD612-632A-4E69-A596-7D762471E2FC}" srcOrd="0" destOrd="0" presId="urn:microsoft.com/office/officeart/2018/2/layout/IconCircleList"/>
    <dgm:cxn modelId="{B74A7B15-EC46-4713-AD7B-41D1CA99C3A6}" type="presParOf" srcId="{90C8C022-DA74-4D6A-830F-DA571E96BCE7}" destId="{9F994C29-F1EE-4460-88E9-07312E993B1C}" srcOrd="1" destOrd="0" presId="urn:microsoft.com/office/officeart/2018/2/layout/IconCircleList"/>
    <dgm:cxn modelId="{459F5890-27FD-4626-9C17-F36F8C3FB7E4}" type="presParOf" srcId="{90C8C022-DA74-4D6A-830F-DA571E96BCE7}" destId="{0C37F146-1A5E-4E4E-A6B4-4C8930DE93B5}" srcOrd="2" destOrd="0" presId="urn:microsoft.com/office/officeart/2018/2/layout/IconCircleList"/>
    <dgm:cxn modelId="{D9EC1C25-0452-4377-B910-8815C8EE6227}" type="presParOf" srcId="{90C8C022-DA74-4D6A-830F-DA571E96BCE7}" destId="{F7FB83D7-D67B-4C57-9D63-F5CCDEA644C1}" srcOrd="3" destOrd="0" presId="urn:microsoft.com/office/officeart/2018/2/layout/IconCircleList"/>
    <dgm:cxn modelId="{8D4B6751-5C70-4732-A951-3637CBDBFB6F}" type="presParOf" srcId="{7EF40F2D-E990-44F8-9754-C4B59F305730}" destId="{EA4EB073-9EE9-4873-88C4-1B209E532E1A}" srcOrd="5" destOrd="0" presId="urn:microsoft.com/office/officeart/2018/2/layout/IconCircleList"/>
    <dgm:cxn modelId="{820F59BE-1CE0-4974-80B2-988A3F91A5F7}" type="presParOf" srcId="{7EF40F2D-E990-44F8-9754-C4B59F305730}" destId="{6BEF5416-BC16-4A6E-A51A-A499D95A3F55}" srcOrd="6" destOrd="0" presId="urn:microsoft.com/office/officeart/2018/2/layout/IconCircleList"/>
    <dgm:cxn modelId="{0A1F4FBF-B871-4FB0-A196-76E0EB9228DA}" type="presParOf" srcId="{6BEF5416-BC16-4A6E-A51A-A499D95A3F55}" destId="{262A8942-8005-4209-9AA1-2655D36349B8}" srcOrd="0" destOrd="0" presId="urn:microsoft.com/office/officeart/2018/2/layout/IconCircleList"/>
    <dgm:cxn modelId="{E466EBF0-F9E2-4D67-9607-D20C7717D492}" type="presParOf" srcId="{6BEF5416-BC16-4A6E-A51A-A499D95A3F55}" destId="{FF2222D1-C77E-4C5D-BCBE-EC4A77FCC1A5}" srcOrd="1" destOrd="0" presId="urn:microsoft.com/office/officeart/2018/2/layout/IconCircleList"/>
    <dgm:cxn modelId="{EF64A8CC-5478-45DA-A9DB-E7037B8A984A}" type="presParOf" srcId="{6BEF5416-BC16-4A6E-A51A-A499D95A3F55}" destId="{8B1B184C-0AE2-411D-B84C-DF86CE87A7EC}" srcOrd="2" destOrd="0" presId="urn:microsoft.com/office/officeart/2018/2/layout/IconCircleList"/>
    <dgm:cxn modelId="{6CFC1C10-6C62-4F19-901D-401A1FD834E1}" type="presParOf" srcId="{6BEF5416-BC16-4A6E-A51A-A499D95A3F55}" destId="{157E71A1-6B02-4D18-890D-E5282524165B}" srcOrd="3" destOrd="0" presId="urn:microsoft.com/office/officeart/2018/2/layout/IconCircleList"/>
    <dgm:cxn modelId="{4F48D5C3-3E35-4D51-90B9-46284E82D233}" type="presParOf" srcId="{7EF40F2D-E990-44F8-9754-C4B59F305730}" destId="{14A9B5EC-0619-48BF-82C8-6A6C58621336}" srcOrd="7" destOrd="0" presId="urn:microsoft.com/office/officeart/2018/2/layout/IconCircleList"/>
    <dgm:cxn modelId="{3A85BD41-2908-46CE-92EB-ECA8424F9187}" type="presParOf" srcId="{7EF40F2D-E990-44F8-9754-C4B59F305730}" destId="{C6FE0BF8-09C3-4C65-8BAE-53FC61E904C0}" srcOrd="8" destOrd="0" presId="urn:microsoft.com/office/officeart/2018/2/layout/IconCircleList"/>
    <dgm:cxn modelId="{81554DB4-88D4-4802-A4FE-D3E2F7240034}" type="presParOf" srcId="{C6FE0BF8-09C3-4C65-8BAE-53FC61E904C0}" destId="{D1F239BB-1DA7-4F57-ADBC-3EC939AD7614}" srcOrd="0" destOrd="0" presId="urn:microsoft.com/office/officeart/2018/2/layout/IconCircleList"/>
    <dgm:cxn modelId="{EACC32BD-6B1F-4DA2-88C4-6B4CACE00C8D}" type="presParOf" srcId="{C6FE0BF8-09C3-4C65-8BAE-53FC61E904C0}" destId="{16875554-2057-4D34-88AB-DBA9F06B1E2A}" srcOrd="1" destOrd="0" presId="urn:microsoft.com/office/officeart/2018/2/layout/IconCircleList"/>
    <dgm:cxn modelId="{95C41740-0DF4-4BC1-9777-AC68FD6AC81F}" type="presParOf" srcId="{C6FE0BF8-09C3-4C65-8BAE-53FC61E904C0}" destId="{8BE0F8D4-5E21-4DD0-B4AA-EA20121DA8F7}" srcOrd="2" destOrd="0" presId="urn:microsoft.com/office/officeart/2018/2/layout/IconCircleList"/>
    <dgm:cxn modelId="{51F68DED-72C9-441F-B086-B531F9A39E6A}" type="presParOf" srcId="{C6FE0BF8-09C3-4C65-8BAE-53FC61E904C0}" destId="{F243A340-D9CA-400E-9821-5F01DEFB5C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6D504-ECAE-4A32-A394-7206C632E161}">
      <dsp:nvSpPr>
        <dsp:cNvPr id="0" name=""/>
        <dsp:cNvSpPr/>
      </dsp:nvSpPr>
      <dsp:spPr>
        <a:xfrm>
          <a:off x="0" y="15638"/>
          <a:ext cx="4313003" cy="1179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Taha Jawaid (21K-3881)</a:t>
          </a:r>
        </a:p>
      </dsp:txBody>
      <dsp:txXfrm>
        <a:off x="57572" y="73210"/>
        <a:ext cx="4197859" cy="1064216"/>
      </dsp:txXfrm>
    </dsp:sp>
    <dsp:sp modelId="{9DAF55F3-36AB-40BF-A13C-0623FC7FEEB3}">
      <dsp:nvSpPr>
        <dsp:cNvPr id="0" name=""/>
        <dsp:cNvSpPr/>
      </dsp:nvSpPr>
      <dsp:spPr>
        <a:xfrm>
          <a:off x="0" y="1376438"/>
          <a:ext cx="4313003" cy="117936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Imran Ali (21K-3877)</a:t>
          </a:r>
        </a:p>
      </dsp:txBody>
      <dsp:txXfrm>
        <a:off x="57572" y="1434010"/>
        <a:ext cx="4197859" cy="1064216"/>
      </dsp:txXfrm>
    </dsp:sp>
    <dsp:sp modelId="{DC81B49D-A8EE-41C8-926C-8B81AE3A0CE7}">
      <dsp:nvSpPr>
        <dsp:cNvPr id="0" name=""/>
        <dsp:cNvSpPr/>
      </dsp:nvSpPr>
      <dsp:spPr>
        <a:xfrm>
          <a:off x="0" y="2737238"/>
          <a:ext cx="4313003" cy="117936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Taha Ali (21K-3867)</a:t>
          </a:r>
        </a:p>
      </dsp:txBody>
      <dsp:txXfrm>
        <a:off x="57572" y="2794810"/>
        <a:ext cx="4197859" cy="106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07388-79F1-4972-BB74-1CCEA0A45A9F}">
      <dsp:nvSpPr>
        <dsp:cNvPr id="0" name=""/>
        <dsp:cNvSpPr/>
      </dsp:nvSpPr>
      <dsp:spPr>
        <a:xfrm>
          <a:off x="0" y="140551"/>
          <a:ext cx="480986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</a:t>
          </a:r>
        </a:p>
      </dsp:txBody>
      <dsp:txXfrm>
        <a:off x="25130" y="165681"/>
        <a:ext cx="4759601" cy="464540"/>
      </dsp:txXfrm>
    </dsp:sp>
    <dsp:sp modelId="{D132613C-6ADD-46D7-B2D7-1D8F72C4ECE1}">
      <dsp:nvSpPr>
        <dsp:cNvPr id="0" name=""/>
        <dsp:cNvSpPr/>
      </dsp:nvSpPr>
      <dsp:spPr>
        <a:xfrm>
          <a:off x="0" y="718711"/>
          <a:ext cx="480986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Features/Literature Review</a:t>
          </a:r>
        </a:p>
      </dsp:txBody>
      <dsp:txXfrm>
        <a:off x="25130" y="743841"/>
        <a:ext cx="4759601" cy="464540"/>
      </dsp:txXfrm>
    </dsp:sp>
    <dsp:sp modelId="{A9B38337-4C2E-4DB2-8BF8-A1B2C84C210D}">
      <dsp:nvSpPr>
        <dsp:cNvPr id="0" name=""/>
        <dsp:cNvSpPr/>
      </dsp:nvSpPr>
      <dsp:spPr>
        <a:xfrm>
          <a:off x="0" y="1296871"/>
          <a:ext cx="480986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Methodology</a:t>
          </a:r>
        </a:p>
      </dsp:txBody>
      <dsp:txXfrm>
        <a:off x="25130" y="1322001"/>
        <a:ext cx="4759601" cy="464540"/>
      </dsp:txXfrm>
    </dsp:sp>
    <dsp:sp modelId="{EDE6E484-975E-4FDB-B7EC-A57BBCB9FB64}">
      <dsp:nvSpPr>
        <dsp:cNvPr id="0" name=""/>
        <dsp:cNvSpPr/>
      </dsp:nvSpPr>
      <dsp:spPr>
        <a:xfrm>
          <a:off x="0" y="1875031"/>
          <a:ext cx="480986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Planning &amp; Hardware Requirements</a:t>
          </a:r>
        </a:p>
      </dsp:txBody>
      <dsp:txXfrm>
        <a:off x="25130" y="1900161"/>
        <a:ext cx="4759601" cy="464540"/>
      </dsp:txXfrm>
    </dsp:sp>
    <dsp:sp modelId="{FE468A3C-32D7-4EA0-863C-9F3CC7F7E4E2}">
      <dsp:nvSpPr>
        <dsp:cNvPr id="0" name=""/>
        <dsp:cNvSpPr/>
      </dsp:nvSpPr>
      <dsp:spPr>
        <a:xfrm>
          <a:off x="0" y="2453191"/>
          <a:ext cx="480986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System Diagram</a:t>
          </a:r>
        </a:p>
      </dsp:txBody>
      <dsp:txXfrm>
        <a:off x="25130" y="2478321"/>
        <a:ext cx="4759601" cy="464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2D8B2-54CD-4790-A54E-D3B2274DE628}">
      <dsp:nvSpPr>
        <dsp:cNvPr id="0" name=""/>
        <dsp:cNvSpPr/>
      </dsp:nvSpPr>
      <dsp:spPr>
        <a:xfrm>
          <a:off x="150375" y="104296"/>
          <a:ext cx="913606" cy="9136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A2CB3-525F-4C30-9CA6-1494C2E77D29}">
      <dsp:nvSpPr>
        <dsp:cNvPr id="0" name=""/>
        <dsp:cNvSpPr/>
      </dsp:nvSpPr>
      <dsp:spPr>
        <a:xfrm>
          <a:off x="342232" y="296154"/>
          <a:ext cx="529891" cy="5298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310BB-C4D2-4DEE-B0A2-C8843EF81466}">
      <dsp:nvSpPr>
        <dsp:cNvPr id="0" name=""/>
        <dsp:cNvSpPr/>
      </dsp:nvSpPr>
      <dsp:spPr>
        <a:xfrm>
          <a:off x="1259754" y="104296"/>
          <a:ext cx="2153501" cy="9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Planting trees is one of the most effective strategies to combat climate change by regulating temperature, improving air quality, and enhancing urban environments.</a:t>
          </a:r>
          <a:endParaRPr lang="en-US" sz="1300" kern="1200" dirty="0"/>
        </a:p>
      </dsp:txBody>
      <dsp:txXfrm>
        <a:off x="1259754" y="104296"/>
        <a:ext cx="2153501" cy="913606"/>
      </dsp:txXfrm>
    </dsp:sp>
    <dsp:sp modelId="{D64EBD6E-FBB2-4A73-9588-9D7FF4C893DE}">
      <dsp:nvSpPr>
        <dsp:cNvPr id="0" name=""/>
        <dsp:cNvSpPr/>
      </dsp:nvSpPr>
      <dsp:spPr>
        <a:xfrm>
          <a:off x="3788488" y="104296"/>
          <a:ext cx="913606" cy="9136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EB4F2-38D3-451F-AEFD-DEF127B19EA4}">
      <dsp:nvSpPr>
        <dsp:cNvPr id="0" name=""/>
        <dsp:cNvSpPr/>
      </dsp:nvSpPr>
      <dsp:spPr>
        <a:xfrm>
          <a:off x="3980345" y="296154"/>
          <a:ext cx="529891" cy="5298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5FB4F-CD9D-49BC-B176-8D4C3734DEE3}">
      <dsp:nvSpPr>
        <dsp:cNvPr id="0" name=""/>
        <dsp:cNvSpPr/>
      </dsp:nvSpPr>
      <dsp:spPr>
        <a:xfrm>
          <a:off x="4897867" y="104296"/>
          <a:ext cx="2153501" cy="9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Temperature, humidity, air quality, and soil condition are key elements in determining the best locations for tree planting.</a:t>
          </a:r>
          <a:endParaRPr lang="en-US" sz="1300" kern="1200" dirty="0"/>
        </a:p>
      </dsp:txBody>
      <dsp:txXfrm>
        <a:off x="4897867" y="104296"/>
        <a:ext cx="2153501" cy="913606"/>
      </dsp:txXfrm>
    </dsp:sp>
    <dsp:sp modelId="{A33FD612-632A-4E69-A596-7D762471E2FC}">
      <dsp:nvSpPr>
        <dsp:cNvPr id="0" name=""/>
        <dsp:cNvSpPr/>
      </dsp:nvSpPr>
      <dsp:spPr>
        <a:xfrm>
          <a:off x="150375" y="1777601"/>
          <a:ext cx="913606" cy="9136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94C29-F1EE-4460-88E9-07312E993B1C}">
      <dsp:nvSpPr>
        <dsp:cNvPr id="0" name=""/>
        <dsp:cNvSpPr/>
      </dsp:nvSpPr>
      <dsp:spPr>
        <a:xfrm>
          <a:off x="342232" y="1969459"/>
          <a:ext cx="529891" cy="5298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B83D7-D67B-4C57-9D63-F5CCDEA644C1}">
      <dsp:nvSpPr>
        <dsp:cNvPr id="0" name=""/>
        <dsp:cNvSpPr/>
      </dsp:nvSpPr>
      <dsp:spPr>
        <a:xfrm>
          <a:off x="1259754" y="1777601"/>
          <a:ext cx="2153501" cy="9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Computers and environmental sensor networks, like IoT and satellite data, improve the accuracy of tree planting recommendations and urban greening efforts.</a:t>
          </a:r>
          <a:endParaRPr lang="en-US" sz="1300" kern="1200" dirty="0"/>
        </a:p>
      </dsp:txBody>
      <dsp:txXfrm>
        <a:off x="1259754" y="1777601"/>
        <a:ext cx="2153501" cy="913606"/>
      </dsp:txXfrm>
    </dsp:sp>
    <dsp:sp modelId="{262A8942-8005-4209-9AA1-2655D36349B8}">
      <dsp:nvSpPr>
        <dsp:cNvPr id="0" name=""/>
        <dsp:cNvSpPr/>
      </dsp:nvSpPr>
      <dsp:spPr>
        <a:xfrm>
          <a:off x="3788488" y="1777601"/>
          <a:ext cx="913606" cy="9136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222D1-C77E-4C5D-BCBE-EC4A77FCC1A5}">
      <dsp:nvSpPr>
        <dsp:cNvPr id="0" name=""/>
        <dsp:cNvSpPr/>
      </dsp:nvSpPr>
      <dsp:spPr>
        <a:xfrm>
          <a:off x="3980345" y="1969459"/>
          <a:ext cx="529891" cy="5298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E71A1-6B02-4D18-890D-E5282524165B}">
      <dsp:nvSpPr>
        <dsp:cNvPr id="0" name=""/>
        <dsp:cNvSpPr/>
      </dsp:nvSpPr>
      <dsp:spPr>
        <a:xfrm>
          <a:off x="4897867" y="1777601"/>
          <a:ext cx="2153501" cy="9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The Punjab government's satellite monitoring system has successfully tracked environmental changes, providing valuable data to mitigate air pollution and support afforestation efforts.</a:t>
          </a:r>
          <a:endParaRPr lang="en-US" sz="1300" kern="1200" dirty="0"/>
        </a:p>
      </dsp:txBody>
      <dsp:txXfrm>
        <a:off x="4897867" y="1777601"/>
        <a:ext cx="2153501" cy="913606"/>
      </dsp:txXfrm>
    </dsp:sp>
    <dsp:sp modelId="{D1F239BB-1DA7-4F57-ADBC-3EC939AD7614}">
      <dsp:nvSpPr>
        <dsp:cNvPr id="0" name=""/>
        <dsp:cNvSpPr/>
      </dsp:nvSpPr>
      <dsp:spPr>
        <a:xfrm>
          <a:off x="150375" y="3450906"/>
          <a:ext cx="913606" cy="91360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75554-2057-4D34-88AB-DBA9F06B1E2A}">
      <dsp:nvSpPr>
        <dsp:cNvPr id="0" name=""/>
        <dsp:cNvSpPr/>
      </dsp:nvSpPr>
      <dsp:spPr>
        <a:xfrm>
          <a:off x="342232" y="3642763"/>
          <a:ext cx="529891" cy="5298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3A340-D9CA-400E-9821-5F01DEFB5C91}">
      <dsp:nvSpPr>
        <dsp:cNvPr id="0" name=""/>
        <dsp:cNvSpPr/>
      </dsp:nvSpPr>
      <dsp:spPr>
        <a:xfrm>
          <a:off x="1259754" y="3450906"/>
          <a:ext cx="2153501" cy="913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Combining AI models and sensor data helps provide precise recommendations for tree planting, increasing the efficiency and environmental impact of urban greening projects.</a:t>
          </a:r>
          <a:endParaRPr lang="en-US" sz="1300" kern="1200" dirty="0"/>
        </a:p>
      </dsp:txBody>
      <dsp:txXfrm>
        <a:off x="1259754" y="3450906"/>
        <a:ext cx="2153501" cy="913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2FD4AF-9F7B-42E6-B5DD-F356EF45B6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A8755-6272-46CE-8801-85667C143B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8E744-D578-4A41-835A-4396EA214FB9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CEDA9-5C3D-4C86-A77B-386ABDE81F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CA8EF-8BEE-4870-AAAE-99C8B718B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D6458-C9F9-4195-BB87-C726B1BE7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8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5ECD-52A7-414D-AFAB-0C15000B4F21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84ED4-23CF-9A4B-B925-F983588BE4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93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139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2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4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83D3F4-CC23-40FE-8479-3B87E8C1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2135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83D3F4-CC23-40FE-8479-3B87E8C1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226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B248-951B-4A08-89C0-1A04759655FD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F1B469-8EDD-4792-997A-6E7E30531B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robot hand touching a finger&#10;&#10;Description automatically generated">
            <a:extLst>
              <a:ext uri="{FF2B5EF4-FFF2-40B4-BE49-F238E27FC236}">
                <a16:creationId xmlns:a16="http://schemas.microsoft.com/office/drawing/2014/main" id="{70ABB240-0BBD-0139-3F47-69A80225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F02C13-6161-B5C7-0E12-784AA8C19A2B}"/>
              </a:ext>
            </a:extLst>
          </p:cNvPr>
          <p:cNvSpPr txBox="1"/>
          <p:nvPr/>
        </p:nvSpPr>
        <p:spPr>
          <a:xfrm>
            <a:off x="392906" y="5317240"/>
            <a:ext cx="8408194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AI-Enhanced Tree Planting Planner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66FC4505-B394-25E5-96FE-11A3EA016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0" r="12599" b="33334"/>
          <a:stretch/>
        </p:blipFill>
        <p:spPr>
          <a:xfrm>
            <a:off x="3501047" y="672079"/>
            <a:ext cx="2141905" cy="776009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859D6C-28D9-2DFD-C771-5215B84654F0}"/>
              </a:ext>
            </a:extLst>
          </p:cNvPr>
          <p:cNvSpPr txBox="1"/>
          <p:nvPr/>
        </p:nvSpPr>
        <p:spPr>
          <a:xfrm>
            <a:off x="2055323" y="6154545"/>
            <a:ext cx="503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Supervised by: Sir Muhammad Ali Shah Fatmi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973046-B2A3-0BEA-8E47-3EEF58682698}"/>
              </a:ext>
            </a:extLst>
          </p:cNvPr>
          <p:cNvCxnSpPr/>
          <p:nvPr/>
        </p:nvCxnSpPr>
        <p:spPr>
          <a:xfrm>
            <a:off x="1142999" y="6001255"/>
            <a:ext cx="685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9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3A859-A960-5374-BD28-799E88A59755}"/>
              </a:ext>
            </a:extLst>
          </p:cNvPr>
          <p:cNvSpPr txBox="1"/>
          <p:nvPr/>
        </p:nvSpPr>
        <p:spPr>
          <a:xfrm>
            <a:off x="2920776" y="1034345"/>
            <a:ext cx="3327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3">
                    <a:lumMod val="50000"/>
                  </a:schemeClr>
                </a:solidFill>
              </a:rPr>
              <a:t>System Diagram</a:t>
            </a:r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2B6C6AA-082E-4B75-2048-D5FAEE99D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19225" y="1809750"/>
            <a:ext cx="63055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E723C49-2327-6B4E-98D7-7C9811FAA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1625" y="1962150"/>
            <a:ext cx="63055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diagram of a machine&#10;&#10;Description automatically generated">
            <a:extLst>
              <a:ext uri="{FF2B5EF4-FFF2-40B4-BE49-F238E27FC236}">
                <a16:creationId xmlns:a16="http://schemas.microsoft.com/office/drawing/2014/main" id="{4C2EB0F0-4C8C-B330-316A-792A0678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576387"/>
            <a:ext cx="72199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864320-3921-0968-A6C6-FEF6E879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6" y="4553712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pic>
        <p:nvPicPr>
          <p:cNvPr id="8" name="Picture 7" descr="A graph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68B8D2C6-CD0E-6462-661C-5A5EDDC6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6" y="1265520"/>
            <a:ext cx="6216024" cy="29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641400-7FD8-C49E-762C-9C66271A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Conclusion</a:t>
            </a:r>
          </a:p>
        </p:txBody>
      </p:sp>
      <p:pic>
        <p:nvPicPr>
          <p:cNvPr id="5" name="Picture 4" descr="Single tree on a field with cityscape in foggy distance">
            <a:extLst>
              <a:ext uri="{FF2B5EF4-FFF2-40B4-BE49-F238E27FC236}">
                <a16:creationId xmlns:a16="http://schemas.microsoft.com/office/drawing/2014/main" id="{745F4B2C-CDBF-E33E-31A5-442762A6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41" t="9091" r="64308" b="-1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982813-22E4-4F26-F296-2373BD89DAB3}"/>
              </a:ext>
            </a:extLst>
          </p:cNvPr>
          <p:cNvSpPr txBox="1"/>
          <p:nvPr/>
        </p:nvSpPr>
        <p:spPr>
          <a:xfrm>
            <a:off x="2137171" y="2160589"/>
            <a:ext cx="481833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AI-Enhanced Regional Tree Planting Planner — which leverages IoT data and artificial intelligence models — presents a progressive approach toward urban greening initiatives. This approach is similar to the monitoring system implemented in Punjab using satellites where environmental data is gathered in real time within specific states.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3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A small plant growing from the ground&#10;&#10;Description automatically generated">
            <a:extLst>
              <a:ext uri="{FF2B5EF4-FFF2-40B4-BE49-F238E27FC236}">
                <a16:creationId xmlns:a16="http://schemas.microsoft.com/office/drawing/2014/main" id="{73320F51-4A91-FFFD-2756-B401D8E94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3405" y="0"/>
            <a:ext cx="54864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74915-36A8-0B77-6AF0-FEA951563B4F}"/>
              </a:ext>
            </a:extLst>
          </p:cNvPr>
          <p:cNvSpPr txBox="1"/>
          <p:nvPr/>
        </p:nvSpPr>
        <p:spPr>
          <a:xfrm>
            <a:off x="3179441" y="1752600"/>
            <a:ext cx="4248220" cy="2893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your kind, Attention! </a:t>
            </a: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1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74D7-4736-F7BF-17D5-E7F91EDD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75" y="1378252"/>
            <a:ext cx="2660686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Idea proposed by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3">
            <a:extLst>
              <a:ext uri="{FF2B5EF4-FFF2-40B4-BE49-F238E27FC236}">
                <a16:creationId xmlns:a16="http://schemas.microsoft.com/office/drawing/2014/main" id="{A8AAEC95-6D06-C4E3-C59E-4157A34DD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830073"/>
              </p:ext>
            </p:extLst>
          </p:nvPr>
        </p:nvGraphicFramePr>
        <p:xfrm>
          <a:off x="3876146" y="1458647"/>
          <a:ext cx="4313003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8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74D7-4736-F7BF-17D5-E7F91EDD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74" y="1378252"/>
            <a:ext cx="2733325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/>
              <a:t>Table of Content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0" name="TextBox 2">
            <a:extLst>
              <a:ext uri="{FF2B5EF4-FFF2-40B4-BE49-F238E27FC236}">
                <a16:creationId xmlns:a16="http://schemas.microsoft.com/office/drawing/2014/main" id="{39A86BB7-9F38-8B2A-4C09-637A7605F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054166"/>
              </p:ext>
            </p:extLst>
          </p:nvPr>
        </p:nvGraphicFramePr>
        <p:xfrm>
          <a:off x="4163329" y="2127141"/>
          <a:ext cx="4809861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0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ity with a bright sun&#10;&#10;Description automatically generated with medium confidence">
            <a:extLst>
              <a:ext uri="{FF2B5EF4-FFF2-40B4-BE49-F238E27FC236}">
                <a16:creationId xmlns:a16="http://schemas.microsoft.com/office/drawing/2014/main" id="{A061995B-49AC-606D-3D0B-453D68D56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6" y="2125420"/>
            <a:ext cx="3487503" cy="261562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0978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treet with cars parked on it&#10;&#10;Description automatically generated">
            <a:extLst>
              <a:ext uri="{FF2B5EF4-FFF2-40B4-BE49-F238E27FC236}">
                <a16:creationId xmlns:a16="http://schemas.microsoft.com/office/drawing/2014/main" id="{3716EDFF-4FEE-C4B8-95F9-241D45D48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75" y="2125421"/>
            <a:ext cx="3487503" cy="2615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6858D-1B45-EAF8-5C15-F216041C37EE}"/>
              </a:ext>
            </a:extLst>
          </p:cNvPr>
          <p:cNvSpPr txBox="1"/>
          <p:nvPr/>
        </p:nvSpPr>
        <p:spPr>
          <a:xfrm>
            <a:off x="1766657" y="1352972"/>
            <a:ext cx="167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2409A-DBA7-997A-5E01-20D64D754A98}"/>
              </a:ext>
            </a:extLst>
          </p:cNvPr>
          <p:cNvSpPr txBox="1"/>
          <p:nvPr/>
        </p:nvSpPr>
        <p:spPr>
          <a:xfrm>
            <a:off x="5861051" y="1355774"/>
            <a:ext cx="167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4355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0140AF-AA30-F1D2-AEA4-33AE485E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6" y="4473227"/>
            <a:ext cx="6216024" cy="10966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dirty="0"/>
              <a:t>How Our Project is Going 				To Contribute?? </a:t>
            </a:r>
          </a:p>
        </p:txBody>
      </p:sp>
      <p:pic>
        <p:nvPicPr>
          <p:cNvPr id="4" name="Picture 3" descr="A question mark on a green surface&#10;&#10;Description automatically generated">
            <a:extLst>
              <a:ext uri="{FF2B5EF4-FFF2-40B4-BE49-F238E27FC236}">
                <a16:creationId xmlns:a16="http://schemas.microsoft.com/office/drawing/2014/main" id="{531D4514-07D5-E2AB-07F3-A93BCAD2F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2"/>
          <a:stretch/>
        </p:blipFill>
        <p:spPr>
          <a:xfrm>
            <a:off x="739476" y="609600"/>
            <a:ext cx="6216024" cy="363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3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1" name="Picture 70" descr="Small tree">
            <a:extLst>
              <a:ext uri="{FF2B5EF4-FFF2-40B4-BE49-F238E27FC236}">
                <a16:creationId xmlns:a16="http://schemas.microsoft.com/office/drawing/2014/main" id="{DB7C87FA-7270-E791-3270-CDA90ABC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48" r="30420" b="-2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674D7-4736-F7BF-17D5-E7F91EDD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40" y="904414"/>
            <a:ext cx="2888343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2C32A-5B6B-5A60-EC41-DA1149922D2D}"/>
              </a:ext>
            </a:extLst>
          </p:cNvPr>
          <p:cNvSpPr txBox="1"/>
          <p:nvPr/>
        </p:nvSpPr>
        <p:spPr>
          <a:xfrm>
            <a:off x="375140" y="1981200"/>
            <a:ext cx="3805634" cy="36499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AI-Enhanced Regional Tree Planting Predictor is a web-based application that solves the challenges facing urban polluted areas concerning heat and air quality.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project utilizes IoT sensors to analyze the areas suffering from pollution and heat.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Our goal is to suggest places to plant trees by using AI-pre-trained models where trees will impact more than any other areas and enhance the sustainability of the environment.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6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8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674D7-4736-F7BF-17D5-E7F91EDD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49" y="540731"/>
            <a:ext cx="6447501" cy="725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Features/Literature Review</a:t>
            </a:r>
            <a:endParaRPr lang="en-US" b="1" dirty="0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Graphic 8" descr="Watering Plant outline">
            <a:extLst>
              <a:ext uri="{FF2B5EF4-FFF2-40B4-BE49-F238E27FC236}">
                <a16:creationId xmlns:a16="http://schemas.microsoft.com/office/drawing/2014/main" id="{A20EC2AB-4F8E-A761-E32B-ABCBA4044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7714" y="2712145"/>
            <a:ext cx="1938535" cy="1938535"/>
          </a:xfrm>
          <a:prstGeom prst="rect">
            <a:avLst/>
          </a:prstGeom>
        </p:spPr>
      </p:pic>
      <p:graphicFrame>
        <p:nvGraphicFramePr>
          <p:cNvPr id="97" name="TextBox 2">
            <a:extLst>
              <a:ext uri="{FF2B5EF4-FFF2-40B4-BE49-F238E27FC236}">
                <a16:creationId xmlns:a16="http://schemas.microsoft.com/office/drawing/2014/main" id="{45426D41-6C0C-C5E8-3D22-74E391056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133380"/>
              </p:ext>
            </p:extLst>
          </p:nvPr>
        </p:nvGraphicFramePr>
        <p:xfrm>
          <a:off x="271014" y="1485902"/>
          <a:ext cx="7201745" cy="4468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40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1CEA65-CFDC-EA5D-F430-A000F5C2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13" y="749833"/>
            <a:ext cx="4865966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Methodology</a:t>
            </a:r>
            <a:endParaRPr lang="en-US" b="1" dirty="0"/>
          </a:p>
        </p:txBody>
      </p:sp>
      <p:pic>
        <p:nvPicPr>
          <p:cNvPr id="5" name="Picture 4" descr="Cross section of young plant and roots">
            <a:extLst>
              <a:ext uri="{FF2B5EF4-FFF2-40B4-BE49-F238E27FC236}">
                <a16:creationId xmlns:a16="http://schemas.microsoft.com/office/drawing/2014/main" id="{CF2B4D8A-63CB-DE4A-458E-48FA99262F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60828" t="266" r="19852" b="1"/>
          <a:stretch/>
        </p:blipFill>
        <p:spPr>
          <a:xfrm>
            <a:off x="20" y="18288"/>
            <a:ext cx="1858127" cy="6858000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CAB5E-A1FA-A8C4-6FDF-0E1A04EA756F}"/>
              </a:ext>
            </a:extLst>
          </p:cNvPr>
          <p:cNvSpPr txBox="1"/>
          <p:nvPr/>
        </p:nvSpPr>
        <p:spPr>
          <a:xfrm>
            <a:off x="1777248" y="1688568"/>
            <a:ext cx="5442135" cy="441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The AI-Enhanced Regional Tree Planting Planner uses IoT sensors and Pre-trained AI models to optimize tree planting locations based on real-time environmental data.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IoT sensors will be installed in regions like Shah Latif Town and New Karachi to monitor temperature, humidity, and air quality, sending data to a central processing unit for analysis.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Pre-trained AI models will analyze environmental data, focusing on areas with high temperatures or poor air quality, using historical data to improve accuracy.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 web-based user interface will allow users to input their location and receive tree planting recommendations, displaying optimal areas through maps.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The system will prioritize areas like Sadar with rising temperatures, offering data-driven tree planting recommendations to reduce heat and improve air quality.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6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Cross section of young plant and roots">
            <a:extLst>
              <a:ext uri="{FF2B5EF4-FFF2-40B4-BE49-F238E27FC236}">
                <a16:creationId xmlns:a16="http://schemas.microsoft.com/office/drawing/2014/main" id="{CF2B4D8A-63CB-DE4A-458E-48FA9926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33" t="261" b="883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8141" y="0"/>
            <a:ext cx="702945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CEA65-CFDC-EA5D-F430-A000F5C2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535" y="609600"/>
            <a:ext cx="4865966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b="1" dirty="0"/>
              <a:t>Planning and Hardware Requirements</a:t>
            </a:r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CAB5E-A1FA-A8C4-6FDF-0E1A04EA756F}"/>
              </a:ext>
            </a:extLst>
          </p:cNvPr>
          <p:cNvSpPr txBox="1"/>
          <p:nvPr/>
        </p:nvSpPr>
        <p:spPr>
          <a:xfrm>
            <a:off x="2089534" y="2159000"/>
            <a:ext cx="5110667" cy="408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 sensors to collect real-time data on temperature, humidity, and air quality.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cloud systems for data storage and preprocessing, including filtering and error correction.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machine learning algorithms to analyze data and generate tree planting recommendations.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web platform for user interaction with real-time recommendations and map visualizations.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localized tree planting suggestions based on sensor data and AI analysis.</a:t>
            </a: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23080-0615-486F-91DA-DBDB186D25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7FF3AE-996E-4911-B711-22CB7019F5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C41EB15-7577-4CDA-B364-BDB86E32BD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522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Idea proposed by</vt:lpstr>
      <vt:lpstr>Table of Content</vt:lpstr>
      <vt:lpstr>PowerPoint Presentation</vt:lpstr>
      <vt:lpstr>How Our Project is Going     To Contribute?? </vt:lpstr>
      <vt:lpstr>Introduction</vt:lpstr>
      <vt:lpstr>Features/Literature Review</vt:lpstr>
      <vt:lpstr>Methodology</vt:lpstr>
      <vt:lpstr>Planning and Hardware Requirements</vt:lpstr>
      <vt:lpstr>PowerPoint Presentation</vt:lpstr>
      <vt:lpstr>Gantt Chart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K213867 Taha Ali</dc:creator>
  <cp:lastModifiedBy>Taha Jawaid</cp:lastModifiedBy>
  <cp:revision>10</cp:revision>
  <dcterms:created xsi:type="dcterms:W3CDTF">2024-09-22T07:54:38Z</dcterms:created>
  <dcterms:modified xsi:type="dcterms:W3CDTF">2024-12-25T09:14:29Z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