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</p:sldIdLst>
  <p:sldSz cx="9753600" cy="5486400"/>
  <p:notesSz cx="5486400" cy="97536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On-screen Show (16:9)</PresentationFormat>
  <Paragraphs>0</Paragraphs>
  <Slides>22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SimSun</vt:lpstr>
      <vt:lpstr>Wingdings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Dell</cp:lastModifiedBy>
  <cp:revision>2</cp:revision>
  <dcterms:created xsi:type="dcterms:W3CDTF">2023-09-11T03:10:00Z</dcterms:created>
  <dcterms:modified xsi:type="dcterms:W3CDTF">2023-09-11T03:10:58Z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35E22BA0693542F89630BBBED7A9B47F_12</vt:lpwstr>
  </property>
  <property fmtid="{D5CDD505-2E9C-101B-9397-08002B2CF9AE}" pid="3" name="KSOProductBuildVer">
    <vt:lpwstr>1033-12.2.0.13193</vt:lpwstr>
  </property>
</Properties>
</file>