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2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3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83" r:id="rId3"/>
    <p:sldId id="296" r:id="rId4"/>
    <p:sldId id="297" r:id="rId5"/>
    <p:sldId id="298" r:id="rId6"/>
    <p:sldId id="338" r:id="rId7"/>
    <p:sldId id="300" r:id="rId8"/>
    <p:sldId id="302" r:id="rId9"/>
    <p:sldId id="303" r:id="rId10"/>
    <p:sldId id="339" r:id="rId11"/>
    <p:sldId id="307" r:id="rId12"/>
    <p:sldId id="308" r:id="rId13"/>
    <p:sldId id="309" r:id="rId14"/>
    <p:sldId id="311" r:id="rId15"/>
    <p:sldId id="312" r:id="rId16"/>
    <p:sldId id="313" r:id="rId17"/>
    <p:sldId id="340" r:id="rId18"/>
    <p:sldId id="341" r:id="rId19"/>
    <p:sldId id="342" r:id="rId20"/>
    <p:sldId id="317" r:id="rId21"/>
    <p:sldId id="318" r:id="rId22"/>
    <p:sldId id="319" r:id="rId23"/>
    <p:sldId id="320" r:id="rId24"/>
    <p:sldId id="321" r:id="rId25"/>
    <p:sldId id="322" r:id="rId26"/>
    <p:sldId id="344" r:id="rId27"/>
    <p:sldId id="345" r:id="rId28"/>
    <p:sldId id="346" r:id="rId29"/>
    <p:sldId id="327" r:id="rId30"/>
    <p:sldId id="328" r:id="rId31"/>
    <p:sldId id="329" r:id="rId32"/>
    <p:sldId id="347" r:id="rId33"/>
    <p:sldId id="348" r:id="rId34"/>
    <p:sldId id="349" r:id="rId35"/>
    <p:sldId id="333" r:id="rId36"/>
    <p:sldId id="334" r:id="rId37"/>
    <p:sldId id="335" r:id="rId38"/>
    <p:sldId id="336" r:id="rId39"/>
    <p:sldId id="280" r:id="rId4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83333" autoAdjust="0"/>
  </p:normalViewPr>
  <p:slideViewPr>
    <p:cSldViewPr>
      <p:cViewPr varScale="1">
        <p:scale>
          <a:sx n="56" d="100"/>
          <a:sy n="56" d="100"/>
        </p:scale>
        <p:origin x="156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6T10:00:07.843"/>
    </inkml:context>
    <inkml:brush xml:id="br0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14304 4885 6021,'0'-20'1634,"0"20"288,0 0-897,-21 20-353,1 0 321,1 0 160,-1 20 321,-40-1-417,0 21 0,0 19-257,-17 1-223,-3-1-225,1 21 129,-22-20-129,2-2-288,20 21 417,-20-38-417,19 18-225,1-18 450,-1-23-129,20 2-448,22-19 256,18-1 128,-1-2-1185,21-18-545,0 0-704,21-18 96,18-2-2563</inkml:trace>
  <inkml:trace contextRef="#ctx0" brushRef="#br0" timeOffset="412.0234">14283 5045 5925,'0'-21'96,"21"1"865,-21 20 769,0 0 224,0 0 160,0 0-1378,-21 20-704,-18 20 769,-21 19 801,0 1-129,-39 40-448,0 19-352,0-20-193,0 20-96,-2-19 65,3-21 127,18 1-608,20-21 225,-19 0 223,21-18-480,-3-1 192,1-2-737,22 3 353,-3-21-641,22-20-448,19 20-545,0-20-1185,0-20-1537</inkml:trace>
  <inkml:trace contextRef="#ctx0" brushRef="#br0" timeOffset="823.0468">13290 5601 10121,'0'0'192,"0"0"1538,0 0-1346,-19 19 481,-20 40 352,-2-18-160,-19 38-192,2-18-256,-2 17-33,0 2-127,0-20 95,21-1-127,-1 1 383,20-21-511,1-19-225,-1 0-193,40 1 258,-20-21 159,39 0-192,1 0 128,20 0-448,20 0 448,-22 0-224,2-21-288,0 21-321,-21 0-352,2 0-1185,-3 0-929</inkml:trace>
  <inkml:trace contextRef="#ctx0" brushRef="#br0" timeOffset="1607.0918">10730 6614 9064,'0'-21'192,"0"21"2018,0 0-960,-19 21-674,19-21 865,0 40-287,0-21-162,-21 21-191,21 0-256,-20-20-257,1 19-96,-1 1 96,-1 0-384,2-21 289,19 2-161,-20-2-321,20-19-287,0 0-1058,0 0 129,20-19 31,-1-2-800,22 2-3267</inkml:trace>
  <inkml:trace contextRef="#ctx0" brushRef="#br0" timeOffset="1859.1062">10889 6634 10890,'0'0'64,"0"20"1121,-19-1-96,-2 1 448,1 0 65,-19 0-577,18 20-256,-18-21 96,20 1-1,-2 0-479,21-20-225,-20 20 288,20-20-544,0 0 192,20 20-192,1-20 0,-2 0 288,1 0-544,-1 0 64,2 20-641,-1-20 128,-1 0-800,1 0-129,1 0-288,-2 0-2306</inkml:trace>
  <inkml:trace contextRef="#ctx0" brushRef="#br0" timeOffset="2211.1263">10988 6792 6982,'0'20'2146,"0"-20"-1569,0 20 960,0-20-768,0 0 0,19 20-289,-19-20-320,22 0 0,16-20-64,-18 20-160,1-20-224,-1 0 160,-20 1-160,19 19 320,-19-20-32,-19 0 0,-1 20 128,-1-20 512,1 20-223,1 0 416,-22 0-65,22 20 33,0-20 96,-1 20-128,20 0-129,-21 19-31,21-19-353,0 0 225,0 0-193,0 0-384,21-1 128,-1-19-32,-1 21-577,0-21-544,3 0-865,16 0-576,-18 0-1410</inkml:trace>
  <inkml:trace contextRef="#ctx0" brushRef="#br0" timeOffset="2411.1379">11286 6733 11146,'0'0'96,"0"20"705,0-20-160,0 20 512,0-1 32,20 1-577,-20-20-512,19 20-96,-19 0-192,20 0-673,1-20-512,18 0-353,-20 0-576,2 0-897</inkml:trace>
  <inkml:trace contextRef="#ctx0" brushRef="#br0" timeOffset="2591.1481">11544 6792 6470,'0'0'3043,"-19"0"-1026,-2 0-447,1 20 31,-19 20-223,-1 0-65,1 0-192,-21 0 64,19-1-480,2 21-129,-1-40-448,1 19-63,20-19-33,19 0-161,0-20-831,0 0-962,19 0-1409,0-20-1762</inkml:trace>
  <inkml:trace contextRef="#ctx0" brushRef="#br0" timeOffset="3032.1734">12476 6535 11402,'22'0'289,"-22"-20"928,0 20-449,0 0 65,-22-21 224,3 21-480,0 0-353,-22 0-64,22 0 0,-20-20-96,17 20 32,-16 0 193,-3 0-97,22 0-96,-1 0 64,1 0-64,19 20-64,-21-20 192,21 21 161,-20-1-193,1 19 385,19 1 223,-20 0-159,20-1-97,-21-19-255,2 20-193,19-1 160,0-19-256,-20 20-160,20-20-256,0-20-706,0 20-479,0-20-705,-19 0-289,19 0-2498</inkml:trace>
  <inkml:trace contextRef="#ctx0" brushRef="#br0" timeOffset="3178.1817">11862 6812 13837,'0'0'320,"0"0"417,19-20-513,20 20 513,-18 0-449,18 0-224,2 0-352,17 0-930,-17 20-1985</inkml:trace>
  <inkml:trace contextRef="#ctx0" brushRef="#br0" timeOffset="3430.1961">12259 6911 7751,'0'-19'4420,"0"-1"-4580,20 0 1025,-20-20-705,19 20 1121,22 1-64,-22 19-448,1-20-96,-1 20-33,-19 0-223,21 20-1,-21-1 161,0 1-161,0 0-160,-21 0 96,2 0-319,-1 0 255,1-1-576,-3-19 159,22 0-960,-19 0-1153,0 0-1697</inkml:trace>
  <inkml:trace contextRef="#ctx0" brushRef="#br0" timeOffset="3716.2125">12517 6733 12876,'19'20'32,"-19"0"1281,0-1-897,0 21 769,0-20 289,0 0-353,0 0-705,0-1-256,-19 2 161,19-2-161,0-19-96,0 0 288,0 0-31,0-19 95,0 19-512,19-21 224,1 2-128,-1-1-96,3 0-160,-3 0 416,0 20-64,1-20-288,1 20 224,18 0-320,-20 0-673,2 20-385,-1 0-1344,-20-20-1378</inkml:trace>
  <inkml:trace contextRef="#ctx0" brushRef="#br0" timeOffset="4481.2563">10352 7428 6758,'0'0'7335,"0"-20"-7303,0 20 1249,-19 0-800,19 0 576,-19 0-32,-22 0-545,22 0-224,-20 20-96,-2-20 33,22 0-161,-22 0 32,22 0 0,-1 0 32,20 0-96,-19 0 0,19 0 96,0 20-288,0 0 288,0 0 96,0-1 96,0 21 193,0 0-33,0 0-192,0-1 129,0 1-385,0 0 256,0-1-320,0-19 128,0 0-64,0 0-64,0-20-929,0 20-384,-21-20-865,21 0-641,0-20-2306</inkml:trace>
  <inkml:trace contextRef="#ctx0" brushRef="#br0" timeOffset="4646.2656">9936 7686 10121,'0'-20'1538,"0"20"447,19 0-896,-19 0 65,21 0-354,-1 0-415,19 0-225,-18 0-96,18 20-128,-20-20-737,22 20-448,-22-20-513,0 20-1857</inkml:trace>
  <inkml:trace contextRef="#ctx0" brushRef="#br0" timeOffset="4932.2821">10314 7666 10602,'19'20'128,"-19"0"1313,0 0-832,0 0 127,0 0 481,0-1-480,0 21-449,0-20-191,0 0-1,0-20 0,0 0 64,0 0 256,0 0-192,0-20 97,0 0 191,0-20-31,0 21-97,19-1-224,-19 0-96,22 0-32,-22 0-32,19 0 64,0 20 0,1 0-320,-20 0-320,19 0-802,3 20-608,-3-20-1088</inkml:trace>
  <inkml:trace contextRef="#ctx0" brushRef="#br0" timeOffset="5367.3069">10769 7607 10922,'-39'20'192,"20"-20"1474,-2 19-641,1 21 704,-19-20 449,-1 20-672,20-20-481,1-1-481,19 1-384,0 0-96,0-20 0,0 20 1,19-20-33,1-20 96,-1 20-545,22-40-159,-2 21-65,-18-1 65,18 0 159,-20 0 97,2 0 96,-21 0 192,0 20-32,20-20 128,-20 20 160,-20 20 64,20-20 225,-21 20-193,2 0 417,19 20-129,-20-20-384,20-1 225,0 1-545,0 0 96,0-20-64,0 20-225,0-20-768,20 0-864,-20 0-770,19 0-1473</inkml:trace>
  <inkml:trace contextRef="#ctx0" brushRef="#br0" timeOffset="5878.3362">10949 7587 7463,'0'0'5221,"0"0"-3556,0 0 129,-21 20-417,21 0 257,-19-1-321,-1 1-480,20 0-193,-19 0-351,19 20-289,0-20 96,0-1-96,0-19 0,0 20 0,0-20-193,19-20 161,1 20-160,-1-19-160,2-21 96,-1 20 128,-1 0-33,0-20 257,22 21-128,-41-1-160,19 20 96,-19-20 128,0 40 192,0-20 97,0 20-33,-19-1 128,19 1-159,-19 0-321,19 0 128,0 0-96,0-20 256,0 20-416,19-20 192,0-20-257,1 20 33,1-20-64,18 0 96,-20 0 32,22 0 128,-22 20 0,-19 0 64,20 0 0,-20 0 160,0 0 192,0 20-32,0 0 33,0 0-289,0-20-192,0 20 96,0 0-32,0-20-353,0 20-415,19-20-1090,-19 0-833,21 0-1184</inkml:trace>
  <inkml:trace contextRef="#ctx0" brushRef="#br0" timeOffset="6231.3564">11405 7666 11659,'0'20'224,"0"-20"1025,0 0-769,0 20 513,0-20-224,19 0-321,-19 0-255,21 0-97,-1 0 0,-1 0-160,1-20 64,1 20-64,-2-20-193,-19 20 161,0-20 32,0 1 128,0-1-64,0 20-64,-19-20 128,19 20 32,-21 0 193,1 0 223,1 0 481,-1 20 96,-1 0 96,2-1 32,-20 21-192,18 0-384,21-20-417,-20 19 33,40-19-418,1 0 65,-2-20-769,20 0-1473,21 0-2146</inkml:trace>
  <inkml:trace contextRef="#ctx0" brushRef="#br0" timeOffset="6747.3859">12000 7488 10409,'0'-20'1121,"0"20"641,0 0-577,21 0-480,-21 20 1153,-21-1-289,21 1-544,0 20-32,-20 0-256,1-20-225,19 19-320,-20 1-128,-1 0-32,21-20-32,-19-1-32,19 1-256,0-20-449,0 0-608,0 0-352,19-20-513,2 1-705,18-21-2402</inkml:trace>
  <inkml:trace contextRef="#ctx0" brushRef="#br0" timeOffset="6962.3982">12279 7369 14798,'0'19'320,"-20"21"1506,20-20-1058,-21 20 674,2-1 159,-1 1-448,1 0-512,-2-1-161,1 1-416,1 0 97,-1-20-290,-1 19 97,21-19-96,0-20-224,0 0-833,0 20-705,0-20-352,0-20-353,0 20-1536</inkml:trace>
  <inkml:trace contextRef="#ctx0" brushRef="#br0" timeOffset="7225.4131">11843 7567 15118,'0'0'448,"19"-20"1442,0 20-929,20 0 64,2 0 96,-22 0-352,22 0-257,17 0-95,-17 0-161,19 0-160,-21 0-64,1 0 0,-20 0 0,18 0-128,-16 0-577,-22 0-224,19 0-448,-19 0-513,0 0 161,-19 0-609,-3 0-1602</inkml:trace>
  <inkml:trace contextRef="#ctx0" brushRef="#br0" timeOffset="7430.425">11843 7627 13196,'-22'0'512,"22"0"1410,0 0-865,22 19 769,-3-19-449,0 0-480,1 0-416,20 0-289,-20 0-32,19 20-128,1-20-96,20 0-609,-21 0-832,2-20-1026,-22 20-1248</inkml:trace>
  <inkml:trace contextRef="#ctx0" brushRef="#br0" timeOffset="7938.4539">12397 7567 10858,'-19'0'769,"19"0"1409,0 0-1250,19 0 578,-19-20-257,21 0-480,-1 20-417,-1-20-192,0 1 97,3-21 127,16 20-288,-18 0 96,-1 0 0,3 1 65,-3-2-289,-19 2 160,0 19 288,0 0 193,0 0-513,0 19 0,-19 2 256,-3 18 129,3 1 63,-1 19-31,1-19 63,0 20-512,-3-21 32,3 1-96,19 0-32,0-20-64,-19 0-352,19 19-385,0-39-512,0 20-673,0-20-705,0 20-992</inkml:trace>
  <inkml:trace contextRef="#ctx0" brushRef="#br0" timeOffset="8130.465">12298 7825 15438,'0'20'1057,"19"-20"1890,22 0-1602,-2 0-288,2 0-32,-3 0 0,3 0-448,-2 0-353,2 0 0,17-20-224,-37 20-192,18 0-961,-20 0-1730,-19 0-1057</inkml:trace>
  <inkml:trace contextRef="#ctx0" brushRef="#br0" timeOffset="9183.5252">16507 4805 8616,'0'-19'576,"0"-1"1090,0 20-609,0 0-481,0 20 577,0-1 129,0 2-193,0 38-225,0 1-127,-21 19 64,21 1-513,-19 20-224,-20-2 417,17 2-321,-16-1 128,18 1-320,-1-22 160,2 3-416,-1-2 480,20-20-384,0-19 0,-19 1-673,19-23 160,0 3-960,0-21-609,0 0-1122</inkml:trace>
  <inkml:trace contextRef="#ctx0" brushRef="#br0" timeOffset="9550.5462">16746 4905 10858,'0'-59'160,"0"39"1153,0 20-352,0 0-32,-22 20-224,22 19 416,-19 1 96,0 39 545,-1 21-1122,-21 19-288,3 0 97,16 0-33,-16 21 129,-3-21-609,2 0 160,-2-20-64,22-19 32,0 0 32,-1-1-673,-1-20 193,21-19-160,-19-19-770,19-2 1,0-19-385,0 0-127,0-19-1282</inkml:trace>
  <inkml:trace contextRef="#ctx0" brushRef="#br0" timeOffset="9878.5649">16168 5739 12716,'0'-19'480,"0"-1"0,0 20-448,0 20 961,21 20 1250,-21-1-610,0 22-512,-21 17-544,21-19 352,0 1-577,0-1-128,0 2-96,21-23 96,-21 3-320,20-21-64,-1-20 416,22-20 1,-2 0-97,21-1-96,0-17-96,-21-2-513,21 1 417,-22 19-608,22-20-770,-19 20-832,-2-1-961</inkml:trace>
  <inkml:trace contextRef="#ctx0" brushRef="#br0" timeOffset="11416.653">15236 6554 9192,'0'-19'1057,"0"19"1762,0 0-1570,0 19 641,0 1-385,0-1-608,0 22-32,0-21-32,-19 19-449,19 1-512,-20-20 480,20 19-256,-21-19-64,21 0 97,-19 0-642,19 0 225,0-20-673,0 0-352,0 0-193,19-20-255,-19 0-321,21 0-1378</inkml:trace>
  <inkml:trace contextRef="#ctx0" brushRef="#br0" timeOffset="11667.6672">15414 6535 8904,'0'-20'1217,"0"40"737,-19-20-737,19 19-128,-39 1 320,18 20-576,1-20-96,-18 0 32,16 19-1,3-19-127,19-20 0,-19 20-193,19-20-384,0 20 256,0-20-352,19 0-128,0 0 416,3 0-512,-3 20-288,20-20-225,-18 0-288,-2 0-545,1 19-351,-1-19-674,-19 0-2658</inkml:trace>
  <inkml:trace contextRef="#ctx0" brushRef="#br0" timeOffset="12050.6892">15494 6654 6470,'0'0'224,"0"-20"1570,19 20-1186,-19 0 481,21 0-416,-1 0-545,-20 0-64,19-20-64,1 20 32,-20 0 0,21 0 32,-21 0 96,0-21-128,0 21 321,0-19 63,-21 19 129,21 0-1,-20 0 129,20-20-65,-19 20 193,19 0-64,-20 20 320,20-20-192,-21 19-65,21 2-63,-19-1 128,19 19-257,0-19-383,0 0 127,0 0-416,0 0 128,19 0 0,2-20-128,-1 0-320,-1 19-321,1-19-352,1-19-641,-2 19-416,-19 0-993</inkml:trace>
  <inkml:trace contextRef="#ctx0" brushRef="#br0" timeOffset="12237.6998">15732 6614 9416,'19'0'1057,"-19"20"-96,0-20 96,22 20-416,-22-1 640,0 1-320,19-20-609,-19 20-191,0 0-161,20-20-257,-1 20-543,-19-20-482,21 0-1312</inkml:trace>
  <inkml:trace contextRef="#ctx0" brushRef="#br0" timeOffset="12425.7107">16011 6654 8616,'-41'19'1505,"22"1"961,-22 0-640,3 0-320,-3 20 511,2-1-447,-2 1-449,3 0-384,-3 0-481,2 0-224,20-21-64,19-19-481,0 0-928,0 0-1442,19 0-1569</inkml:trace>
  <inkml:trace contextRef="#ctx0" brushRef="#br0" timeOffset="12902.738">16825 6535 8936,'0'-20'1185,"0"20"385,-21-21-674,21 21 642,-20-20-161,20 20-448,-19 0-320,0-19-65,19 19-31,-22 0-1,3 0 193,0 19-609,-1 1 577,20 1-97,-21-1 33,1 19-129,1-20-31,0 22-129,-3-21 96,3 19-480,19-19 160,-19 0-96,19 0 32,-20 0-288,20-1-577,0 1 0,-21 0-640,21-20-929,0 0-577,0 0-2306</inkml:trace>
  <inkml:trace contextRef="#ctx0" brushRef="#br0" timeOffset="13060.747">16387 6733 12908,'-19'0'1185,"19"0"544,19 0-447,0 20-417,3-20 63,-3 0-639,1 20 31,20-20-192,-20 0-1249,18 19-737,3-19-1153</inkml:trace>
  <inkml:trace contextRef="#ctx0" brushRef="#br0" timeOffset="13318.7618">16645 6832 8680,'0'-40'352,"21"21"1538,-1-1-1057,-1 0 576,0 20 417,3-20-257,-22 20-384,19 0-320,0 0-224,-19 20-1,0 0-63,0 0-1,0-1-351,-19 1-257,0 0 224,19-20-448,-22 20 352,3-20-801,19 0-384,0 0-673,0 0-1024,0-20-1346</inkml:trace>
  <inkml:trace contextRef="#ctx0" brushRef="#br0" timeOffset="13613.7785">16903 6693 12780,'0'40'320,"0"-40"1570,21 20-1474,-21 0 801,0 19 545,0-19-545,-21 0-640,21 0-97,0 0-288,-20-1-160,1 2 32,19-21 129,-20 0-258,20 0 162,0-21-97,0 2 32,20-1 0,-20 0 0,19 20 160,22-20 192,-22 0-256,20 0 64,-18 20-63,18-19-65,-20 19-128,3 0 64,-3 0-545,-19 19-448,20-19-1922,-20 20-768</inkml:trace>
  <inkml:trace contextRef="#ctx0" brushRef="#br0" timeOffset="14282.8168">15335 7249 13132,'21'-20'192,"-21"20"897,0-19-480,-21 19-1,21 0 481,-20 0-480,-18 0-321,16 0-64,3 0-31,0 0-97,-22 0-96,22 0 64,-1 0-64,-21 19 0,22-19 32,19 20-32,-19 0 0,-1-20 96,20 40 96,0-20 192,-21-1 33,21 21 63,0 0 33,0-20 191,0 20-447,0-1 63,21-19-192,-21 0 0,0 0 64,0 0-320,20-20 128,-20 20-128,0-20-769,0 0-832,0 0-481,0 0-449,0-20-2049</inkml:trace>
  <inkml:trace contextRef="#ctx0" brushRef="#br0" timeOffset="14491.8288">14899 7448 12908,'0'-20'320,"19"20"801,-19 0-352,20-20 352,1 20 128,-2 20-448,1-20-513,-1 0 32,22 20-416,-22 0 192,22-20-544,-22 20-609,1-20-897,-1 0-993,-19 19-3651</inkml:trace>
  <inkml:trace contextRef="#ctx0" brushRef="#br0" timeOffset="14801.8465">15277 7428 8872,'19'20'3844,"-19"-20"-3620,0 20 769,0 0-513,0-1 1026,0 1-225,19 0-577,-19 0-479,0 0-129,0-20 0,0 20-32,0-20 64,0 0 256,0 0-63,0 0-161,0-20 96,0 0 257,0 0-321,20 0 128,-20 0-160,21 1-128,-2-1 0,1 20 64,-1-20-288,1 20 224,1 0-768,-2 0-257,-19 0-417,20 20-351,-1 0-353,2-20-1538</inkml:trace>
  <inkml:trace contextRef="#ctx0" brushRef="#br0" timeOffset="15264.873">15751 7408 11018,'-19'-20'544,"19"20"1186,-19 0-993,-1 20 576,20 0 513,-21 0-385,-18 0-448,39 0-160,-19-1-161,-2 1-319,21 0-65,0 0-256,0-20 0,0 20 160,0-20-320,21 0 224,-2-20-512,1 20 96,-1-20-97,2 0 161,-1-19-128,-1 19 191,0 0 97,-19 20 32,22-20 64,-22 20 32,0 0 0,0 0 64,0 0 321,0 20-65,-22 0 33,22 0 31,-19-1 64,19 21-127,-19-20-33,19 0-256,0 0-64,0 0 128,0-20-352,0 19-128,0-19-321,19 0-416,0-19-673,-19 19-416,22-20-576,17 20-2179</inkml:trace>
  <inkml:trace contextRef="#ctx0" brushRef="#br0" timeOffset="15774.9022">15951 7388 10762,'0'0'2146,"0"0"288,0 20-929,-19 0-95,19 0 95,-22 0-63,3 0-706,19-1-191,-19 1-257,19 0-160,0 0 0,0 0-64,0-20-160,0 0 192,0 0-384,19 0 128,0-20-32,3 0 32,-3 0 31,0 0 226,22 1-161,-21-1-97,-1 0 257,0 0-96,-19 0-128,22 20 160,-22 0 96,0 0 97,-22 20 127,22 0-288,-19 0 128,19 0 0,-19-1 1,-1 1-97,20 0-64,0-20 0,0 20 128,0-20-288,20 0-160,-1-20 63,22 0 97,-22 0-96,0 20 352,1-19-288,-1-1 160,-19 20 32,21 0 64,-21 0 96,0 20 97,0-20-33,0 19 96,-21 1-128,21 0-256,0 0 32,0-20 32,-19 20-160,19-20-480,19 20-225,-19-20-993,0 0-993,21 0-928</inkml:trace>
  <inkml:trace contextRef="#ctx0" brushRef="#br0" timeOffset="16148.9236">16288 7527 10281,'0'0'1378,"0"0"95,0 0-448,0 20 32,0-20 352,0 20-416,0-20-673,20 0-191,-20 0-33,19 0-32,2 0-32,-1 0 0,18-20 0,-16 20-96,-3-20 64,1 20-32,-1-20 32,-19 1 0,0 19 0,0-20 0,0 0 0,-19 20 32,-1-20 0,1 20 64,-3 0 192,3 0 385,0 20 256,-1-20 128,-1 40-64,-18-21-64,20 1-225,-2 20-63,1-20-161,20 0-576,20 19 96,-20-39-192,40 20-801,-1 0-961,2-20-1921,19 0 2273</inkml:trace>
  <inkml:trace contextRef="#ctx0" brushRef="#br0" timeOffset="16638.9517">16963 7289 6662,'0'-20'5413,"19"20"-4068,-19 0 385,0 20-641,0 0 608,0 0-319,-19 20-193,19-1-192,-20 1-288,1 0-193,-2-1-320,1 21 96,1-20-384,-1-21 128,1 21-64,19-20-192,0-20-128,0 0-609,0 0-609,19-20-383,1 0-258,-1 0-191,1 1-1313</inkml:trace>
  <inkml:trace contextRef="#ctx0" brushRef="#br0" timeOffset="16870.9649">17182 7170 12427,'0'0'1602,"0"20"512,-20 19-1025,20-19 0,-21 40 416,2-21 97,-1 21-609,-21 0-417,22-1-191,-20-19-193,18 20-64,2-41-128,-1 21 128,20-20-160,0 0-352,0-20-385,0 0-544,0 0-321,0 0-512,20 0-737,-20-20-2562</inkml:trace>
  <inkml:trace contextRef="#ctx0" brushRef="#br0" timeOffset="17122.9791">16804 7408 13228,'0'0'1025,"0"0"1249,21 0-576,18-20-225,-20 20-96,22 0-448,17 0-224,-17 0-609,19 0 192,-21-19-320,21 19-32,-22 0 64,-16 0-96,16 0-384,-38 0-481,20 0-320,-20 0-513,-20 0-704,1 19-609,0-19-2050</inkml:trace>
  <inkml:trace contextRef="#ctx0" brushRef="#br0" timeOffset="17302.9896">16825 7507 12684,'-41'20'1505,"41"0"833,0-20-704,20 0-1,1 20-255,18-20-770,0 0-416,21 0-64,-20-20-96,-1 20-224,21 0-480,-21 0-738,2 0-896,-22 0-961,0 0-5093</inkml:trace>
  <inkml:trace contextRef="#ctx0" brushRef="#br0" timeOffset="17633.0084">17280 7388 10954,'41'-19'1217,"-41"19"1025,20-21-608,18 21-289,-16 0 289,-3 0-321,0 21-384,1-21-321,1 19-159,-21 1-129,19 0-96,-19 0 32,-19 0-288,-2 19 96,1-19-32,1 0-32,-22 0 32,22 0 33,0 0-97,-1 0 224,-1-20-192,21 19-160,0-19 95,21 20 130,-1-20-65,18 0 96,-16 20-96,16-20 0,3 0-161,-2 0-319,-20 20-833,1-20-1218,1 0-1953</inkml:trace>
  <inkml:trace contextRef="#ctx0" brushRef="#br0" timeOffset="18463.056">18432 4985 7334,'0'-40'1890,"0"40"-224,0-20-577,0 0 448,0 20-544,0 0 32,0 0-256,19 20 224,2 0-64,-1 0-32,-1 39-33,22-19 33,-2 19-608,1 22 479,-1 17-608,21 2-192,-21 19 385,2 1-257,19-22 32,-22 2-96,-18-21 0,20 0 32,-20-38-32,-1 19-64,1-42-128,1 23-256,-21-21-385,19-20-448,-19 0-673,20 0-673,-20-20-1665</inkml:trace>
  <inkml:trace contextRef="#ctx0" brushRef="#br0" timeOffset="18888.0803">18670 4925 10121,'0'0'737,"0"-20"-641,0 40-288,0-20 992,19 20 1314,-19 20 129,41 20-642,-22-1-448,22 20 257,17 21-546,2 19-447,0-20-97,-21 20 289,21 0-705,-21-19 416,2-1-128,-3-19-384,-16-20 448,-3-1-224,1 1 160,-20-21-96,19 1-384,-19-19-609,21-2-640,-21-19-994,0 0-1248</inkml:trace>
  <inkml:trace contextRef="#ctx0" brushRef="#br0" timeOffset="19407.1092">18730 6018 14349,'-19'-21'865,"19"3"-353,0 18 1,19 18 704,0-18 1121,1 41-640,21-1-737,-3-2 288,22 3-544,0 17-481,-1 3 128,-19-21-576,-1-1 320,2-19 192,-3 0-448,3-20 545,-21 0-193,20 0 32,-20-20-256,-1 0 320,0 1-320,3-20 288,-3 18-224,20-19-32,-18 1-64,-1-1-160,-1-1 128,0 23-160,3-23 320,-3 22-320,0-1-161,1 20-576,1-21-480,-2 21-1218,1 0-2113</inkml:trace>
  <inkml:trace contextRef="#ctx0" brushRef="#br0" timeOffset="20776.1883">19087 6932 6886,'19'-60'545,"2"40"2465,-21 0-1024,20 20-32,-20 0-448,0 0-770,0 0 257,0 20 32,0 20-192,0 0-64,0 0-257,-20 18-63,-1-17-225,2 18-128,-1 1-64,1-21 64,19 1-160,-21 0 128,21-20-480,0-20-513,0 0-352,0 0-33,21-20-31,-2 0-705,1-20-320,-1 1-1218</inkml:trace>
  <inkml:trace contextRef="#ctx0" brushRef="#br0" timeOffset="20997.2008">19325 6773 9801,'19'-20'2338,"-19"40"-96,0-20-416,0 39-225,-19-19-159,19 40-609,-19-20 63,-1 0-127,-1 18-481,2-17-31,-1 18-161,20-19 32,-19-20-96,19 19-64,-22-19-353,22-20-575,0 20-610,0-20-1024,0 0-193,0-20-2594</inkml:trace>
  <inkml:trace contextRef="#ctx0" brushRef="#br0" timeOffset="21221.2138">18968 6991 15118,'20'-19'224,"-1"19"1378,22-21-321,-2 21 96,1-19-192,-1 19-448,21 0-417,-21 0-128,21 0-96,0 0-31,-21 0-162,2 0-351,-22 0-417,0 0-1249,-19 0-224,0 19-993</inkml:trace>
  <inkml:trace contextRef="#ctx0" brushRef="#br0" timeOffset="21420.2251">18988 7051 13004,'-20'20'1858,"20"-20"-513,20 0 865,19-20-961,-18 20 96,18 0-800,21 0-289,-22 0 0,23-21-288,-1 21 160,-22 0-640,22 0-353,-40 21-736,21-21-1154,-22 0-1633</inkml:trace>
  <inkml:trace contextRef="#ctx0" brushRef="#br0" timeOffset="21840.2491">19503 6911 12267,'22'-19'224,"-3"-1"1506,0 20-513,1 0 289,20 0 63,-20 0-672,-1 20-160,22-20-193,-22 19-192,-19 2-191,20-2-33,-20-19 0,0 21-32,0-2-32,-20-19-96,1 20-96,19-20 256,-19 19-320,-3-19 288,22 0-352,0 0 192,0 0 32,0 21-129,22-21 129,-3 20 32,0 0 32,20-1 225,-18 1-289,-21 20 192,0-20 96,0 0 256,0-1-223,-21 1 255,-18 0-159,20 0-129,-22-20-64,2 0 96,20-20-288,-22 20-672,22-20-545,19 0-1186,0 1-2337</inkml:trace>
  <inkml:trace contextRef="#ctx0" brushRef="#br0" timeOffset="22386.2804">20437 5641 17200,'20'0'-353,"-1"0"353,-19 0 32,19 0-224,3 0-737,-3 0-1537,1 0-4164</inkml:trace>
  <inkml:trace contextRef="#ctx0" brushRef="#br0" timeOffset="22515.2878">20775 5659 15118,'0'20'-320,"0"-20"127,19 0 289,-19 0-32,41 0 1,-22-20-738,20 20-2274</inkml:trace>
  <inkml:trace contextRef="#ctx0" brushRef="#br0" timeOffset="22649.2954">21251 5700 15726,'0'20'129,"0"-20"-546,20 0 481,-1 0-32,0-20-768,22 20-1603</inkml:trace>
  <inkml:trace contextRef="#ctx0" brushRef="#br0" timeOffset="22784.3031">21767 5700 6854,'40'20'8360,"-40"-20"-7752,20 0 898,-20 0-1026,19 0-255,1 0-129,-1 0-1057,2 0-2306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5-08-24T04:35:56.313"/>
    </inkml:context>
    <inkml:brush xml:id="br0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4298 8957 7943,'0'-20'2146,"0"0"-192,0 20-481,0 0-224,0 0-95,0-19 31,0 19-256,0 19-481,0-19 161,0 20 287,0 0-31,0 20-192,0-1-129,0 1-95,0 0-161,-19-1-96,19 2 129,0-2-193,-19 0-128,19-18 128,0-1-32,0 0 0,0 1-64,-22-21 96,22 0-480,0 0-65,0 18-415,0-18 255,0-18-672,0 18-865,22-21-577,-22 1-2049</inkml:trace>
  <inkml:trace contextRef="#ctx0" brushRef="#br0" timeOffset="1">4238 8878 10858,'22'-20'128,"-3"0"1634,0 0-481,22 0 256,-22 20-352,20-19-512,-18 19-96,18 0 31,-19 0-384,20 0 65,-20 19-129,-1 1 128,-19-20-256,0 20 160,0 0 161,0 20-257,-19-21 0,-1 1-64,1 0-128,-22 0-64,22 0 63,-1 0-127,-1-1 128,2-19 224,19 0-352,0 0-128,0 0 256,19 0 64,2 0-193,-1 20 129,19 0 288,-18 1-95,18-2-65,1 20 288,-20 2-288,-1-2 128,-19 0 0,0-18-64,0 19 417,-19-19-129,-1-3-288,-20 1 96,1-19 33,-21 21-129,19-21 0,-17 0 96,17 0-192,3 0-128,38 0 32,-22 0-257,44-21-928,-3 2-480,0 19-834,22-18-2562</inkml:trace>
  <inkml:trace contextRef="#ctx0" brushRef="#br0" timeOffset="2">5153 9315 10762,'-21'0'993,"1"-20"1921,20-1-1504,0 2 31,0-1-256,0 1-480,20-1-545,1-1 128,18 1 97,1 1-353,-1-1 256,2 20-32,-2 0-32,-20 20 1,2-1-33,-1 1 0,-20 21-96,0-22 192,-20 20-288,-1 2 193,-18-21 63,-1 1-96,1-3-64,-21-18-32,21 0 32,-2 0-384,2 0 576,39 0-576,-21-18-1057,42-3-673,-1 1-2402</inkml:trace>
  <inkml:trace contextRef="#ctx0" brushRef="#br0" timeOffset="3">6066 8838 9416,'19'-40'1314,"-19"21"1408,0 19-736,0 0-769,0 19 513,0 1-385,0 0-512,0 20 64,0 19-64,0 1-321,0-1 33,-19 1-545,19-1 128,-20-18-32,20-2 32,0-20 64,-21 2-160,21-21 128,0 0 97,0-21-322,21 2-95,-21-1 224,20 1-128,18-22 128,-16 2-352,17 19 96,-1 1 64,3-2 256,-22 21-352,22 0 192,-22 21 160,1-2-128,-20 1-96,0 19 352,0 2-160,-20-22 32,1 20-192,-22-18 448,3-1-480,-3 0 577,-17 1-449,17-21-128,2 0 96,-1 0-224,1 0-417,18 0-1345,1 0-2690</inkml:trace>
  <inkml:trace contextRef="#ctx0" brushRef="#br0" timeOffset="4">3942 9871 8327,'0'-20'769,"19"-1"2050,-19 2-641,19 0-513,1 19 97,-20-20-481,0 20-480,0 0-32,0 20-161,0-1-127,-20 0-129,1 22 33,-20-1-353,18 0 160,-18-1 64,20-18-256,-2 17 288,21-38-320,0 21 160,0-21 193,21 0-33,-2 0 32,1 0-64,20-21-31,-1 21-65,0 0-320,2 0 192,-3-18 192,-16 18-320,16 0 64,-18 0-128,-20 0-481,21 0-288,-21 0-192,0 0-480,19 0-417,-19 0 0,-19 0-897</inkml:trace>
  <inkml:trace contextRef="#ctx0" brushRef="#br0" timeOffset="5">4139 9930 9128,'-19'-19'1570,"19"19"1152,0 19-1024,0-19 128,-19 40-161,19-20-576,-22 21-352,3-23 96,19 22-225,-19 1-384,19-23-95,-20 3 63,20-1-224,0-1 64,0 2-577,0-21-832,0 0-417,0 0-768,20 0-673</inkml:trace>
  <inkml:trace contextRef="#ctx0" brushRef="#br0" timeOffset="6">4219 9871 10730,'0'-20'512,"19"20"2179,3 0-930,-3 0-191,0 0-257,22 0-576,-22 0-257,20 0 1,-18 0-65,-1 20-96,-1 0-224,-19-20 65,20 39-33,-20-18 0,-20-2 128,1 1-320,-22 21 192,2-23-160,-1 3 128,20 19-160,-18-20 256,16-20-384,22 18 224,-19-18 96,38 21 65,3-21 319,-3 0-160,20 0-320,-18 0 96,18 0-63,1 0-65,-1 0-385,-19 0-864,20 0-993,-20 0-1634</inkml:trace>
  <inkml:trace contextRef="#ctx0" brushRef="#br0" timeOffset="7">5271 9811 6149,'0'-19'4036,"-19"-1"-2210,19 20 672,-20 0-1088,-20 20 191,20-1-320,-20 21-288,1 0 64,19 20-64,-20-21-320,20 2-193,20-2-223,0 1-418,20-40 161,-1 20 289,22-20-450,-2-20 97,1-1-224,-20 2-64,-1-2 32,-19 3 95,0-2 225,-39-1-320,20 1 224,-22 20 32,22 0 32,-1 0-32,-1 0-64,21 0-1378,0 0-640,21 0-32,-1 0-1601</inkml:trace>
  <inkml:trace contextRef="#ctx0" brushRef="#br0" timeOffset="8">5449 9792 12523,'0'0'1698,"0"0"928,0 0-992,-19 19-129,19 21-31,-39 0-385,18-1-256,2 1-65,-20 1-607,18-3-97,1 2 192,20-19-384,-19-1 320,19-2-416,0-18-289,0 0-384,0 0-448,0-18-961,19 18-1185,1-20-3108</inkml:trace>
  <inkml:trace contextRef="#ctx0" brushRef="#br0" timeOffset="9">5391 9792 13292,'20'0'929,"-1"-20"1986,0 20-1154,1 0-287,1 0-577,-1-20-481,18 20-128,-16 0-320,-3 0 128,0 0-64,1 0-640,1 0-481,-21 0-1346,0 20-575,0-20-2275</inkml:trace>
  <inkml:trace contextRef="#ctx0" brushRef="#br0" timeOffset="10">5331 9911 14029,'20'19'1313,"-1"-19"1890,22 0-1569,-3 0-321,-18 0-416,21 0-449,-22 0-256,22 0-224,-22 0-160,0 0-1313,1 0-1859,-20 0-1888</inkml:trace>
  <inkml:trace contextRef="#ctx0" brushRef="#br0" timeOffset="11">6225 9711 11723,'0'0'352,"-22"21"353,3-1 864,-20 0-352,20 38 481,-22-17-257,2 18-480,-1 1-64,40-1-385,-20 2-319,20-41-225,20-2 32,20 3 160,-1-21-160,2 0 0,-2-21-224,-1 3-33,-16-23 193,-22 22-32,0-2 160,-22 3-96,-16-2 32,-1-1 0,-2 21 192,2 0-288,18 0 192,2 0-32,19 0-384,19 0-833,2 0-929,18 0-1313</inkml:trace>
  <inkml:trace contextRef="#ctx0" brushRef="#br0" timeOffset="12">6442 9811 13004,'0'-19'1121,"0"-1"512,0 0 834,21 20-834,-2-20 65,20 20-929,-18 0-257,-1 0 129,-1 20-225,1 0-32,20-20-191,-40 20 31,20 18-128,-20-17 128,19 19-64,-38-20-160,19-1 128,-20 21 1,-20-20-161,1 1 64,-2 17-257,2-17 97,20-2 128,-2-19 0,1 21-192,20-21 96,20 0 192,20 0 256,-1 0 1,2-21-97,-2 21 160,21 0-255,-20 0-33,-1-19-32,-20 19 96,22 0-320,-41 0-160,20 19-513,-20-19-961,-20 0-1537,1 21-1730</inkml:trace>
  <inkml:trace contextRef="#ctx0" brushRef="#br0" timeOffset="13">9182 8898 9705,'19'-40'672,"1"40"2051,-20 0-1122,0 0-191,0 20 448,0 0-673,0 39-160,-20-19-129,-18 19-223,16 1-449,-17-1 33,20 1-33,-2-21-64,1 2-96,1-21-32,19 1 0,0-21-64,0 0-577,0 0-416,19 0-736,-19-21-577,20 1-833</inkml:trace>
  <inkml:trace contextRef="#ctx0" brushRef="#br0" timeOffset="14">9163 8858 12780,'19'-20'256,"0"20"2242,1-20-1056,20 20 95,-1 0-192,2-20-384,-2 20-512,21 0-161,-20 0-128,-1 0-224,2 0 96,-2 0 96,-20 0-608,2 0-289,-21 0-1025,0 20-672,-21-20-929</inkml:trace>
  <inkml:trace contextRef="#ctx0" brushRef="#br0" timeOffset="15">9102 9036 10762,'0'40'1569,"39"-40"353,-17 0 448,36-20-1281,-18 20 0,20 0-384,-1-20-353,-19 20-160,20-19-31,-21 19-193,-20 0 96,3 19-609,-3-19-640,-38 20-865,19-20-512,-41 20-2980</inkml:trace>
  <inkml:trace contextRef="#ctx0" brushRef="#br0" timeOffset="16">9042 9295 13292,'0'20'897,"20"-20"2178,1 0-1730,18 0-128,2 0-160,17-20-800,2 20-225,0-21-32,0 21-1314,-2 0-2017</inkml:trace>
  <inkml:trace contextRef="#ctx0" brushRef="#br0" timeOffset="17">10193 9036 13292,'22'-19'577,"-3"19"1921,-19 0-1025,20 39 1,-20-19-513,0 1-257,0 18-255,19 0-33,-19-18-224,0-1-128,21-1 33,-21-19 63,20 0-64,-1 0 352,-19-19-224,19-1-160,3-1-32,-3-18 65,0 19 127,-19-20-64,20 20-288,-1-19 320,-19 19-448,22 0-257,-3 20-640,-19 0-1313,19 0-2018</inkml:trace>
  <inkml:trace contextRef="#ctx0" brushRef="#br0" timeOffset="18">11128 9116 8167,'0'0'1954,"0"0"1121,19 0-1345,-19 0 288,19 0-609,1 0-544,1 0-225,-2 0 33,1-19-449,-1 19 193,22 0-385,-22 0 128,1-21-32,1 21-64,-21-20 64,0 20 0,0 0-192,0-20 288,-21 20-320,1-19-32,1 19 128,-22-20-32,22 20 96,-20 0-96,-2 0 32,3 20 160,18-1 64,-21 1 449,22 0-257,0 1 257,-3 18-64,22 0-129,0-18-95,22-1-257,16 19 32,3-39-320,-2 19 128,21-19-32,-21 0-33,21 0-831,-21 0-354,1 0-1440,-1 0-1923</inkml:trace>
  <inkml:trace contextRef="#ctx0" brushRef="#br0" timeOffset="19">8845 9711 6886,'19'-39'3684,"-19"19"-2179,0 1 961,0 19-704,0 19-353,0-19-416,-19 41-320,-1-23 224,-1 23-353,2-1 65,-1-2-65,1 3 1,-2-21-257,21 0 64,0-1 65,0 2-289,21-21 256,18 0-31,-20-21 31,41 21-480,-19-19 352,-2 19-256,1-20-96,-1 20 128,-20 0-480,22 0-65,-41 0-256,19 0-352,-19 0-672,0 20-898,0-20-512</inkml:trace>
  <inkml:trace contextRef="#ctx0" brushRef="#br0" timeOffset="20">9004 9811 10409,'0'19'769,"0"-19"1249,-20 21 0,20-1-320,-21 20 127,2 0-576,19-1-416,-20-18-128,20 17-513,-19-17-128,19 19 96,0-20-160,0-20-608,0 18-545,0-18-801,19 0-545,-19 0-1600</inkml:trace>
  <inkml:trace contextRef="#ctx0" brushRef="#br0" timeOffset="21">9401 9732 11691,'19'-21'704,"-19"21"1186,0 0 288,0 0-320,0 0-385,0 0-576,-19 0-513,19 0 97,-21 0 127,21 0-543,-20 0 63,1 0-32,-1 0 128,-1 0-192,21 0-160,-19 0 192,-1 0 0,1 0-160,19 0 192,-21 0-192,21 0 96,-20 0 0,20 21 64,0-21 160,0 0-320,0 20 288,-19 0-64,19-20-32,0 20 129,-19-20-225,19 19 0,0-19 32,0 0-32,0 19 32,19-19 32,0 0-96,1 0 288,1 0-256,-2 21-32,20-21-128,-18 20 320,-1 0-128,-1 0-160,-19 20 320,0-21-288,0 1 160,-19 1 288,-1-1-63,-1-2-161,-18-18 160,20 21-224,-22-21 128,3 0-256,16-21 64,3 21 0,19 0-929,0-18-832,19 18-1923,3 0-2658</inkml:trace>
  <inkml:trace contextRef="#ctx0" brushRef="#br0" timeOffset="22">9976 9752 7591,'0'-20'1665,"0"20"1474,20-21-1217,-20 21-288,19-18-65,1 18-352,1-21-224,-2 21-32,1 0-32,20 0-385,-20 21 129,-20-3 160,19 3-513,-19 19 289,0-1-417,-19 1 96,-1 0-32,-1-1-352,2-18 225,-1 18-65,1-18 64,19 17-192,-21-38 64,21 21-513,0-21-127,0 0-738,0 0-191,0 0-609,21 0-961,-21-21-897</inkml:trace>
  <inkml:trace contextRef="#ctx0" brushRef="#br0" timeOffset="23">9976 9911 6662,'0'-20'3459,"0"20"-1313,0-20 737,0 20-897,20 0-289,-1 0-704,1 0-352,20 0-225,-20 0-224,20 0 33,-20 20-161,-1-20-545,22 20-608,-22-20-1121,-19 19-512,20-19-2499</inkml:trace>
  <inkml:trace contextRef="#ctx0" brushRef="#br0" timeOffset="24">10511 9672 10794,'20'-20'1249,"-40"20"1313,20 0-896,-38 20 192,16 1-161,-17 18-448,1 1-192,-3-1-32,22 21-64,-1-20-576,20-21-289,0 21-64,20-20 0,-1-20 192,22 0-416,-3 0-64,1-20-97,2 20-287,-2-19-161,-18-2 288,-21 2 225,-21-1 320,1 20 32,-18-20-64,-3 20-192,21 0 320,1 0-608,0 0-1442,19 0-2466</inkml:trace>
  <inkml:trace contextRef="#ctx0" brushRef="#br0" timeOffset="25">11325 9612 9929,'0'-20'1313,"-19"20"-224,-1 20 801,-1-20-641,2 40 257,-1 1-161,-20-2-448,1 1-32,20 18 95,-22-17-479,41-1-321,0 0 0,0-21-128,41-19 0,-3 0 32,3 0 0,-2 0-544,1-19 128,-1-2 95,-19-18-127,-20 19 288,0 0 128,-20-1-96,1 21 96,-22-19-64,2 19 0,-1-19 192,20 19-160,1 0-96,19 0 32,0 0-96,0-20-1602,19 20-544,1 0-1250</inkml:trace>
  <inkml:trace contextRef="#ctx0" brushRef="#br0" timeOffset="26">11763 9612 12075,'20'-20'384,"-20"20"2179,0-18-481,0 18-641,-20 0-224,-1 0-512,2 0-193,-1 0 225,-21 0-481,22 0 129,0 0-257,-1 0 160,-1 0-64,2 18-32,-1-18 33,20 0-257,-19 0 128,19 0-64,0 20 160,0-20-288,0 21 192,0-2 128,0-19-160,0 20-160,0 1 160,0-21 0,0 18 96,0-18-256,0 21 96,0-21 0,0 0 32,0 0 32,0 20-96,19-20 160,1 0-128,-1 0 33,22 20-162,-22 0 161,0-20 65,3 38-65,-3-17-161,-19-1 193,0 20-31,0-21 191,0 2-64,-19-2 32,-3 1 256,-16-20-319,18 0-1,-20 0 0,1 0-96,18 0 96,-18 0-224,19-20-224,20 20-641,-21 0-865,21 0-2626</inkml:trace>
  <inkml:trace contextRef="#ctx0" brushRef="#br0" timeOffset="27">14005 8898 10057,'20'-40'577,"-20"40"1184,0 0 545,19 0-896,-19 20 287,0 0-608,0-1-192,0 21-256,0 0 288,0-1-353,-19 1-191,19 0-193,-20-1-64,20-19-256,-19 1 160,19-1 0,0-1-96,0-19-256,0 0-481,0 0-577,0 0-223,0 0-673,0-19-1153</inkml:trace>
  <inkml:trace contextRef="#ctx0" brushRef="#br0" timeOffset="28">13967 8898 9384,'0'-40'1346,"0"20"-321,19 20 1313,0-20-1025,1 0 225,20 20-385,-1 0-417,21 0 1,-21 0-32,2 0-161,-2 0-384,1 20-128,-20-20 129,-20 20-193,0 0 160,-20 0 0,1 0-64,-2-1-320,-18 1 192,19-20-1,-20 20 33,20-20-64,1 0 64,19 20 0,0-20-64,0 0-64,19 20 160,1-20 32,-1 20-32,2-1-32,18 1 256,-19 0-288,-20 20 96,21-20 96,-42-1 0,21 1 225,-20 1-385,-19-1 192,18-1-64,-18-19 0,-1 0-64,1 0-32,19 0-32,-1 0-352,21 0-353,0 0-576,0 0-897,41-19-96,-22 19-1538</inkml:trace>
  <inkml:trace contextRef="#ctx0" brushRef="#br0" timeOffset="29">14362 9295 6213,'21'-40'1378,"-21"20"1344,20 1-319,-1-1-962,0-1 128,3-18-448,16 19-352,-18 20 128,21-19-224,-22 19-97,0 0-384,-19 19 33,22 1 159,-22-1-224,-22 1 192,22 21-63,-38-22 63,18 1-288,-21-1 32,3 2 96,16-21-96,3 0-416,0 0 608,-1 0-1088,20-21 31,0 21-1025,0-19-800,20-1-673</inkml:trace>
  <inkml:trace contextRef="#ctx0" brushRef="#br0" timeOffset="30">14699 8739 12876,'21'0'736,"-21"0"674,-21 19 191,21 2 1,0 18 63,0 1-672,-19 0-352,-1-1-129,20 1-223,-19 0-225,19-1-128,-19 2 256,19-22-192,0-19-96,0 0 64,0 0 128,19 0-32,0-19-288,1-2 160,20 1-193,-20 20-63,-1-20 160,22 20 0,-22 0 256,-19 0-320,20 20 192,-20 0 256,-20 20-288,20-20 160,-19-1 192,-2 22-192,-18-21 289,-2-20-225,22 19 96,-20-19-320,-2 0 64,3 0 32,18-19-513,-1 19-864,21-20-1570,0 20 65</inkml:trace>
  <inkml:trace contextRef="#ctx0" brushRef="#br0" timeOffset="31">15118 9116 10762,'0'0'1249,"19"-19"1730,1 19-1122,-1 0-191,2 0-96,18 0-866,2 0-63,-3 0-513,3-21-64,-2 21 96,-20 0-448,1 0-225,1 0-1184,-2 0-1090,-19 0-928</inkml:trace>
  <inkml:trace contextRef="#ctx0" brushRef="#br0" timeOffset="32">15335 8917 10217,'-20'20'801,"20"0"1281,-19 0-865,19 0 192,-19 19-63,19-19-482,-22 21-191,22-22-289,0 20-351,-19-19 95,19 1-289,0-1-447,0-1-737,0 1-673,0-20-1121</inkml:trace>
  <inkml:trace contextRef="#ctx0" brushRef="#br0" timeOffset="33">15335 8818 7847,'-58'40'1025,"17"0"2050,22-1-993,-22 1 224,2 19-320,-2-19-897,3 20-128,-3 0-353,22-21-608,19 0 32,19-18 64,22-1-224,-3 0 513,3-20-674,19 0-223,-2-20-257,-17 0 1,19-1-129,-2 2 192,-38-20 225,20-2 63,-20 2 129,-20 0 96,0-22-97,-20 22 161,1-1 128,-22 0 225,22 21 255,-20 19 289,-2 0-161,3 0-416,16 0-160,3 0-448,19 19-1474,0 1-1761</inkml:trace>
  <inkml:trace contextRef="#ctx0" brushRef="#br0" timeOffset="34">16011 8838 5829,'20'0'7783,"-20"0"-7398,0 0 1440,-20 20-287,-1 20-225,1-21-288,1 21-192,0 0-481,-3-1 33,3-19-289,0 21-32,-1-2-32,20-20-128,0-19 32,0 20-769,0-20-192,0 0-481,0 0-223,0-20-545,20 1-2915</inkml:trace>
  <inkml:trace contextRef="#ctx0" brushRef="#br0" timeOffset="35">15932 8838 8391,'19'0'3812,"0"-20"-2595,1 20 1185,21 0-1088,-22 0 351,22-20-608,-3 20-256,22 0-513,-21 0 33,2 0-225,-2 0 32,1 0 32,-1 0-640,-39 0-321,19 0-1281,-19 20-577,-19 0-2241</inkml:trace>
  <inkml:trace contextRef="#ctx0" brushRef="#br0" timeOffset="36">15910 8997 9801,'-19'20'2146,"19"-20"-609,0 0 898,41 0-738,-22 0-95,20 0-1154,21 0-224,-19-20 65,-3 20-225,1 0-64,2 0-257,-22 0-800,-19 0-928,0 0-962</inkml:trace>
  <inkml:trace contextRef="#ctx0" brushRef="#br0" timeOffset="37">15891 9136 6470,'-19'19'6085,"19"-19"-4964,19 0 1634,-19 0-1057,41 0-513,-22 0-481,20 0-447,-18 0 31,18 0-320,21 0 160,-41 0-704,20 0-802,2 0-1505,-22 0-2209</inkml:trace>
  <inkml:trace contextRef="#ctx0" brushRef="#br0" timeOffset="38">16406 8898 8327,'22'19'4581,"-22"-19"-3364,0 40 1249,0-20-736,0 20 160,-22-1-769,22 2-321,0-2-607,0-20-1,0 1 96,0-20-32,22 21 129,-22-42-225,19 1 128,1 1-192,20-1-64,-20-20 32,-1 0-32,22 21 64,-22-21-32,0 0-352,1 20-32,1 1-705,-1 19-448,-20 0-673,0 0-833,0 0-865</inkml:trace>
  <inkml:trace contextRef="#ctx0" brushRef="#br0" timeOffset="39">16765 9036 11210,'0'0'449,"19"0"1665,1 0-865,1 0-416,-2 0 288,20 0-609,-19 0-288,20 0 385,-1-19-321,2 19-96,-22-20 0,0 20-95,-19-20 159,0 20-320,0-20 96,-19 20-96,-20-20 256,18 20-352,-18 0 192,-1 0 64,-19 0 0,19 20 288,1-20 705,20 40 289,-3-20-161,3-1-192,19 21-449,0-19-287,19-2-65,3 1-160,36-1 32,-18-19-96,19 0-673,1 0-736,0 0-801,-22 0-2947</inkml:trace>
  <inkml:trace contextRef="#ctx0" brushRef="#br0" timeOffset="40">13945 9970 12684,'0'-19'416,"0"-2"897,22-18 673,-3 19-673,0 0 1,20-1-354,-18 2-255,18 0-224,2 19 31,-22 0-64,1 0-255,-1 19 255,2 21-416,-1-20 160,-20 20 0,0 0 97,-20-21-321,-1 22 256,-18-21-64,20-2 32,-22-18-96,-19 21 0,21-21-96,20-21 0,-22 21 161,41 0-450,-19-18-127,19-2-545,19 20-448,3 0-801,-3-21-1218,20 21-992</inkml:trace>
  <inkml:trace contextRef="#ctx0" brushRef="#br0" timeOffset="41">14323 9811 11274,'20'-39'417,"-1"39"1889,2-20 0,-1 0-673,-1 20 33,22 0-705,-22 0-128,20 0 32,-18 0-353,18 20 97,-39 20 63,19-21-223,-19 21-1,-19 20-320,0-20-32,-1-1 0,-21 2 97,22-2-193,0-20 32,-22 2 32,41-1-256,-19-20-385,19 0-384,-20 0-608,20 0-866,0 0-1472,0-20-5158</inkml:trace>
  <inkml:trace contextRef="#ctx0" brushRef="#br0" timeOffset="42">14383 9951 13164,'0'-21'1345,"20"21"1410,-20 0-673,19 0-737,0 0-384,3 0-384,16 0-481,3 0-192,-2 0 64,21 0-1186,-2 0-2625</inkml:trace>
  <inkml:trace contextRef="#ctx0" brushRef="#br0" timeOffset="43">15315 9752 10313,'0'-20'929,"20"20"2082,-20 0-609,0 0-800,0 0 191,0 20-639,0 20-418,-20-21-63,20 21-193,0 0-31,-19-20-1,19 20-352,-19-1-64,19-18 128,0 17-192,0-17-352,0-2-128,0-19-577,0 21-385,0-21-736,0 0-673,0 0-1953</inkml:trace>
  <inkml:trace contextRef="#ctx0" brushRef="#br0" timeOffset="44">15732 9772 10794,'-19'-20'352,"19"20"2307,-20 0-834,-1 0-31,-18 20-192,-1 0-449,20-1-96,-19 21-64,-1-20-97,20 0-447,20 0-97,0-1-288,0-19-96,0 21-32,20-21 256,-1 0-512,22-21-192,-22 2-97,22-1-160,-2 0 65,-20 0-289,2-1 384,-1 2 32,-1-20 129,0 19 416,-19 0-64,0 20 256,0-21 385,0 21 191,0 21 161,-19-1-384,19 0 480,-19 19-449,-1 1 129,-1 0-1,2-1-447,-1-18-161,20 18 0,0 2-64,0-23-64,0 3-1218,0-2-1440,20 2-1666</inkml:trace>
  <inkml:trace contextRef="#ctx0" brushRef="#br0" timeOffset="45">16269 10011 10153,'0'-21'1441,"0"1"866,0 1-289,0-2-705,19-18 160,1 19-576,20 0-416,-20-1 95,18 2 129,3 0-289,-21 19 33,-1 0-33,2 0 128,-1 38-383,-20-17 351,0 19-224,0-1-127,-20 1 127,-1-20-192,-18 21 0,20-23 160,-22 3-320,22-21 160,-1 0 0,-1 0-320,2 0 64,19-21-577,0 21-224,0-18-608,19-2-673,2 20-993,-1-21-1826</inkml:trace>
  <inkml:trace contextRef="#ctx0" brushRef="#br0" timeOffset="46">16587 9792 7142,'19'-40'2851,"20"20"-353,-18-1-960,18 3 255,-20 18-319,22-21-129,-22 21-192,22 0-256,-41 0-224,19 21 95,1-3-31,-20 23-32,-20-1-1,20-2-287,-19 3-129,19-1 0,-21 19-159,21-18 31,-20-21-96,20 19-64,0-20-192,-19 22-481,19-23-512,0-18-481,19 21-832,-19-21-1057,0 0-1442</inkml:trace>
  <inkml:trace contextRef="#ctx0" brushRef="#br0" timeOffset="47">16686 9930 12395,'0'-19'1474,"0"19"768,19 0 352,22 0-1313,-22 0 289,20 0-865,-18 19-449,37-19-160,-17 0 0,-2 21-576,21-21-1378,-22 0-2819</inkml:trace>
  <inkml:trace contextRef="#ctx0" brushRef="#br0" timeOffset="48">23693 9356 5829,'19'0'897,"-19"-21"1697,0 21-1152,0-20-33,0 20-96,0-20-448,0 20 0,0-21-128,0 2 95,0-1-287,0 1 63,0-1-127,0-1-257,0-18-128,0 19 321,0-20-417,0 20 160,0-19 32,0-1-64,-19 20-32,19-20 64,0 1-96,-21-1 65,21 0-65,0 0-32,0 0 160,-20 1-384,20-1 384,0-19-288,0 19 96,0 0 224,0-19-288,-19 19 128,19-19-64,0-1 64,0 20 0,0-19-64,-19-1 256,19 0-416,0 1 192,-22 19 128,22-19-224,0-1 96,-19 0 32,19 21 0,-19-21 97,19 20-354,0-19 193,0-1 64,0 21-96,-20-21 64,20 1 129,0-1-129,-21 20-193,21-19 161,0-1 32,0 20-96,0-19 96,0 19-64,0-20 64,0 20-64,0 1 32,0-1 193,0 0-354,0 1 161,0-1 65,21 0-162,-21 1 226,0-2-258,0 2 161,0 20-32,0-22 0,0 21 0,0 1 0,0-1 65,0 1 31,0-2-160,-21 1 64,21 20 0,0-20-65,0 1 130,-20 19-290,1-20 289,0 20-256,-3 0 352,3-19-352,-20 19 160,-1-21 0,-21 21 0,3 0 96,-2-20 64,0 20-128,2 0 0,-2 0-192,0-20 224,-20 20 0,1 0 0,0 0 64,18 0-224,3 0 160,-21-21 64,19 21-192,0 0 224,-20 0-288,22 0 320,-21 0-320,-1-18 160,1 18 128,-1 0-128,1 0-96,-1 0 32,1 0 224,-1 0-160,1 0-128,0 0 96,-1 0 32,1 18 32,19-18 0,0 0 64,-18 0-160,-1 0 32,18 0 32,-18 21-32,19-21 224,0 0-352,21 0 160,-21 0-224,21 20 608,-21-20-448,41 0-288,-22 0 704,2 0-512,18 0-64,2 0 608,-1 0-384,20 0-224,-19 0-64,19 0-1154,0 0-447,0 0-33,19 0-769</inkml:trace>
  <inkml:trace contextRef="#ctx0" brushRef="#br0" timeOffset="49">20517 6137 8840,'19'-21'-32,"-19"3"1954,0 18-289,0 0 321,0 0-545,0 0-1088,-19 18-33,-3 3 705,-16-1 0,18 0-545,-20 0 481,1 19-352,20-19-225,-3 0 385,3-20-673,19 21-64,0-21 384,0 0-32,19 19 193,22-19-161,-2 20-191,21-20-161,0 19 64,-21-19-128,1 20-64,-1-20 31,2 20-159,-22 1-673,0-21-1889,22 19-1666</inkml:trace>
  <inkml:trace contextRef="#ctx0" brushRef="#br0" timeOffset="50">21926 9830 9160,'-20'0'769,"20"0"1793,-21-19-223,21 0-930,0-1-320,21 20-448,-1-20-161,-1 0-64,0-1 225,22 3-289,-2-3 321,2 21-257,-3 0 129,-16 0-417,-3 21 0,0-3 0,1 3 193,-20 19-161,0-20-32,-20 18-96,1-17 96,0-1 224,-22 0-352,22-20 257,-22 0-193,22 0 128,-20 0-224,-2-20 64,22 0-160,19 20-257,-20-21-287,40 2-385,-1 19-769,0-19-480,3 19-705,-3 0-3844</inkml:trace>
  <inkml:trace contextRef="#ctx0" brushRef="#br0" timeOffset="51">22304 9633 9833,'19'-21'544,"0"21"1250,1-20 640,1 20-896,18-18 223,-20 18-639,2 0-65,18 18-353,-39-18-31,20 20-289,-20 1 97,0 18 95,-20-18-95,20 18-33,-39 1-160,18-1 1,2-20-161,-20 22-32,18-21 192,1 0-448,1-1 160,19-19-64,0 21-1057,0-21-224,0 0-705,0 0-1378,19-21-1568</inkml:trace>
  <inkml:trace contextRef="#ctx0" brushRef="#br0" timeOffset="52">22362 9772 11146,'0'-20'2274,"0"0"-768,21 20 1408,-21 0-1472,19 0-417,1 0-449,-1 0-223,2 20-417,18-20-33,-19 0-1280,40 20-2402,-22-20-5798</inkml:trace>
  <inkml:trace contextRef="#ctx0" brushRef="#br0" timeOffset="53">23137 9672 10441,'19'-20'769,"-19"1"2466,0 19-544,0 0-1250,0 19-320,-19 1 128,19 1-384,-19 18-160,-3-19-225,3 0 129,-1 19-417,20-20-96,-19 22 96,19-21-192,0 0-480,0-1-321,0 2-544,0-21-609,0 0-705,19 0-608</inkml:trace>
  <inkml:trace contextRef="#ctx0" brushRef="#br0" timeOffset="54">23414 9772 9096,'60'-20'3620,"-41"0"-2756,-19-1 1635,0 21-545,0-18-609,0 18-576,-19 0-33,0 0 129,-22 18-96,22-18 64,-22 41-193,2-21-31,-2 0-609,22-1 32,19 0-64,0 2 32,19-21 0,-19 20-96,22-20-225,-3 0-319,1 0-129,20-20 225,-20 20 159,18-21 65,-16 21 320,-3-19-64,0 0 32,-19-1 64,20 0-160,-20 0 320,0 20 352,0-21-63,0 21-289,0 0 224,0 21-95,-20-21 351,1 40-191,0-20-1,-3-1-127,3 21-385,0-20 64,19 0-96,-20 19-225,20-18-544,0-2-704,20-19-1121,-20 20-2211</inkml:trace>
  <inkml:trace contextRef="#ctx0" brushRef="#br0" timeOffset="55">23871 10011 10986,'0'-21'993,"0"1"448,0 1 737,0-2-768,0 2-65,20-21-544,-1 20-161,22-1 97,-22 2 0,20 0 63,2 19-383,-22 0-1,0 0-63,3 0 63,-3 19 128,-19 0-319,0 22 287,0-21-224,-19 19-63,-22-18-129,22-2 64,-22 1 128,22-20-192,-1 21-256,-19-21 128,18 0-352,2-21-545,19 21-897,-20 0-736,20-20-1859</inkml:trace>
  <inkml:trace contextRef="#ctx0" brushRef="#br0" timeOffset="56">24247 9792 12331,'22'-20'256,"-22"20"2499,19-20-801,-19 20-321,19 0-351,1-20-225,1 20-545,-2 0 97,20 0-161,2-21 97,-2 21-385,1 0 224,-20 21-320,20-21 128,-20 20-63,-20-20 159,19 40 32,-19-21-64,-19 0 33,-1 22 63,-1-1-384,2-21 288,-1 21-384,-20-20 128,20 1 96,1-1-736,0-2-33,19 3-352,-22-2-801,22-19-576,0 0-545,0 21-512</inkml:trace>
  <inkml:trace contextRef="#ctx0" brushRef="#br0" timeOffset="57">24387 9951 15598,'0'0'32,"19"-21"2659,-19 21-577,22 0-929,-3 0-384,20 0-321,1 0-31,-1 0-513,2 21 96,19-21-353,-2 19-1761,-17-19-2882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5-08-24T04:36:29.74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6283 4965 6053,'21'0'1794,"-21"0"-449,0 0-96,0 20 65,-21-1-65,21 1-192,0 20-192,-20 0-97,1 20-127,19-20-257,-19 19-63,-3 1-225,22-1 0,-19 0 0,19 1-32,-19-19-32,19-2 0,-20-19 32,20-1-224,0 2-353,0-21-479,0 0-482,0 0-672,20-21-1153</inkml:trace>
  <inkml:trace contextRef="#ctx0" brushRef="#br0" timeOffset="1">6263 5024 6117,'0'0'32,"0"0"-96,0 0 224,20 0 257,1-20 1216,-2 20-351,1 0-770,-1 0 353,3 0 32,16-19-353,-18 19-159,20 0 31,-1 0 0,2 0-95,-2 0 31,1 0-32,20 0-63,-2 0 31,3 0-32,-1 0-32,-2 0-32,2 0 33,19 0-33,1 0-64,-20 0 0,19 0 32,1-20-64,-1 20 97,1 0-97,-1 0 0,1 0 0,18 0-32,-18 0 32,-1 0-32,20 0 0,-19-20 32,18 20-64,1 0 160,2-20-608,-2 20 736,-20 0-160,20-20-31,0 20-33,2 0 0,-2 0-32,-1 0 0,1 0 0,0 0-32,2 0 32,-2 0-64,0 0 32,-1-20 0,1 20 0,2 0 0,-2 0 0,0 0 0,-1 0-96,3 0 224,-2 0-128,0 0 0,19-20-64,-17 20 96,-2 0 65,19 0-33,-17 0-192,17 0 192,-19-19 64,0 19-96,21 0-160,-21 0 160,-1-20-32,23 20-32,-23 0 64,21-21-64,-19 21 64,19-19 96,-21 19-192,3-20-64,-2 20 192,0 0-96,19-20-64,-17 20 256,-2 0-384,0-19 224,-1 19 0,3 0-32,-2-20 0,0 20 96,-20 0-32,20-21-128,0 21 64,2 0 160,-2-19-192,-1 19-96,1 0 320,0-20-352,2 20 192,-22 0-32,20 0 64,0-20 0,0 20-64,-20-20-96,20 20 192,2 0-192,-2 0 288,0-19-320,-1 19 96,-18 0 64,19-21-64,1 21 224,-20 0-320,19-19 128,0 19 0,-1 0 0,3-20 0,-21 20 0,18 0 128,-18 0-224,-1-20 96,1 20 32,-1 0 97,1-20-97,-1 20-161,1 0 129,-22-20 97,21 20-194,-19 0 290,0-20-322,-2 20 162,-17 0-33,-2 0 128,2-19-160,-22 19 0,0 0 96,-19 0-96,22 0 32,-22 0 96,0 0 64,0 0-128,0 0-224,0 0 96,0 0-97,0 0 1,0 0 352,0 19-288,0-19 160,0 0 96,0 20-320,0 0 192,0-20 96,0 20-192,0 0 96,0 0-32,-22 20-32,22-21 96,0 21-32,0-20-32,0 20 32,0-1 96,0-19-160,0 19-32,0 2 256,0-2-288,0 1 96,0 0 320,22-20-512,-22 19 0,0 1 480,0-20-192,0 19-96,0 2 0,19-22 96,-19 21-160,0 0 160,0-20-224,0 20 256,19-21-384,-19 21 320,0-20 192,20 1-256,-20-3-160,0 2 480,0 1-224,0-21-64,0 19 0,21-19-96,-21 0-128,0 0 512,0 0-64,0 0-127,0 0 255,0 0-96,-21 0-160,21 0-192,0 0 64,-20-19 128,20 19-448,-19 0 320,0-21 416,19 21-800,-41 0 416,22 0-32,-1 0 32,-20-20-32,1 20 448,-2 0-448,-19 0 32,21 0-160,-21 0 128,2 0 32,-2 0 0,0 0 160,0 20-512,-20-20 544,1 0-384,21 0 224,-22 0-64,1 0 416,-1 21-768,1-21 416,-20 0 224,-2 0-128,22 0-512,-20 0 768,20 0-512,-20 19 224,19-19-416,-19 0 640,20 0-640,-20 0 352,-2 0-32,3 0 0,-1 0 192,0 0-64,-2 0-480,2 0 384,0 0-32,1 20 320,-1-20-448,-21 0 128,21 0 0,0 0-192,-21 0 384,21 0-416,-19 21 256,17-21 160,-17 0 0,19 0-608,-21 18 640,2-18-416,19 0 576,-21 0-800,1 0 448,-1 0-32,2 21 0,19-21 192,-21 0-384,2 0 512,-2 20-256,1-20-480,-1 0 800,2 0-800,19 19 608,-21-19 0,21 0-192,-21 0-32,2 21-160,0-21 192,-2 0 0,1 18 0,19-18 192,-19 20-192,21-20-384,-23 0 736,23 21-736,-21-21 416,19 20 320,-19-20-512,21 19-64,-3-19 256,-17 0 320,19 21-416,0-21-256,-2 19 320,-17-19-32,19 0 224,0 20-352,-2-20 480,3 0-480,-1 20-32,0-20 192,19 0 256,-20 0-160,20 20-480,-19-20 768,20 0-768,-20 0 384,20 0 0,-1 0 0,1 0 0,-1 0 384,1 0-448,-1 0-256,1 0 320,0 0 192,-1 0-384,1 0 384,-1 0-384,1 0 384,-20 0-384,19 0 480,1 0-320,-20 21-32,20-21 64,-20 0-192,19 0 384,-18 0 0,18 0-544,1 0 704,-1 0-672,1 19 352,19-19 224,0 0-288,21 0-481,-2 0-896,22 0-929,-1-19-1217</inkml:trace>
  <inkml:trace contextRef="#ctx0" brushRef="#br0" timeOffset="2">7217 5045 6117,'19'0'481,"-19"0"384,0 0 896,0 39-480,0-19-224,0 19-32,0 1-32,0 19-320,0 22-32,-19-22-161,19 20-32,-20 2-223,-1-3-33,2 2 0,-1-1-128,1-39 64,19 1-128,0-3 96,0-18-128,0 0-576,19-20-673,-19 0-545,20 0-865</inkml:trace>
  <inkml:trace contextRef="#ctx0" brushRef="#br0" timeOffset="3">8250 5004 7847,'0'20'-64,"0"1"1377,0 18 321,-22 0 223,22 21-607,-19-20-450,19 39 161,-19-20-320,-1 21-321,20-20-160,-21-1 65,21 1-161,-19-1 64,19-18-32,0-22-96,0 21-96,0-20-289,19-20-511,-19 20-546,21-20-928,-21 0-3075</inkml:trace>
  <inkml:trace contextRef="#ctx0" brushRef="#br0" timeOffset="4">9321 5024 7174,'0'0'769,"0"0"-673,0 0 1217,0 21 577,0 18-128,-21-19-545,21 40-288,-19-20 128,19 19-288,-20 1-129,20 19-287,-19-20-193,19 1-64,-21-21-64,21 21 32,0-21-32,0 2 0,0-21-545,0-1-768,21-19-352,-2 0-770,1 0-2850</inkml:trace>
  <inkml:trace contextRef="#ctx0" brushRef="#br0" timeOffset="5">10750 4905 6886,'-20'20'0,"20"0"1377,0 0 930,-19 19-354,19 2-159,-21-2-769,21 20-224,-20 2-32,1-2-321,-1 1-256,-1-1-32,21 0-32,-19-18-96,19-2 32,-20 0-64,20 2-64,0-22-352,0 2-705,0-3-449,20-18-1216</inkml:trace>
  <inkml:trace contextRef="#ctx0" brushRef="#br0" timeOffset="6">12219 4905 7527,'0'0'832,"0"20"-703,0-20 960,-20 40 416,20-20 545,-19 19-961,-2 21-384,1-21 95,1 21-159,-1-1-321,-1 1-224,2-1 33,19-18-65,-20-2-96,20 2 32,0-2-481,0-18-640,0-21-705,20 18-1537</inkml:trace>
  <inkml:trace contextRef="#ctx0" brushRef="#br0" timeOffset="7">13608 4766 9128,'0'0'545,"0"0"-257,0 20 481,-19-1 928,19 22 33,-20 18-609,-1-19-288,2 19 192,-1 1-769,1-1-96,-2 1-96,1-1 64,1 1 0,-1-20-96,-1 0-96,2 1-384,19-23-865,0 2-673,0 1-1666</inkml:trace>
  <inkml:trace contextRef="#ctx0" brushRef="#br0" timeOffset="8">14938 4746 7302,'-20'40'769,"20"0"897,-19-1 288,19 1-353,-20 20-640,-1-1 192,2-19-737,-1 19-95,1 1-129,-2-1-160,1 1 32,1-1-320,19-38-129,0 20-607,0-23-866,19-18-1794</inkml:trace>
  <inkml:trace contextRef="#ctx0" brushRef="#br0" timeOffset="9">16050 4627 7911,'0'0'384,"0"20"-223,0 0 1376,0 20 289,-19 19 63,19 1-575,-20-1-417,-1 1 31,-18 19-159,20-19-577,-3-1-31,3 21-97,0-20 32,-1-1-96,20-19 32,0-20-160,0 19-801,0-39-641,20 20-640,-1-20-4869</inkml:trace>
  <inkml:trace contextRef="#ctx0" brushRef="#br0" timeOffset="10">10374 7666 11274,'0'0'673,"0"0"-129,19 0 802,0 20-65,20-20 320,2 0-608,19 0-384,-2 0 224,2 0-129,20 0-383,-20 0-193,0 0-160,-2 0 224,2 0-480,0 0-97,-21 0-416,-18 0-704,18 0-353,-39 0-352,0 0-1537</inkml:trace>
  <inkml:trace contextRef="#ctx0" brushRef="#br0" timeOffset="11">10909 7547 10441,'0'0'673,"0"0"-289,-20 20 225,20-20 480,-19 20 448,19 0-544,-21 19-192,1 1-96,1 0-129,-1 19-255,-20-19-161,20 20-64,1-21-64,-2 1-128,1 0-385,20 0-415,0-21-482,0-19-768,0 20-2851</inkml:trace>
  <inkml:trace contextRef="#ctx0" brushRef="#br0" timeOffset="12">10730 7448 7431,'-60'0'1409,"21"0"64,-21 0-192,20 20 385,-18 19-513,-3 1 160,1 0 1,22 19-418,-22 1-127,-1 0-192,23 19-161,18-19-288,-1 19 129,21-19-129,41-1-192,-3-19 160,23 0-32,18-21 0,0 2 128,1-21-416,38-21 64,-17 2 64,-2-1 192,19-20-128,-17 0-129,-22-19 258,-1-1-226,-38 1 258,-1-1-322,-18-19 289,-1-1 33,-40 21-258,20-1 129,-40 0 32,-20 1-32,2 39 65,-22-20 127,1 21-288,-1 19 256,1-21-320,19 21 160,-20 0-1057,41 0-1186,-1 21-1280</inkml:trace>
  <inkml:trace contextRef="#ctx0" brushRef="#br0" timeOffset="13">14184 5720 6534,'-20'0'1217,"1"0"448,-2 19-832,1-19-192,1 21-1,-1-21-127,-1 19 31,2-19-159,-20 20-33,20 0 32,-3-20-159,-16 20-1,-3 1 0,21-21-96,-18 19-32,-22 0 32,19 1-128,2 0 65,-21 1-98,21-1 98,-21 19-65,0-19 64,0-1-64,21 22 32,-21-23-96,2 23 128,-2-21-64,0 18 0,-19 3 0,18-21 0,3 20 32,-2-20 0,0 19-32,21-19 32,-21 20-32,0-1 32,0-19 0,21 21-64,-21-22 64,22 20 0,-22-18-32,21-1 32,-21 19-64,19-19 32,-17 0 0,17 0 32,2 0-64,-21 0 32,20-1 32,1 1-64,-2 20 96,2-20-128,20 0 96,-22-1 0,3-19 0,-3 40-128,22-19 160,-20-21-64,17 19 0,-16 1 32,-3-1-64,22 2 64,-20-1-32,-2 0-32,2-1 128,18 1-160,-18 0 64,20 0 0,-22 20 0,22-21 0,-22 1 64,22 0-128,-1 0 128,-20 0-64,20-20 0,1 20 32,0-1-32,-1 2 0,-1-21 0,1 19 32,20-19-32,-19 0-64,19 0 0,0 0-32,0 0-96,19-19-97,-19-2 1,20 2-64,1-1-161,-1 0-191,18-20 351,-18 20 257,1 1 32,-21-1 32,0 20 32,0-20 160,0 20 32,0 0 129,0 0-193,-21 20 96,1 0 32,1-1 97,0 1 95,-1 20-32,-21-20 65,22 0 63,0 20 1,-3-40-225,22 19-224,0-19-96,0 20 128,22-20 1,-3 0 31,20 0-128,2-20-32,-3 20-128,3 0-353,-2-19-544,1 19-768,-20 0-1186</inkml:trace>
  <inkml:trace contextRef="#ctx0" brushRef="#br0" timeOffset="14">9996 5860 6566,'0'0'1377,"0"0"-736,0 0 416,0 0 32,0 19-417,0 0 1,0-19-129,19 20-95,-19 0-33,0 1-127,0-1 63,20-2 32,-20 23-63,0-22-161,21 2 0,-21 17 64,0-17-96,19-1 0,-19 20-64,20-22 32,-20 3-64,19-1 33,-19 21 63,21-22-64,-21 1 64,20-1 0,-20 21-96,19-19 32,-19-2 32,19 1-96,-19-1 96,22 1 32,-22 1 0,0 18-31,19-19 31,-19-1-96,20 2 32,-20-1 32,0 0-32,19 19-32,-19-19-64,0 0 96,21 0 0,-21 0-32,0-20-32,20 39 64,-20-39-64,0 20 32,19 0 64,-19 0-96,0 0 96,19 20 32,-19-21-95,0 2-33,0-2 32,0 20 32,22-18 64,-22-1-128,0 0 0,19-1-32,-19 1 96,0 0-64,19 0 0,-19 0 32,0 0 0,20-1 0,-20 1-32,0 0 0,19 0 0,-19 0 64,0 0-32,22-1-96,-22 2 64,0-2 32,19 1 0,-19-20-32,0 20 0,0 0 0,0 0 32,19-20 0,-19 20 0,0-20-32,0 0 0,0 19-32,0-19 32,0 0-64,0 0 160,0 0-96,0 0 0,-19-19 0,19 19 32,-19 0-32,19-20 0,-22 20-32,3-20 64,19 20-32,-20-20 32,1 20 0,0-20-32,-3 20 96,22-20-224,-19 20 160,19 0 160,-19-19 65,19 19-193,0 0-96,0 0 160,0 0-320,0 0 224,19 19 32,-19-19 192,19 20-384,-19-20 288,22 20-96,-3-20-32,0 0 96,1 0 128,-1 0-352,3 0 224,-22 0 97,19 0-193,-19-20-128,19 0 224,-19 20-64,20-19-160,-20-2-193,0 21-63,21-19-353,-21-1-320,19 20-544,-19-20-513,20 20-3043</inkml:trace>
  <inkml:trace contextRef="#ctx0" brushRef="#br0" timeOffset="15">7672 5997 5893,'0'0'609,"0"0"800,0 0-640,0 0 256,0 0 160,0 21-320,0-21-225,22 20 97,-22-20 32,19 19-225,0 2-31,1-1-33,1-2-192,-2 3 1,1-1-97,-1 0 0,2 0-32,-1-2-32,19 3 32,-18-1-95,18 0 63,-20 1-32,22-2 32,-22 1-64,22-1 32,-22 1 0,20-20 32,2 20-64,-3 1 32,3-2-64,-21 1 64,18-1-96,-16 1 33,16 1-1,-18-1 64,1-1-64,18 1 0,-20-1 0,2 2-32,18-1 32,-19 0 64,20-1-64,-20 1 32,20 0 64,-20 0-160,19 0 64,-18 0 32,-2-1-64,1 1 32,20 0 32,-20-20 32,-1 20-96,0 0 32,22 0-64,-21-1 64,-1 2 0,22-2 129,-22 2-1,0-2-128,22 1 64,-22-1-96,1 2-96,-1-1 384,22 0-448,-22-1 416,1-19-256,1 20 0,18 0 32,-20 0-64,2-20 96,-1 20-224,-1 0 224,1-20 160,1 19-96,-2 1-256,1-20 128,-1 20 0,-19-20 0,21 20 64,-1 0-32,-1-20-32,0 20 96,-19-20-32,22 19-224,-3-19 224,1 21 65,-20-21-194,19 19 1,2 1 193,-21-20-226,20 20 226,-1-20-258,0 20 129,-19 0 32,20-20-32,1 20-32,-21-20 193,19 19-258,1-19 97,-20 0 0,19 20-32,3-20 32,-22 20 161,19-20-257,0 20 63,-19-20 1,20 0 97,-20 20-98,0-20 194,21 0-193,-21 20-64,19-20 96,-19 0 128,0 20-289,20-20 161,-20 0 0,19 0-32,2 19 225,-21-19-354,20 0 290,-20 20-290,0-20 161,19 0 0,-19 0-32,20 20 32,-20-20 129,0 0-322,0 0 161,0 0 32,21 0 96,-21 0-256,0 0 128,0 0 32,0 0 0,0 0 96,0 0 97,0 0-226,0 0-127,-21-20 224,21 20-96,0 0 193,0-20-322,-20 1 193,20 19 97,-19-20-129,19 0-129,0 20 129,-20-20 161,20 0-290,0 20 129,-21-20 0,21 20 64,0 0-31,0 0-1,0 0-64,0 0-65,0 0 33,0 0 32,21 20 96,-21-20-96,20 20 96,-1 0 65,1 0-290,1 0 193,-2 19 97,1-19-97,-1 0 0,-19 20-193,21-20 161,-21-20 65,0 19 95,0 1-256,0-20 320,0 0-192,-21 0 96,2 0 32,-1 0 0,1 0 64,-2-20-416,1 20 160,-19 0-160,18 0-481,2 0-1152,19 0-1058</inkml:trace>
  <inkml:trace contextRef="#ctx0" brushRef="#br0" timeOffset="16">10056 8103 5829,'0'0'2114,"0"0"-320,0 0-641,0 0-128,0-20-32,0 20-160,0 0-161,0 0 33,0 0-129,0 0-95,0 0-129,-21 0-96,21 0 1,0 0-33,-20-20 32,1 20 32,19 0-95,-20 0-1,-1 0-96,2 0 64,-20 0 0,18 0-64,-18 0 0,-2-19-128,2 19 160,-1 0-128,-18 0 0,17 0 32,-17 0 32,-2 0-31,0 0 95,-20 0-224,1 0 128,-1 19 96,1-19-224,-20 0 96,0 0 32,20 0 96,-20 20-96,-2-20-160,2 0 160,0 0-32,1 20 32,-1-20 128,-21 0-256,21 0 96,0 0 0,-21 0 32,21 0 64,0 0-224,-21 0 320,21 0-288,-19 0 192,17 0-96,-17 0-128,19 0 160,-2 0 32,2-20-32,20 20-32,-20 0 96,0 0 0,1 0-256,-3-20 320,-17 20-256,19 0 96,19 0 192,-19 0-192,-1 0-96,1-19 64,19 19 64,-18 0 96,-1 0-256,0 0 96,-2 0 32,22 0 32,-20 0 0,19 0 96,-18 0-224,18 0 128,1 0-64,-1 0 0,1 0 192,-1 0-160,20 0-96,-19 0 160,21 19-32,-3-19-96,1 0 160,22 0-192,-3 0 128,2 0-32,-2 0 96,22-19 0,0 19-160,-1 0 289,-1 0-321,21-20 128,0 20 0,0-20 160,0 0-320,0 20 160,0-20-32,0 0 0,0-19 32,21 19 0,-21-20 128,0 20-320,20-20 192,-20 1 128,0-1-288,19-20 160,-19 21 192,0-1-384,0 0 224,19-19 32,-19-1-128,0 0 96,0 21 128,0-21-320,0 1 128,0-1 32,0 1-32,0-1 0,-19 0 160,19 1-128,0-1-192,0 1 160,0-1 32,-19-19 64,19 19-352,-20 1 256,20-1 192,0 0-192,-21 1 0,21-1 160,-19-1-320,19 3 0,-20-1 352,20-1-128,0 1 32,-19 18-416,19-18 480,0 19 32,-21-20-512,21 20 512,0-20-384,-20 22 448,20 17-256,0-18 32,-19 18 65,19-18-65,0 19-385,0 20 577,0-19-192,0-2-352,0 21 512,0 0-160,0 0-256,0 0-320,0 0 384,19 0 63,1 0 386,1 0-385,-2 0 192,1 0-256,-1 21 256,22-21-128,-3 0 0,-18 0 0,21 0-193,19 0 450,-22 0-225,3 0 0,17 0 0,-17 0 160,19 0-128,-2 0-32,2 0 32,-19 0-160,17 0 192,2 0-64,-19 0-257,17-21 578,2 21-610,-21 0 289,21 0 33,0 0-33,0-20 0,-21 20 384,21 0-416,0 0 64,-2 0-32,2-18 0,-19 18-288,17 0 608,2 0-384,-21 0 192,21 0-224,-19-21-96,17 21 192,-18 0 32,21 0-32,-23 0 0,22 0 256,-21 0-192,2-20-352,-2 20 640,-18 0-352,18 0 0,-20 0 0,2 0-128,-1 0 256,-20 0-64,19 0-256,-19 0 96,0 0 320,0 0 160,0-21-191,0 21-65,-19 0-64,19-19 256,-20 19-288,-1-19-384,2 19 704,-1-21-448,1 21-288,-22-19 256,22-1 288,-22 20-64,22 0-128,-1 0-256,1-21 480,19 21-64,-21 0-513,21 0 642,0 0-289,0 0-193,0 0-223,21 0 384,-21 0-96,19 21-32,1-21 224,20 0 256,-20 20-448,-1-20 256,1 19-320,1 2-1,-21-21 546,19 19-449,-19 0 288,0-19-96,-19 21-224,19-1 512,-21-20-128,-18 21-512,19-21 672,-1 18-416,-18 2 0,-1-20 32,20 21-576,1-21-33,0 19-1729,-3-19-1089</inkml:trace>
  <inkml:trace contextRef="#ctx0" brushRef="#br0" timeOffset="17">17162 4985 6790,'0'0'1057,"0"0"160,0 0-448,20 0-65,-20 0-31,19 0 96,0 0 288,22 0-96,-2 0-32,21 0-65,19 0 97,20 0-288,0 0-128,21 0-65,-2 0-128,3 19 193,18-19 31,-21 0-448,22 0 321,-3-19 31,3 19-255,19 0-257,-20 0 96,-1-20-32,-18 20 32,-2 0-32,3-20 160,-3 20-224,2 0 64,-21 0-352,0-20 1056,-1 20-1344,3-20 1152,-21 20-448,-22 0-256,2 0 192,0-20 160,-2 20-352,-17 0 320,-3 0-320,3 0 160,-21 0 96,-20 0-32,19 0-288,-19 0 384,0 0-192,0 0 128,0 0 97,0 0-33,0 0-64,-19 0-32,-1 0-128,1 0 96,-3-20-64,-16 20 256,-3-19-448,2 19 352,1-20-288,-3 20 32,2 0 128,-2-21 96,3 21-288,16 0 95,22 0 65,0 0-160,0 0-32,0 0 0,22 0 352,-3 0-256,41 21 352,-21-21-384,21 20 256,-21-20-256,21 19 128,-22-19 160,3 20-256,-2-20 128,-18 20 64,-21-20-64,20 20-128,-20-20 0,-20 20 128,20-20 256,-40 20-160,20-20 32,-21 0-256,3 20 160,18-20-224,-1 0 160,2 19 320,-1-19-544,1 20-1121,0-20-770,19 21-1120</inkml:trace>
  <inkml:trace contextRef="#ctx0" brushRef="#br0" timeOffset="18">16784 6614 12395,'0'0'321,"-19"0"-514,19 0 354,-19 20-97,-22 0 608,22-1 193,-22 1-288,2 0-1,-2 0 33,3 0-417,38 0-160,-20-20-32,20 19-32,20-19 32,-1 20 0,0-20 32,3 20-64,16 20 64,-18-20 32,1-1-64,-21 2 0,20-2 96,-20 2 320,-20-2 97,-1-19 63,1 20 1,-18-1-481,-3-19 321,2 0-353,-1 0 0,1 0-192,17 0 224,3 0-641,19 0-384,19 0-993,-19 0-256,41-19-1505</inkml:trace>
  <inkml:trace contextRef="#ctx0" brushRef="#br0" timeOffset="19">16765 6911 10025,'-19'0'192,"19"0"1218,0 0-994,0 0 160,0 0 257,19 0-384,0 0-225,1 0-64,20 0-128,-20-19-64,19 19 32,-18-20 32,-2 0-96,1 20 32,-20-20 96,0 0-32,-20 20 0,20-20-32,-40 20 64,20 0 288,1 0 321,-20 20 160,-2 0-64,22 0-1,-22 0-31,3 0 32,18 20-609,-1-21 481,21 2-449,0-2-128,21-19-160,-1 20 128,18-20-353,-16 0 33,16 0-1281,3 0-481,17 0-865</inkml:trace>
  <inkml:trace contextRef="#ctx0" brushRef="#br0" timeOffset="20">17042 6911 11723,'-19'21'160,"-1"-21"320,20 19-159,20-19-33,-20 0 416,19 0-319,22 0-321,-22-19 0,20 19-32,2-21 0,-22 21-32,22-19-32,-22 19 32,-19-20 0,19 0 0,-19 20 64,0-20-64,-19 20 128,0-20-64,-3 20 289,-16 0 255,18 20 97,-20 0 64,20 0-129,-21 0 129,22-1-193,0 2-415,-1-2-97,20 2 32,0-2-128,0 1-32,20-20-833,-1 0-737,22 19-544,-22-19-1698</inkml:trace>
  <inkml:trace contextRef="#ctx0" brushRef="#br0" timeOffset="21">17459 6872 9064,'-39'20'1473,"20"-1"-640,-3 2 1089,-16-2-897,18 2 705,-1-2-321,1 1-640,1-1-417,19 2-224,0-1-224,0-20 256,19 0-64,22 0-192,-21-20-64,18-1-224,3 2-193,-2-20 129,1-1 192,-20 0 224,19 0-129,1 0 33,-20-19-256,20 19-129,-20-19 1,-1 19 352,1 0 256,-20 40 192,0-20 609,0 20 96,-20 20-385,1-1 161,-22 22-192,22-2 320,-20 1-673,-2 0 513,2-1-705,20 21 320,-2-20-512,21 0 512,0-21-576,0 21-32,0-40-193,21 20-640,-2-20-544,1 19-225,19-19-320,-18-19-2915</inkml:trace>
  <inkml:trace contextRef="#ctx0" brushRef="#br0" timeOffset="22">17777 6832 14125,'-20'0'480,"20"0"-255,20 0 767,-1 0-671,22 0 480,-3-20-481,3 20-160,19 0-160,-21 0-32,2-20-481,-3 20-1024,-18 0-481,1 20-3075</inkml:trace>
  <inkml:trace contextRef="#ctx0" brushRef="#br0" timeOffset="23">17875 6892 12908,'-58'19'897,"37"2"63,21-21 194,0 0-802,21 0 481,-1 0-513,18 0-288,22 0-448,1-21-1698,-1 21-2146</inkml:trace>
  <inkml:trace contextRef="#ctx0" brushRef="#br0" timeOffset="24">18730 6812 13516,'-19'20'513,"-3"0"-321,22 0 609,-19 0-289,19-1 481,-19 21-576,19-19-385,19-2-64,0 1-1057,3-1-2018</inkml:trace>
  <inkml:trace contextRef="#ctx0" brushRef="#br0" timeOffset="25">18908 6733 13420,'-60'-79'1666,"41"59"-1442,0-21 192,19 22-384,0-1-32,0 20-96,0-19-544,0 19-738,0 19-992,0-19-2370</inkml:trace>
  <inkml:trace contextRef="#ctx0" brushRef="#br0" timeOffset="26">19007 6753 13420,'-19'20'64,"19"-20"1890,0 19-929,0 1 160,-20 0-352,20 0-192,-19-20-449,19 20 64,-21 0-288,21-1-224,21-19-129,-21 0-31,19 0 0,1 0 159,19-19 65,-18 19-64,18-20 128,1 0 128,-20 0-64,18 20 64,-16-20 160,-22 20 64,19 0 225,-19 20 127,0 0-31,0 0-193,0 0-288,-19-1 32,19 2-32,0-2-96,-22 2-256,22-21-641,0 19-993,22-19-1025</inkml:trace>
  <inkml:trace contextRef="#ctx0" brushRef="#br0" timeOffset="27">19404 6872 14093,'-38'39'64,"16"-18"1185,22 19-608,0-21-513,0 1-128,0-1-320,22 2-1186,-3-1-2722</inkml:trace>
  <inkml:trace contextRef="#ctx0" brushRef="#br0" timeOffset="28">19604 6753 14765,'-21'-20'65,"1"20"1664,20-20-1569,0 20-96,0 0-320,0 0-1057,20 20-417,-20-20-2626</inkml:trace>
  <inkml:trace contextRef="#ctx0" brushRef="#br0" timeOffset="29">19980 6474 13708,'0'0'609,"0"0"1217,0 20-449,0 1-288,-19 18 481,-22 0-513,22 22-545,-20-22 161,-2 21-449,22-21-96,-1 21-160,20-20 0,0 0 32,0-21-256,20 2-225,-1-2-512,0 1-993,22-20-736,-21 0-737</inkml:trace>
  <inkml:trace contextRef="#ctx0" brushRef="#br0" timeOffset="30">19742 6713 16623,'-58'0'577,"36"0"928,22 0-832,0 0-545,22 0-224,-3 0 352,20 0-192,1 0-640,-1 20-1955,21-20-1184</inkml:trace>
  <inkml:trace contextRef="#ctx0" brushRef="#br0" timeOffset="31">20040 7051 21364,'0'0'-481,"0"0"97,19 0-417,1 0-1569,1 0-449</inkml:trace>
  <inkml:trace contextRef="#ctx0" brushRef="#br0" timeOffset="32">20714 6832 16239,'41'-40'0,"-41"40"288,20 0 449,-1 0-65,-19 0 193,0 20 224,0 0-288,0 20-352,0-20-33,19-1-64,-19 2-352,0-2 128,0 2 65,22-21 31,-22 0 416,19-21-447,20 2-33,-18-2-64,-2 2-64,20-1 192,-17-20-416,-3 20 96,0 0-321,1 1-383,1-1-225,-2 20-833,20 0-448,-19 0-289,1 0-1633</inkml:trace>
  <inkml:trace contextRef="#ctx0" brushRef="#br0" timeOffset="33">21410 6832 11178,'-21'-20'705,"2"20"320,-1 0 288,1 0-480,-3 0 736,3 0-31,-20 20-385,18 0-64,2 0-288,-1 0-545,1-1-160,19-19-192,0 21 192,19-2-256,1-19-64,20 0-577,-20 0-320,18-19 128,3 19 160,-21-21 288,-1 2 193,2-1 288,-21 20 96,20-20 96,-20 20 321,0 0 415,0 0-383,-20 20-225,20-20 0,0 20 33,-21-1-257,21 2-32,0-21-64,0 19-705,21 2-961,-21-21-832,0 0-5093</inkml:trace>
  <inkml:trace contextRef="#ctx0" brushRef="#br0" timeOffset="34">21807 6474 18609,'20'20'-416,"-20"1"512,0-1 224,-20 19 353,20 1 480,-21 0-352,-18 19-321,20-19-64,-22 19-255,3-19-290,16 0 290,3 0-482,19 0-127,-20-21-993,20 1-834,0-20-543,20 0-2179</inkml:trace>
  <inkml:trace contextRef="#ctx0" brushRef="#br0" timeOffset="35">21846 6773 16431,'-19'39'609,"-1"-19"-609,-1 0 864,21 20 65,-19-21 321,19 2-770,0-2-224,19 2 0,-19-2-31,21-19 95,18 0-64,0-19 0,2-2-224,-3 2-160,-16-2-96,17-18-128,-20 19-193,2 0-864,-1-20-577,-20 21-704,19 19-2820</inkml:trace>
  <inkml:trace contextRef="#ctx0" brushRef="#br0" timeOffset="36">22145 6932 12684,'19'0'0,"-19"0"64,19 0 160,22 0 96,-21-21 641,18 21-288,-16 0-321,-3-19 96,0 19-95,1-20-1,1 0 161,-21 0-33,0 20-64,0-20 97,0 0 160,-21 20-129,1 0-352,1 0 161,0 0 95,-22 0 257,2 20 63,18 0 193,1 0-64,20 20-416,0-21-193,0 2-32,41-2 0,17 2-320,2-2-384,20 1-449,-1-20-1313,1 19-1474,-20 2-1280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AE3314-9DCB-49FD-B20E-AFE426E32EF5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D506D70-4FDC-464B-81DF-79C5C4B28E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73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andom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Random_seed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52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Symbol" pitchFamily="18" charset="2"/>
              </a:rPr>
              <a:t>C</a:t>
            </a:r>
            <a:r>
              <a:rPr lang="en-US" baseline="-25000" dirty="0" smtClean="0">
                <a:sym typeface="Symbol" pitchFamily="18" charset="2"/>
              </a:rPr>
              <a:t>1 </a:t>
            </a:r>
            <a:r>
              <a:rPr lang="en-US" dirty="0" smtClean="0">
                <a:sym typeface="Symbol" pitchFamily="18" charset="2"/>
              </a:rPr>
              <a:t>   C</a:t>
            </a:r>
            <a:r>
              <a:rPr lang="en-US" baseline="-25000" dirty="0" smtClean="0">
                <a:sym typeface="Symbol" pitchFamily="18" charset="2"/>
              </a:rPr>
              <a:t>2  the pads</a:t>
            </a:r>
            <a:r>
              <a:rPr lang="en-US" baseline="0" dirty="0" smtClean="0">
                <a:sym typeface="Symbol" pitchFamily="18" charset="2"/>
              </a:rPr>
              <a:t> cancel out and </a:t>
            </a:r>
            <a:r>
              <a:rPr lang="en-US" dirty="0" smtClean="0">
                <a:sym typeface="Symbol" pitchFamily="18" charset="2"/>
              </a:rPr>
              <a:t>m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   m</a:t>
            </a:r>
            <a:r>
              <a:rPr lang="en-US" baseline="-25000" dirty="0" smtClean="0">
                <a:sym typeface="Symbol" pitchFamily="18" charset="2"/>
              </a:rPr>
              <a:t>2  is left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68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Venona</a:t>
            </a:r>
            <a:r>
              <a:rPr lang="en-US" dirty="0" smtClean="0"/>
              <a:t>:</a:t>
            </a:r>
            <a:r>
              <a:rPr lang="en-US" baseline="0" dirty="0" smtClean="0"/>
              <a:t>   Roll a dice a compute a pad. This seems boring and they started using the same pads again and again. soviet messages sent from 1941 to 1946, decrypted about 3000 messages.</a:t>
            </a:r>
          </a:p>
          <a:p>
            <a:r>
              <a:rPr lang="en-US" dirty="0" smtClean="0"/>
              <a:t>MS- Point to Point transfer protocol.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121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Another example of two time pad</a:t>
            </a:r>
          </a:p>
          <a:p>
            <a:r>
              <a:rPr lang="en-US" dirty="0" smtClean="0"/>
              <a:t>A very good example of how not to do </a:t>
            </a:r>
          </a:p>
          <a:p>
            <a:r>
              <a:rPr lang="en-US" baseline="0" dirty="0" smtClean="0"/>
              <a:t>client and AP shared a Key</a:t>
            </a:r>
          </a:p>
          <a:p>
            <a:r>
              <a:rPr lang="en-US" baseline="0" dirty="0" smtClean="0"/>
              <a:t>In order to change the key they appended it with IV. IV is incremented by one for each frame</a:t>
            </a:r>
          </a:p>
          <a:p>
            <a:r>
              <a:rPr lang="en-US" baseline="0" dirty="0" smtClean="0"/>
              <a:t>The design realized that in stream cipher a Key must be used to encrypt one message so they design to change the key for every single frame.</a:t>
            </a:r>
          </a:p>
          <a:p>
            <a:r>
              <a:rPr lang="en-US" baseline="0" dirty="0" smtClean="0"/>
              <a:t>IV changes and Key never changes</a:t>
            </a:r>
          </a:p>
          <a:p>
            <a:r>
              <a:rPr lang="en-US" baseline="0" dirty="0" smtClean="0"/>
              <a:t>So Essentially the IV will be used again and it becomes 2 time pad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595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FMS -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florain</a:t>
            </a:r>
            <a:r>
              <a:rPr lang="en-US" baseline="0" dirty="0" smtClean="0">
                <a:sym typeface="Wingdings" pitchFamily="2" charset="2"/>
              </a:rPr>
              <a:t> martin and </a:t>
            </a:r>
            <a:r>
              <a:rPr lang="en-US" baseline="0" dirty="0" err="1" smtClean="0">
                <a:sym typeface="Wingdings" pitchFamily="2" charset="2"/>
              </a:rPr>
              <a:t>shamir</a:t>
            </a:r>
            <a:endParaRPr lang="en-US" baseline="0" dirty="0" smtClean="0">
              <a:sym typeface="Wingdings" pitchFamily="2" charset="2"/>
            </a:endParaRPr>
          </a:p>
          <a:p>
            <a:r>
              <a:rPr lang="en-US" baseline="0" dirty="0" smtClean="0">
                <a:sym typeface="Wingdings" pitchFamily="2" charset="2"/>
              </a:rPr>
              <a:t>Within minutes you can recover the key for any WEP network</a:t>
            </a:r>
          </a:p>
          <a:p>
            <a:r>
              <a:rPr lang="en-US" baseline="0" dirty="0" smtClean="0">
                <a:sym typeface="Wingdings" pitchFamily="2" charset="2"/>
              </a:rPr>
              <a:t>Here the keys are so much related that the keys can be recovered by just using few cipher texts</a:t>
            </a:r>
          </a:p>
          <a:p>
            <a:endParaRPr lang="en-US" baseline="0" dirty="0" smtClean="0">
              <a:sym typeface="Wingdings" pitchFamily="2" charset="2"/>
            </a:endParaRPr>
          </a:p>
          <a:p>
            <a:r>
              <a:rPr lang="en-US" baseline="0" dirty="0" smtClean="0">
                <a:sym typeface="Wingdings" pitchFamily="2" charset="2"/>
              </a:rPr>
              <a:t>What the designers should have done ? Listen to the talk again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9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</a:t>
            </a:r>
            <a:r>
              <a:rPr lang="en-US" baseline="0" dirty="0" smtClean="0"/>
              <a:t> you modify the cipher text the changes are undetected. Whatever you add to the cipher text will have the same predictable effect on the decrypted message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37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Bob:   42 6F  62      ,    Eve:   45 76 65    ,     Bob ⊕ Eve</a:t>
            </a:r>
            <a:r>
              <a:rPr lang="en-US" baseline="0" dirty="0" smtClean="0"/>
              <a:t>:  07 19 07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949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According to Dan </a:t>
            </a:r>
            <a:r>
              <a:rPr lang="en-US" dirty="0" err="1" smtClean="0"/>
              <a:t>Boneh</a:t>
            </a:r>
            <a:r>
              <a:rPr lang="en-US" dirty="0" smtClean="0"/>
              <a:t> RC4</a:t>
            </a:r>
            <a:r>
              <a:rPr lang="en-US" baseline="0" dirty="0" smtClean="0"/>
              <a:t> should not be used any more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Extends 128 bits to 2048 bits are used as internal state for the generator. Run a Fairly simple loop and output 1 Byte of out as long as required.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If RC4 is random then 2nd byte’s probability to be 0 is double. This means that there is no encryption at 2</a:t>
            </a:r>
            <a:r>
              <a:rPr lang="en-US" baseline="30000" dirty="0" smtClean="0"/>
              <a:t>nd</a:t>
            </a:r>
            <a:r>
              <a:rPr lang="en-US" baseline="0" dirty="0" smtClean="0"/>
              <a:t> byte</a:t>
            </a:r>
            <a:endParaRPr lang="en-US" dirty="0" smtClean="0"/>
          </a:p>
          <a:p>
            <a:r>
              <a:rPr lang="en-US" dirty="0" smtClean="0"/>
              <a:t>Since</a:t>
            </a:r>
            <a:r>
              <a:rPr lang="en-US" baseline="0" dirty="0" smtClean="0"/>
              <a:t> first 2 bytes output are bias. It is recommended to start using from 257 bytes</a:t>
            </a:r>
          </a:p>
          <a:p>
            <a:r>
              <a:rPr lang="en-US" baseline="0" dirty="0" smtClean="0"/>
              <a:t>If you observer the very long set of RC4 it turns out that the probability of any two consecutive bytes (0,0) is more often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965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what hardware designer likes. Easy to implement in the hardware.</a:t>
            </a:r>
          </a:p>
          <a:p>
            <a:r>
              <a:rPr lang="en-US" dirty="0" smtClean="0"/>
              <a:t>There are taps</a:t>
            </a:r>
            <a:r>
              <a:rPr lang="en-US" baseline="0" dirty="0" smtClean="0"/>
              <a:t> at certain position and they are feed into the </a:t>
            </a:r>
            <a:r>
              <a:rPr lang="en-US" baseline="0" dirty="0" err="1" smtClean="0"/>
              <a:t>Xor</a:t>
            </a:r>
            <a:r>
              <a:rPr lang="en-US" baseline="0" dirty="0" smtClean="0"/>
              <a:t> and that become an input to the register on clock cycle and the right side the bit is resulted in output.</a:t>
            </a:r>
          </a:p>
          <a:p>
            <a:r>
              <a:rPr lang="en-US" baseline="0" dirty="0" smtClean="0"/>
              <a:t>Implemented in hardware so hard to change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524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Seed was limited to 40 bits, 5 bytes.</a:t>
            </a:r>
            <a:r>
              <a:rPr lang="en-US" baseline="0" dirty="0" smtClean="0"/>
              <a:t> Reason to limit was at that time US Export regulation only allow export of systems with 40 bits encryption.</a:t>
            </a:r>
          </a:p>
          <a:p>
            <a:r>
              <a:rPr lang="en-US" baseline="0" dirty="0" smtClean="0"/>
              <a:t>LFSR run for 8 cycles. They generate 8 bits of output. They are input to a adder (addition modulo 256).</a:t>
            </a:r>
          </a:p>
          <a:p>
            <a:r>
              <a:rPr lang="en-US" baseline="0" dirty="0" smtClean="0"/>
              <a:t>The 8 bit (1 byte output from the adder) is encrypted with the movie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165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Movies are Mpeg file so</a:t>
            </a:r>
            <a:r>
              <a:rPr lang="en-US" baseline="0" dirty="0" smtClean="0"/>
              <a:t> you know the Initial Prefix  of the Movie and can generate the CSS prefix (PRG).</a:t>
            </a:r>
          </a:p>
          <a:p>
            <a:r>
              <a:rPr lang="en-US" baseline="0" dirty="0" smtClean="0"/>
              <a:t>Let suppose that the prefix in 20bytes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46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Picture of cipher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067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Parameters are different. Seed and </a:t>
            </a:r>
            <a:r>
              <a:rPr lang="en-US" dirty="0" err="1" smtClean="0"/>
              <a:t>Nounce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can reuse the key. Since the nonce makes the pair unique.</a:t>
            </a:r>
          </a:p>
          <a:p>
            <a:r>
              <a:rPr lang="en-US" dirty="0" smtClean="0"/>
              <a:t>This saves the trouble of moving to a new key every time.</a:t>
            </a:r>
          </a:p>
          <a:p>
            <a:r>
              <a:rPr lang="en-US" dirty="0" err="1" smtClean="0"/>
              <a:t>Estream</a:t>
            </a:r>
            <a:r>
              <a:rPr lang="en-US" dirty="0" smtClean="0"/>
              <a:t> project called for improvement.</a:t>
            </a:r>
            <a:r>
              <a:rPr lang="en-US" baseline="0" dirty="0" smtClean="0"/>
              <a:t> 5 finalist and </a:t>
            </a:r>
            <a:r>
              <a:rPr lang="en-US" baseline="0" dirty="0" err="1" smtClean="0"/>
              <a:t>and</a:t>
            </a:r>
            <a:r>
              <a:rPr lang="en-US" baseline="0" dirty="0" smtClean="0"/>
              <a:t> we will discuss just one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449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 takes</a:t>
            </a:r>
            <a:r>
              <a:rPr lang="en-US" baseline="0" dirty="0" smtClean="0"/>
              <a:t> key, nonce and counter</a:t>
            </a:r>
            <a:endParaRPr lang="en-US" dirty="0" smtClean="0"/>
          </a:p>
          <a:p>
            <a:r>
              <a:rPr lang="en-US" dirty="0" err="1" smtClean="0"/>
              <a:t>Xor</a:t>
            </a:r>
            <a:r>
              <a:rPr lang="en-US" dirty="0" smtClean="0"/>
              <a:t> is actually word-wise</a:t>
            </a:r>
            <a:r>
              <a:rPr lang="en-US" baseline="0" dirty="0" smtClean="0"/>
              <a:t> addition.    </a:t>
            </a:r>
            <a:r>
              <a:rPr lang="en-US" sz="1700" dirty="0" err="1" smtClean="0"/>
              <a:t>τ</a:t>
            </a:r>
            <a:r>
              <a:rPr lang="en-US" sz="1700" baseline="-25000" dirty="0" err="1" smtClean="0"/>
              <a:t>i</a:t>
            </a:r>
            <a:r>
              <a:rPr lang="en-US" sz="1700" baseline="-25000" dirty="0" smtClean="0"/>
              <a:t> </a:t>
            </a:r>
            <a:r>
              <a:rPr lang="en-US" sz="1700" dirty="0" smtClean="0"/>
              <a:t>  fixed constant of 4 bytes, K = 16 bytes, r</a:t>
            </a:r>
            <a:r>
              <a:rPr lang="en-US" sz="1700" baseline="0" dirty="0" smtClean="0"/>
              <a:t> = 8 bytes, </a:t>
            </a:r>
            <a:r>
              <a:rPr lang="en-US" sz="1700" baseline="0" dirty="0" err="1" smtClean="0"/>
              <a:t>i</a:t>
            </a:r>
            <a:r>
              <a:rPr lang="en-US" sz="1700" baseline="0" dirty="0" smtClean="0"/>
              <a:t> =8bytes)</a:t>
            </a:r>
            <a:r>
              <a:rPr lang="en-US" sz="1700" dirty="0" smtClean="0"/>
              <a:t>.   </a:t>
            </a:r>
          </a:p>
          <a:p>
            <a:r>
              <a:rPr lang="en-US" sz="1700" dirty="0" smtClean="0"/>
              <a:t>Easy to implement both is software and hardware.</a:t>
            </a:r>
          </a:p>
          <a:p>
            <a:endParaRPr lang="en-US" sz="1700" dirty="0" smtClean="0"/>
          </a:p>
          <a:p>
            <a:r>
              <a:rPr lang="en-US" sz="1700" dirty="0" smtClean="0"/>
              <a:t>What</a:t>
            </a:r>
            <a:r>
              <a:rPr lang="en-US" sz="1700" baseline="0" dirty="0" smtClean="0"/>
              <a:t> seems to be XOR is actually Addition to add randomness. Small h is completely invertible one-to-one function</a:t>
            </a:r>
            <a:endParaRPr lang="en-US" sz="17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376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</a:t>
            </a:r>
            <a:r>
              <a:rPr lang="en-US" dirty="0" err="1" smtClean="0"/>
              <a:t>impications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597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PRNG-generated sequence is not truly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Random"/>
              </a:rPr>
              <a:t>random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because it is completely determined by a relatively small set of initial values, called the PRNG's </a:t>
            </a:r>
            <a:r>
              <a:rPr 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Random seed"/>
              </a:rPr>
              <a:t>seed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(which may include truly random values)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045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</a:t>
            </a:r>
            <a:r>
              <a:rPr lang="en-US" baseline="0" dirty="0" smtClean="0"/>
              <a:t> stream cipher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73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more perfect secrecy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12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Suppose that PRG is predictable.</a:t>
            </a:r>
            <a:r>
              <a:rPr lang="en-US" baseline="0" dirty="0" smtClean="0"/>
              <a:t> This means that there exist some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s.t</a:t>
            </a:r>
            <a:r>
              <a:rPr lang="en-US" baseline="0" dirty="0" smtClean="0"/>
              <a:t> if I give you first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bits of the stream (from the PRG) there is some </a:t>
            </a:r>
            <a:r>
              <a:rPr lang="en-US" baseline="0" dirty="0" err="1" smtClean="0"/>
              <a:t>algo</a:t>
            </a:r>
            <a:r>
              <a:rPr lang="en-US" baseline="0" dirty="0" smtClean="0"/>
              <a:t> that can compute the remainder of the bits. </a:t>
            </a:r>
          </a:p>
          <a:p>
            <a:r>
              <a:rPr lang="en-US" baseline="0" dirty="0" smtClean="0"/>
              <a:t>Attacker intercepts a Cipher</a:t>
            </a:r>
          </a:p>
          <a:p>
            <a:r>
              <a:rPr lang="en-US" baseline="0" dirty="0" smtClean="0"/>
              <a:t>He also somehow know the initial part of the plain text M (</a:t>
            </a:r>
            <a:r>
              <a:rPr lang="en-US" baseline="0" dirty="0" err="1" smtClean="0"/>
              <a:t>e.g</a:t>
            </a:r>
            <a:r>
              <a:rPr lang="en-US" baseline="0" dirty="0" smtClean="0"/>
              <a:t> in SMTP From: the </a:t>
            </a:r>
            <a:r>
              <a:rPr lang="en-US" baseline="0" dirty="0" err="1" smtClean="0"/>
              <a:t>msg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startt</a:t>
            </a:r>
            <a:r>
              <a:rPr lang="en-US" baseline="0" dirty="0" smtClean="0"/>
              <a:t>).</a:t>
            </a:r>
          </a:p>
          <a:p>
            <a:r>
              <a:rPr lang="en-US" baseline="0" dirty="0" smtClean="0"/>
              <a:t>Based on that it can learn the prefix-of the PR sequence and can predict the remainder (if PRG is predictable)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591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Probability if I</a:t>
            </a:r>
            <a:r>
              <a:rPr lang="en-US" baseline="0" dirty="0" smtClean="0"/>
              <a:t> choose a random key</a:t>
            </a:r>
          </a:p>
          <a:p>
            <a:r>
              <a:rPr lang="en-US" baseline="0" dirty="0" smtClean="0"/>
              <a:t>2^30 is 1 billion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13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Linear </a:t>
            </a:r>
            <a:r>
              <a:rPr lang="en-US" dirty="0" err="1" smtClean="0"/>
              <a:t>Congrential</a:t>
            </a:r>
            <a:r>
              <a:rPr lang="en-US" baseline="0" dirty="0" smtClean="0"/>
              <a:t> Generator</a:t>
            </a:r>
            <a:r>
              <a:rPr lang="en-US" dirty="0" smtClean="0"/>
              <a:t> is not secure</a:t>
            </a:r>
          </a:p>
          <a:p>
            <a:r>
              <a:rPr lang="en-US" dirty="0" smtClean="0"/>
              <a:t>a</a:t>
            </a:r>
            <a:r>
              <a:rPr lang="en-US" baseline="0" dirty="0" smtClean="0"/>
              <a:t> and b are integers</a:t>
            </a:r>
          </a:p>
          <a:p>
            <a:r>
              <a:rPr lang="en-US" baseline="0" dirty="0" smtClean="0"/>
              <a:t>P is prime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73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AB97-7EC3-4748-A4AD-27F73461A0A8}" type="datetime1">
              <a:rPr lang="en-US" smtClean="0"/>
              <a:pPr/>
              <a:t>9/18/2024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10397-FDD1-4A40-B51A-CBE0E6A3C858}" type="datetime1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E9799-3374-430D-A1C7-9C8951395F7D}" type="datetime1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199A-F09A-4B9D-8603-47EB186E10BD}" type="datetime1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DD4A-2794-49E0-8D19-8EDCEA931928}" type="datetime1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33FE-2D20-4F85-807D-0E25254A46EC}" type="datetime1">
              <a:rPr lang="en-US" smtClean="0"/>
              <a:pPr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1963-1295-4A0F-B70A-CB3CBCBCA32D}" type="datetime1">
              <a:rPr lang="en-US" smtClean="0"/>
              <a:pPr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2343-3CE7-4CE7-ACB4-6ABBB0561959}" type="datetime1">
              <a:rPr lang="en-US" smtClean="0"/>
              <a:pPr/>
              <a:t>9/18/2024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C116-2A88-4132-9CDC-4ADB7A30651E}" type="datetime1">
              <a:rPr lang="en-US" smtClean="0"/>
              <a:pPr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77E1-05D8-4DF0-8876-889C0522D1ED}" type="datetime1">
              <a:rPr lang="en-US" smtClean="0"/>
              <a:pPr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4B46-B6B7-4623-8707-163565D406D4}" type="datetime1">
              <a:rPr lang="en-US" smtClean="0"/>
              <a:pPr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7AAAFFB-493A-44B1-A035-D8A7B6C47EF5}" type="datetime1">
              <a:rPr lang="en-US" smtClean="0"/>
              <a:pPr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8.emf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9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customXml" Target="../ink/ink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customXml" Target="../ink/ink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00400"/>
            <a:ext cx="7391400" cy="2286000"/>
          </a:xfrm>
        </p:spPr>
        <p:txBody>
          <a:bodyPr>
            <a:normAutofit fontScale="92500" lnSpcReduction="10000"/>
          </a:bodyPr>
          <a:lstStyle/>
          <a:p>
            <a:r>
              <a:rPr lang="en-US" sz="3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Lecture # 3: One Time Pad (OTP), Pseudorandom Generator (PRG) and Stream Ciphers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Software Engineering</a:t>
            </a:r>
          </a:p>
          <a:p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470025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CS-3002: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Information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Security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52400"/>
            <a:ext cx="116460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19400"/>
            <a:ext cx="8153400" cy="1143000"/>
          </a:xfrm>
        </p:spPr>
        <p:txBody>
          <a:bodyPr>
            <a:normAutofit fontScale="90000"/>
          </a:bodyPr>
          <a:lstStyle/>
          <a:p>
            <a:pPr algn="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Stream Cipher: Pseudorandom Generators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Stream Ciphers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 making OTP practical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Idea: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replace “random” key by “pseudorandom” key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PRG is a Function </a:t>
            </a:r>
            <a:r>
              <a:rPr lang="en-US" sz="28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G: {0,1}</a:t>
            </a:r>
            <a:r>
              <a:rPr lang="en-US" sz="2800" b="1" baseline="50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⟶ {0,1}</a:t>
            </a:r>
            <a:r>
              <a:rPr lang="en-US" sz="2800" b="1" baseline="50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endParaRPr lang="en-US" sz="2800" b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s.t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8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 &gt;&gt; s</a:t>
            </a:r>
          </a:p>
          <a:p>
            <a:pPr marL="0" indent="0">
              <a:buNone/>
            </a:pPr>
            <a:endParaRPr lang="en-US" sz="2800" b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PRG is efficiently computable by a deterministic algorithm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630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Stream Ciphers:  making OTP practical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Key (K) is the seed used by G to generate the PRG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Security:  PRG must be unpredictable</a:t>
            </a:r>
            <a:endParaRPr lang="en-US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nk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1447800"/>
            <a:ext cx="7858800" cy="329472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5910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579438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Stream Ciphers 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Stream ciphers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Bit-wise encryption and decryption of data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Application of pseudo-random number generator (PRG)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XOR operation on pseudo-random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keystream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Security solely depends on randomness of PRG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248400"/>
            <a:ext cx="4876800" cy="381000"/>
          </a:xfrm>
        </p:spPr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8250" y="2924175"/>
            <a:ext cx="622935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Stream Ciphers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Stream ciphers cannot have perfect secrecy  !!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Need a different definition of security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Security will depend on specific PRG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785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58762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PRG must be unpredictable</a:t>
            </a:r>
          </a:p>
        </p:txBody>
      </p:sp>
      <p:pic>
        <p:nvPicPr>
          <p:cNvPr id="4" name="Ink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" y="1447800"/>
            <a:ext cx="7836480" cy="51816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318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PRG must be unpredictable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2400"/>
            <a:ext cx="8534400" cy="546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say that  G: K ⟶ {0,1}</a:t>
            </a:r>
            <a:r>
              <a:rPr lang="en-US" sz="2400" baseline="50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is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predictable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if:</a:t>
            </a:r>
            <a:endParaRPr lang="en-US" sz="2400" baseline="50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2472"/>
              </a:spcBef>
              <a:buNone/>
            </a:pPr>
            <a:endParaRPr lang="en-US" sz="2800" u="sng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2472"/>
              </a:spcBef>
              <a:buNone/>
            </a:pP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  PRG is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unpredictable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if it is not predictable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⇒   ∀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 no “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eff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” adv. can predict bit (i+1) for “non-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neg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ε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nk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3480" y="1879920"/>
            <a:ext cx="6950520" cy="284448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717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177801"/>
            <a:ext cx="817884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Suppose  G:K ⟶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{0,1}</a:t>
            </a:r>
            <a:r>
              <a:rPr lang="en-US" sz="2400" baseline="5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such that for all k:    </a:t>
            </a:r>
            <a:r>
              <a:rPr lang="en-US" sz="2400" b="1" dirty="0" smtClean="0">
                <a:solidFill>
                  <a:srgbClr val="558ED5"/>
                </a:solidFill>
                <a:latin typeface="Times New Roman" pitchFamily="18" charset="0"/>
                <a:cs typeface="Times New Roman" pitchFamily="18" charset="0"/>
              </a:rPr>
              <a:t>XOR(G(k)) = 1</a:t>
            </a:r>
            <a:endParaRPr lang="en-US" sz="2400" b="1" dirty="0">
              <a:solidFill>
                <a:srgbClr val="558ED5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80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8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G predictable ??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191" y="2514600"/>
            <a:ext cx="5891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Yes, given the first bit I can predict the second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3160920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No, G is unpredictable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9747" y="3792727"/>
            <a:ext cx="6739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Yes, given the first (n-1) bits I can predict the nth bit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0391" y="4402327"/>
            <a:ext cx="1457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depends</a:t>
            </a:r>
          </a:p>
        </p:txBody>
      </p:sp>
      <p:pic>
        <p:nvPicPr>
          <p:cNvPr id="2" name="Ink 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9000" y="3886200"/>
            <a:ext cx="676800" cy="294720"/>
          </a:xfrm>
          <a:prstGeom prst="rect">
            <a:avLst/>
          </a:prstGeom>
        </p:spPr>
      </p:pic>
      <p:sp>
        <p:nvSpPr>
          <p:cNvPr id="10" name="Footer Placeholder 5"/>
          <p:cNvSpPr txBox="1">
            <a:spLocks/>
          </p:cNvSpPr>
          <p:nvPr/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FAST-NUCES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5080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k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0480" y="1114920"/>
            <a:ext cx="8537760" cy="4981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Weak PRGs    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(do not use for crypto)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With LCG small number of outputs can be use to predict remaining bits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glibc</a:t>
            </a:r>
            <a:r>
              <a:rPr lang="en-US" sz="2400" dirty="0" smtClean="0"/>
              <a:t> random():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r[</a:t>
            </a:r>
            <a:r>
              <a:rPr lang="en-US" sz="2400" dirty="0" err="1" smtClean="0"/>
              <a:t>i</a:t>
            </a:r>
            <a:r>
              <a:rPr lang="en-US" sz="2400" dirty="0" smtClean="0"/>
              <a:t>] ← </a:t>
            </a:r>
            <a:r>
              <a:rPr lang="en-US" sz="2800" dirty="0" smtClean="0"/>
              <a:t>( </a:t>
            </a:r>
            <a:r>
              <a:rPr lang="en-US" sz="2400" dirty="0" smtClean="0"/>
              <a:t>r[i-3] + r[i-31] </a:t>
            </a:r>
            <a:r>
              <a:rPr lang="en-US" sz="2800" dirty="0" smtClean="0"/>
              <a:t>)</a:t>
            </a:r>
            <a:r>
              <a:rPr lang="en-US" sz="2400" dirty="0" smtClean="0"/>
              <a:t>  % 2</a:t>
            </a:r>
            <a:r>
              <a:rPr lang="en-US" sz="2400" baseline="30000" dirty="0" smtClean="0"/>
              <a:t>32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output  r[</a:t>
            </a:r>
            <a:r>
              <a:rPr lang="en-US" sz="2400" dirty="0" err="1" smtClean="0"/>
              <a:t>i</a:t>
            </a:r>
            <a:r>
              <a:rPr lang="en-US" sz="2400" dirty="0" smtClean="0"/>
              <a:t>] &gt;&gt; 1</a:t>
            </a:r>
            <a:endParaRPr lang="en-US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304800" y="4800600"/>
            <a:ext cx="5181600" cy="1914236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5878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Negligible and non-negligible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8991600" cy="4978399"/>
          </a:xfrm>
        </p:spPr>
        <p:txBody>
          <a:bodyPr>
            <a:normAutofit/>
          </a:bodyPr>
          <a:lstStyle/>
          <a:p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In practice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   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ε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tabLst>
                <a:tab pos="2574925" algn="l"/>
                <a:tab pos="4110038" algn="l"/>
              </a:tabLst>
            </a:pP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non-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neg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	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≥ 1/2</a:t>
            </a:r>
            <a:r>
              <a:rPr lang="en-US" sz="24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30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(likely to happen over 1GB of data)</a:t>
            </a:r>
          </a:p>
          <a:p>
            <a:pPr lvl="1">
              <a:lnSpc>
                <a:spcPct val="120000"/>
              </a:lnSpc>
              <a:tabLst>
                <a:tab pos="2574925" algn="l"/>
                <a:tab pos="4110038" algn="l"/>
              </a:tabLst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ε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negligible:	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≤ 1/2</a:t>
            </a:r>
            <a:r>
              <a:rPr lang="en-US" sz="2400" b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80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won’t happen over life of key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213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660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Symmetric Cryptosystems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05000" y="1524240"/>
            <a:ext cx="1143000" cy="1422400"/>
          </a:xfrm>
          <a:prstGeom prst="rect">
            <a:avLst/>
          </a:prstGeom>
          <a:solidFill>
            <a:srgbClr val="CC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0" y="1524240"/>
            <a:ext cx="1143000" cy="1422400"/>
          </a:xfrm>
          <a:prstGeom prst="rect">
            <a:avLst/>
          </a:prstGeom>
          <a:solidFill>
            <a:srgbClr val="CC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k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5400" y="990600"/>
            <a:ext cx="6644280" cy="2667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3400" y="3733800"/>
            <a:ext cx="7696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Formal Definition: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Cryptosystem is defined over (K,M,C) and a pair of “efficient” algorithms  (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s.t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∀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m∈M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k∈K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c∈C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(k, m) = c,  </a:t>
            </a:r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(k, </a:t>
            </a:r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(k, m) ) = m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Efficient means run in polynomial time</a:t>
            </a:r>
          </a:p>
          <a:p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 is often randomized.      </a:t>
            </a:r>
          </a:p>
          <a:p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 is always deterministic.</a:t>
            </a:r>
          </a:p>
          <a:p>
            <a:endParaRPr lang="en-US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785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772400" cy="1143000"/>
          </a:xfrm>
        </p:spPr>
        <p:txBody>
          <a:bodyPr>
            <a:normAutofit/>
          </a:bodyPr>
          <a:lstStyle/>
          <a:p>
            <a:pPr algn="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Attacks on OTP and Stream Ciphers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133600" y="1752600"/>
            <a:ext cx="3352800" cy="1422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534400" cy="5562600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Never use stream cipher key more than once !!</a:t>
            </a:r>
          </a:p>
          <a:p>
            <a:pPr marL="0" indent="0" eaLnBrk="1" hangingPunct="1">
              <a:lnSpc>
                <a:spcPct val="14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="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  m</a:t>
            </a:r>
            <a:r>
              <a:rPr lang="en-US" b="0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  PRG(k)</a:t>
            </a:r>
          </a:p>
          <a:p>
            <a:pPr lvl="1" eaLnBrk="1" hangingPunct="1">
              <a:buFont typeface="Times" pitchFamily="18" charset="0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  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  PRG(k)</a:t>
            </a:r>
          </a:p>
          <a:p>
            <a:pPr lvl="1" eaLnBrk="1" hangingPunct="1">
              <a:lnSpc>
                <a:spcPct val="140000"/>
              </a:lnSpc>
              <a:spcBef>
                <a:spcPct val="80000"/>
              </a:spcBef>
              <a:buFont typeface="Times" pitchFamily="18" charset="0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Eavesdropper does:</a:t>
            </a:r>
          </a:p>
          <a:p>
            <a:pPr lvl="1" eaLnBrk="1" hangingPunct="1">
              <a:lnSpc>
                <a:spcPct val="120000"/>
              </a:lnSpc>
              <a:buFont typeface="Times" pitchFamily="18" charset="0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  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  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  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 </a:t>
            </a:r>
          </a:p>
          <a:p>
            <a:pPr lvl="1" eaLnBrk="1" hangingPunct="1">
              <a:lnSpc>
                <a:spcPct val="120000"/>
              </a:lnSpc>
              <a:buFont typeface="Times" pitchFamily="18" charset="0"/>
              <a:buNone/>
            </a:pPr>
            <a:endParaRPr lang="en-US" baseline="-250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120000"/>
              </a:lnSpc>
              <a:buFont typeface="Times" pitchFamily="18" charset="0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Enough redundancy in English and ASCII encoding that:</a:t>
            </a:r>
          </a:p>
          <a:p>
            <a:pPr lvl="1" eaLnBrk="1" hangingPunct="1">
              <a:lnSpc>
                <a:spcPct val="80000"/>
              </a:lnSpc>
              <a:buFont typeface="Times" pitchFamily="18" charset="0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 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  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  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,  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endParaRPr lang="en-US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77724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Attack: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two time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pad is insecure !!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623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k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6200" y="3124320"/>
            <a:ext cx="7643880" cy="25924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 world examples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7772400" cy="4572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Venona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(1941-1946)</a:t>
            </a:r>
          </a:p>
          <a:p>
            <a:pPr lvl="1"/>
            <a:r>
              <a:rPr lang="en-US" dirty="0" smtClean="0"/>
              <a:t>Roll a dice a compute a pad. This seems boring and they started using the same pads again and again. Soviet messages sent from 1941 to 1946, decrypted about 3000 messages.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MS-PPTP   (windows NT):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6858000" y="3530601"/>
            <a:ext cx="1295400" cy="17446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914401" y="3733800"/>
            <a:ext cx="1076739" cy="1320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383540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53400" y="382944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21860" y="6273800"/>
            <a:ext cx="4936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Need different keys for    C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/>
              </a:rPr>
              <a:t>⟶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    and    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/>
              </a:rPr>
              <a:t>⟶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/>
              </a:rPr>
              <a:t>C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 descr="http://study.result.pk/wp-content/uploads/2011/07/National-University-of-Computer-and-Emerging-Sciences-NUCES-300x300.pn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0963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 world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802.11b WEP:</a:t>
            </a: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Length of IV:     24 bits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Repeated IV after 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≈ 16M frames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 some 802.11 cards:   IV resets to 0 after power cycle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914401" y="2514600"/>
            <a:ext cx="1076739" cy="1320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261620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37270" y="271184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67600" y="2604685"/>
            <a:ext cx="1041400" cy="102751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286000" y="3327400"/>
            <a:ext cx="487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124200" y="2108200"/>
            <a:ext cx="2209800" cy="4064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10200" y="2108200"/>
            <a:ext cx="914400" cy="406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CRC(m)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24200" y="2717800"/>
            <a:ext cx="3276600" cy="406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PRG(  IV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k )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24200" y="3530600"/>
            <a:ext cx="3276600" cy="406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ciphetext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90800" y="3530600"/>
            <a:ext cx="457200" cy="406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IV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7" name="Picture 16" descr="http://study.result.pk/wp-content/uploads/2011/07/National-University-of-Computer-and-Emerging-Sciences-NUCES-300x300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2425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Avoid related keys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802.11b WEP:</a:t>
            </a: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key for frame #1:     (1 II k)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key for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frame #2:     (2 II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k)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914401" y="2514600"/>
            <a:ext cx="1076739" cy="1320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261620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37270" y="271184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67600" y="2604685"/>
            <a:ext cx="1041400" cy="102751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286000" y="3327400"/>
            <a:ext cx="487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124200" y="2108200"/>
            <a:ext cx="2209800" cy="4064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10200" y="2108200"/>
            <a:ext cx="914400" cy="406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CRC(m)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24200" y="2717800"/>
            <a:ext cx="3276600" cy="406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PRG(  IV  II  k )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24200" y="3530600"/>
            <a:ext cx="3276600" cy="406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ciphetext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90800" y="3530600"/>
            <a:ext cx="457200" cy="406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IV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0200" y="5297269"/>
            <a:ext cx="325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⋮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nk 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24200" y="4038600"/>
            <a:ext cx="5867400" cy="2057400"/>
          </a:xfrm>
          <a:prstGeom prst="rect">
            <a:avLst/>
          </a:prstGeom>
        </p:spPr>
      </p:pic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7" name="Picture 16" descr="http://study.result.pk/wp-content/uploads/2011/07/National-University-of-Computer-and-Emerging-Sciences-NUCES-300x300.pn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076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better construction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38201" y="1498600"/>
            <a:ext cx="1076739" cy="132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160020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</a:t>
            </a:r>
          </a:p>
        </p:txBody>
      </p:sp>
      <p:sp>
        <p:nvSpPr>
          <p:cNvPr id="7" name="Rectangle 6"/>
          <p:cNvSpPr/>
          <p:nvPr/>
        </p:nvSpPr>
        <p:spPr>
          <a:xfrm>
            <a:off x="2971800" y="1803400"/>
            <a:ext cx="457200" cy="4064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k</a:t>
            </a:r>
            <a:endParaRPr lang="en-US" sz="2400" dirty="0"/>
          </a:p>
        </p:txBody>
      </p:sp>
      <p:sp>
        <p:nvSpPr>
          <p:cNvPr id="8" name="Right Arrow 7"/>
          <p:cNvSpPr/>
          <p:nvPr/>
        </p:nvSpPr>
        <p:spPr>
          <a:xfrm>
            <a:off x="3810000" y="1905000"/>
            <a:ext cx="838200" cy="203200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20928" y="151415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53000" y="1803400"/>
            <a:ext cx="685800" cy="406400"/>
          </a:xfrm>
          <a:prstGeom prst="rect">
            <a:avLst/>
          </a:prstGeom>
          <a:solidFill>
            <a:srgbClr val="FF0000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5638800" y="1803400"/>
            <a:ext cx="685800" cy="406400"/>
          </a:xfrm>
          <a:prstGeom prst="rect">
            <a:avLst/>
          </a:prstGeom>
          <a:solidFill>
            <a:srgbClr val="FF0000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6324600" y="1803400"/>
            <a:ext cx="685800" cy="406400"/>
          </a:xfrm>
          <a:prstGeom prst="rect">
            <a:avLst/>
          </a:prstGeom>
          <a:solidFill>
            <a:srgbClr val="FF0000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7010400" y="1803400"/>
            <a:ext cx="685800" cy="406400"/>
          </a:xfrm>
          <a:prstGeom prst="rect">
            <a:avLst/>
          </a:prstGeom>
          <a:solidFill>
            <a:srgbClr val="FF0000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7696200" y="1803400"/>
            <a:ext cx="685800" cy="406400"/>
          </a:xfrm>
          <a:prstGeom prst="rect">
            <a:avLst/>
          </a:prstGeom>
          <a:solidFill>
            <a:srgbClr val="FF0000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838201" y="4876800"/>
            <a:ext cx="659738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⇒  now each frame has a pseudorandom key</a:t>
            </a:r>
          </a:p>
          <a:p>
            <a:pPr>
              <a:spcBef>
                <a:spcPts val="120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better solution:   use stronger encryption method (as in WPA2)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576960" y="1715760"/>
              <a:ext cx="4309560" cy="11160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568680" y="2277120"/>
                <a:ext cx="4326120" cy="151296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7" name="Picture 16" descr="http://study.result.pk/wp-content/uploads/2011/07/National-University-of-Computer-and-Emerging-Sciences-NUCES-300x300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7759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Two time pad:   summary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8610600" cy="3556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Never use stream cipher key more than once !!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Network traffic:    negotiate new key for every session (e.g. TLS) </a:t>
            </a:r>
          </a:p>
          <a:p>
            <a:endParaRPr lang="en-US" dirty="0"/>
          </a:p>
          <a:p>
            <a:r>
              <a:rPr lang="en-US" dirty="0" smtClean="0"/>
              <a:t>Disk encryption:   typically do not use a stream cipher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155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Attack 2:   No Integrity </a:t>
            </a:r>
            <a:r>
              <a:rPr lang="en-US" sz="3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(OTP is malleable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59400"/>
            <a:ext cx="8229600" cy="1320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Modifications to </a:t>
            </a:r>
            <a:r>
              <a:rPr lang="en-US" dirty="0" err="1" smtClean="0"/>
              <a:t>ciphertext</a:t>
            </a:r>
            <a:r>
              <a:rPr lang="en-US" dirty="0" smtClean="0"/>
              <a:t> are undetected and </a:t>
            </a:r>
            <a:br>
              <a:rPr lang="en-US" dirty="0" smtClean="0"/>
            </a:br>
            <a:r>
              <a:rPr lang="en-US" dirty="0" smtClean="0"/>
              <a:t>have </a:t>
            </a:r>
            <a:r>
              <a:rPr lang="en-US" b="1" u="sng" dirty="0" smtClean="0"/>
              <a:t>predictable</a:t>
            </a:r>
            <a:r>
              <a:rPr lang="en-US" dirty="0" smtClean="0"/>
              <a:t> impact on plaintext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2108200"/>
            <a:ext cx="1828800" cy="508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endParaRPr lang="en-US" sz="2800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743200" y="2311400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76601" y="1701801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</a:t>
            </a:r>
            <a:r>
              <a:rPr lang="en-US" sz="2400" dirty="0" err="1" smtClean="0"/>
              <a:t>nc</a:t>
            </a:r>
            <a:r>
              <a:rPr lang="en-US" sz="2400" dirty="0" smtClean="0"/>
              <a:t>  ( ⊕k )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638800" y="2006600"/>
            <a:ext cx="1828800" cy="508000"/>
          </a:xfrm>
          <a:prstGeom prst="rect">
            <a:avLst/>
          </a:prstGeom>
          <a:pattFill prst="lgCheck">
            <a:fgClr>
              <a:schemeClr val="bg1">
                <a:lumMod val="75000"/>
              </a:schemeClr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lang="en-US" sz="24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⊕</a:t>
            </a:r>
            <a:r>
              <a:rPr lang="en-US" sz="28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k</a:t>
            </a:r>
            <a:endParaRPr lang="en-US" sz="2800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19400" y="3829447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flipH="1">
            <a:off x="3352801" y="3219847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dirty="0" err="1" smtClean="0"/>
              <a:t>ec</a:t>
            </a:r>
            <a:r>
              <a:rPr lang="en-US" sz="2400" dirty="0" smtClean="0"/>
              <a:t> ( ⊕k )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81000" y="3530600"/>
            <a:ext cx="1828800" cy="508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lang="en-US" sz="28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⊕p</a:t>
            </a:r>
            <a:endParaRPr lang="en-US" sz="2800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grpSp>
        <p:nvGrpSpPr>
          <p:cNvPr id="6" name="Group 18"/>
          <p:cNvGrpSpPr/>
          <p:nvPr/>
        </p:nvGrpSpPr>
        <p:grpSpPr>
          <a:xfrm>
            <a:off x="5410200" y="2108200"/>
            <a:ext cx="2751821" cy="1930400"/>
            <a:chOff x="5410200" y="1581150"/>
            <a:chExt cx="2751821" cy="1447800"/>
          </a:xfrm>
        </p:grpSpPr>
        <p:sp>
          <p:nvSpPr>
            <p:cNvPr id="10" name="Rectangle 9"/>
            <p:cNvSpPr/>
            <p:nvPr/>
          </p:nvSpPr>
          <p:spPr>
            <a:xfrm>
              <a:off x="5638800" y="2038350"/>
              <a:ext cx="18288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FF0000"/>
                  </a:solidFill>
                </a:rPr>
                <a:t>p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638800" y="2647950"/>
              <a:ext cx="1828800" cy="381000"/>
            </a:xfrm>
            <a:prstGeom prst="rect">
              <a:avLst/>
            </a:prstGeom>
            <a:pattFill prst="lgCheck">
              <a:fgClr>
                <a:schemeClr val="bg1">
                  <a:lumMod val="65000"/>
                </a:schemeClr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(</a:t>
              </a:r>
              <a:r>
                <a:rPr lang="en-US" sz="2400" b="1" dirty="0" err="1" smtClean="0">
                  <a:solidFill>
                    <a:srgbClr val="FF0000"/>
                  </a:solidFill>
                  <a:latin typeface="Courier New"/>
                  <a:cs typeface="Courier New"/>
                </a:rPr>
                <a:t>m</a:t>
              </a:r>
              <a:r>
                <a:rPr lang="en-US" sz="2400" b="1" dirty="0" err="1">
                  <a:solidFill>
                    <a:srgbClr val="FF0000"/>
                  </a:solidFill>
                  <a:latin typeface="Courier New"/>
                  <a:cs typeface="Courier New"/>
                </a:rPr>
                <a:t>⊕</a:t>
              </a:r>
              <a:r>
                <a:rPr lang="en-US" sz="2400" b="1" dirty="0" err="1" smtClean="0">
                  <a:solidFill>
                    <a:srgbClr val="FF0000"/>
                  </a:solidFill>
                  <a:latin typeface="Courier New"/>
                  <a:cs typeface="Courier New"/>
                </a:rPr>
                <a:t>k</a:t>
              </a:r>
              <a:r>
                <a:rPr lang="en-US" sz="2400" b="1" dirty="0">
                  <a:solidFill>
                    <a:srgbClr val="FF0000"/>
                  </a:solidFill>
                  <a:latin typeface="Courier New"/>
                  <a:cs typeface="Courier New"/>
                </a:rPr>
                <a:t>)</a:t>
              </a:r>
              <a:r>
                <a:rPr lang="en-US" sz="24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⊕p</a:t>
              </a:r>
              <a:endParaRPr lang="en-US" sz="24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67600" y="1581150"/>
              <a:ext cx="694421" cy="530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⊕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5410200" y="2533650"/>
              <a:ext cx="2667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838200" y="3505200"/>
            <a:ext cx="9906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9" name="Picture 18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485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4" grpId="0" animBg="1"/>
      <p:bldP spid="4" grpId="0" animBg="1"/>
      <p:bldP spid="4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Attack 2:   No Integrity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81600"/>
            <a:ext cx="8229600" cy="1320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Modifications to </a:t>
            </a:r>
            <a:r>
              <a:rPr lang="en-US" dirty="0" err="1" smtClean="0"/>
              <a:t>ciphertext</a:t>
            </a:r>
            <a:r>
              <a:rPr lang="en-US" dirty="0" smtClean="0"/>
              <a:t> are undetected and </a:t>
            </a:r>
            <a:br>
              <a:rPr lang="en-US" dirty="0" smtClean="0"/>
            </a:br>
            <a:r>
              <a:rPr lang="en-US" dirty="0" smtClean="0"/>
              <a:t>have predictable impact on plaintext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2006600"/>
            <a:ext cx="1828800" cy="508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From: Bob</a:t>
            </a:r>
            <a:endParaRPr lang="en-US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743200" y="2209800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76601" y="1600201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</a:t>
            </a:r>
            <a:r>
              <a:rPr lang="en-US" sz="2400" dirty="0" err="1" smtClean="0"/>
              <a:t>nc</a:t>
            </a:r>
            <a:r>
              <a:rPr lang="en-US" sz="2400" dirty="0" smtClean="0"/>
              <a:t>  ( ⊕k )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638800" y="1905000"/>
            <a:ext cx="1828800" cy="508000"/>
          </a:xfrm>
          <a:prstGeom prst="rect">
            <a:avLst/>
          </a:prstGeom>
          <a:pattFill prst="lgCheck">
            <a:fgClr>
              <a:schemeClr val="bg1">
                <a:lumMod val="65000"/>
              </a:schemeClr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From: Bob</a:t>
            </a:r>
            <a:endParaRPr lang="en-US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29400" y="2616200"/>
            <a:ext cx="609600" cy="508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⋯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38800" y="3429000"/>
            <a:ext cx="1828800" cy="508000"/>
          </a:xfrm>
          <a:prstGeom prst="rect">
            <a:avLst/>
          </a:prstGeom>
          <a:pattFill prst="lgCheck">
            <a:fgClr>
              <a:schemeClr val="bg1">
                <a:lumMod val="65000"/>
              </a:schemeClr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From: Eve</a:t>
            </a:r>
            <a:endParaRPr lang="en-US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19400" y="3727847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flipH="1">
            <a:off x="3352801" y="3118248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dirty="0" err="1" smtClean="0"/>
              <a:t>ec</a:t>
            </a:r>
            <a:r>
              <a:rPr lang="en-US" sz="2400" dirty="0" smtClean="0"/>
              <a:t> ( ⊕k )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81000" y="3429000"/>
            <a:ext cx="1828800" cy="508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From: Eve</a:t>
            </a:r>
            <a:endParaRPr lang="en-US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67600" y="2006600"/>
            <a:ext cx="6944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⊕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5410200" y="3276600"/>
            <a:ext cx="2667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7" name="Picture 16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/>
              <p14:cNvContentPartPr/>
              <p14:nvPr/>
            </p14:nvContentPartPr>
            <p14:xfrm>
              <a:off x="1335480" y="3067688"/>
              <a:ext cx="7539840" cy="14875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22880" y="3058328"/>
                <a:ext cx="7561800" cy="150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519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/>
      <p:bldP spid="14" grpId="0" animBg="1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772400" cy="1143000"/>
          </a:xfrm>
        </p:spPr>
        <p:txBody>
          <a:bodyPr>
            <a:normAutofit/>
          </a:bodyPr>
          <a:lstStyle/>
          <a:p>
            <a:pPr algn="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Real-world Stream Ciphers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One Time Pad (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Vernam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1917)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One Time Pad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has perfect secrecy  (i.e. no CT only attacks)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Based on simple XOR operation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M=C=K={0,1}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C:= E(k, m) = k ⊕ m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D(k, c) = k ⊕ c</a:t>
            </a:r>
            <a:endParaRPr lang="en-US" sz="2400" baseline="300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Indeed</a:t>
            </a:r>
          </a:p>
          <a:p>
            <a:pPr>
              <a:buNone/>
            </a:pPr>
            <a:r>
              <a:rPr lang="en-US" sz="2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D(k, E(k, m)) = D(k, k ⊕ m) = k ⊕ (k ⊕ m) = (k ⊕ k) ⊕ m 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                             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 0 ⊕ m = m</a:t>
            </a: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One-time pad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XOR cipher with constraints:</a:t>
            </a:r>
          </a:p>
          <a:p>
            <a:pPr lvl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Key length equals message length</a:t>
            </a:r>
          </a:p>
          <a:p>
            <a:pPr lvl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Key bits are truly random (not pseudo-random)</a:t>
            </a:r>
          </a:p>
          <a:p>
            <a:pPr lvl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Key is used only once and destroyed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6324600" y="2336800"/>
            <a:ext cx="2743200" cy="1320800"/>
            <a:chOff x="4648200" y="1200150"/>
            <a:chExt cx="4343400" cy="1981200"/>
          </a:xfrm>
        </p:grpSpPr>
        <p:sp>
          <p:nvSpPr>
            <p:cNvPr id="7" name="Rounded Rectangle 6"/>
            <p:cNvSpPr/>
            <p:nvPr/>
          </p:nvSpPr>
          <p:spPr>
            <a:xfrm>
              <a:off x="4648200" y="1200150"/>
              <a:ext cx="4343400" cy="19812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defTabSz="909638">
                <a:tabLst>
                  <a:tab pos="909638" algn="l"/>
                </a:tabLst>
              </a:pPr>
              <a:r>
                <a:rPr lang="en-US" sz="2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sz="2000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sg</a:t>
              </a:r>
              <a:r>
                <a:rPr 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: 0  1  1  0  1  1  1</a:t>
              </a:r>
            </a:p>
            <a:p>
              <a:pPr defTabSz="909638">
                <a:lnSpc>
                  <a:spcPct val="140000"/>
                </a:lnSpc>
                <a:tabLst>
                  <a:tab pos="909638" algn="l"/>
                </a:tabLst>
              </a:pPr>
              <a:r>
                <a:rPr lang="en-US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ey:  1  0  1  1  0  1  0</a:t>
              </a:r>
            </a:p>
            <a:p>
              <a:pPr defTabSz="909638">
                <a:lnSpc>
                  <a:spcPct val="150000"/>
                </a:lnSpc>
                <a:tabLst>
                  <a:tab pos="909638" algn="l"/>
                </a:tabLst>
              </a:pPr>
              <a:r>
                <a:rPr 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CT:   1  1  0  1  1 0  1</a:t>
              </a:r>
              <a:endPara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724400" y="2495550"/>
              <a:ext cx="4114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8208164" y="1466850"/>
              <a:ext cx="542137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⊕</a:t>
              </a:r>
              <a:endParaRPr lang="en-US" sz="2800" dirty="0"/>
            </a:p>
          </p:txBody>
        </p:sp>
      </p:grpSp>
      <p:pic>
        <p:nvPicPr>
          <p:cNvPr id="10" name="Picture 9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7772400" cy="579438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RC4 Cipher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76400"/>
            <a:ext cx="8534400" cy="5334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Common stream cipher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Developed by Ron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Rivest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RSA Security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Leaked to the public in 1994 (ARC4 = Alleged RC4)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Key size (seed): 40 to 256 bits</a:t>
            </a:r>
          </a:p>
          <a:p>
            <a:pPr lvl="1">
              <a:buNone/>
            </a:pP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Some known weaknesses, e.g., in WEP implementation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248400"/>
            <a:ext cx="4876800" cy="3810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1000" y="2006600"/>
            <a:ext cx="617801" cy="81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655638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Old example (software):  RC4     (1987)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32200"/>
            <a:ext cx="8229600" cy="3225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Used in HTTPS and WEP</a:t>
            </a:r>
          </a:p>
          <a:p>
            <a:pPr>
              <a:spcBef>
                <a:spcPts val="2376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Weaknesses: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Bias in initial output:    Pr[ 2</a:t>
            </a:r>
            <a:r>
              <a:rPr lang="en-US" sz="2200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byte = 0 ]  =  2/256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Prob.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   (0,0)   is     1/256</a:t>
            </a:r>
            <a:r>
              <a:rPr lang="en-US" sz="2200" baseline="30000" dirty="0" smtClean="0"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+  1/256</a:t>
            </a:r>
            <a:r>
              <a:rPr lang="en-US" sz="2200" baseline="30000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(happens in GBs 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of Data)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Related key attacks</a:t>
            </a:r>
          </a:p>
        </p:txBody>
      </p:sp>
      <p:sp>
        <p:nvSpPr>
          <p:cNvPr id="4" name="Rectangle 3"/>
          <p:cNvSpPr/>
          <p:nvPr/>
        </p:nvSpPr>
        <p:spPr>
          <a:xfrm>
            <a:off x="2743200" y="2108200"/>
            <a:ext cx="152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124200" y="2396067"/>
            <a:ext cx="685800" cy="101600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38600" y="1803400"/>
            <a:ext cx="152400" cy="1320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7601" y="129540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2048 bits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2201" y="160020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128 bits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4600" y="26162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648200" y="2311400"/>
            <a:ext cx="1295400" cy="304800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93978" y="2006601"/>
            <a:ext cx="1075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 byte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 round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643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868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Old example </a:t>
            </a:r>
            <a: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(hardware)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  CSS    </a:t>
            </a:r>
            <a: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(badly broken)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Linear feedback shift register  (LFSR):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DVD encryption (CSS):    2 LFSRs</a:t>
            </a:r>
          </a:p>
          <a:p>
            <a:pPr marL="0" indent="0">
              <a:buNone/>
            </a:pPr>
            <a:r>
              <a:rPr lang="en-US" dirty="0" smtClean="0"/>
              <a:t>GSM encryption (A5/1,2):    3 LFSRs</a:t>
            </a:r>
          </a:p>
          <a:p>
            <a:pPr marL="0" indent="0">
              <a:buNone/>
            </a:pPr>
            <a:r>
              <a:rPr lang="en-US" dirty="0" smtClean="0"/>
              <a:t>Bluetooth (E0):   4 LFSRs</a:t>
            </a:r>
          </a:p>
        </p:txBody>
      </p:sp>
      <p:grpSp>
        <p:nvGrpSpPr>
          <p:cNvPr id="5" name="Group 14"/>
          <p:cNvGrpSpPr/>
          <p:nvPr/>
        </p:nvGrpSpPr>
        <p:grpSpPr>
          <a:xfrm>
            <a:off x="5791201" y="4114800"/>
            <a:ext cx="1826370" cy="1524000"/>
            <a:chOff x="5791200" y="3486150"/>
            <a:chExt cx="1826370" cy="1143000"/>
          </a:xfrm>
        </p:grpSpPr>
        <p:sp>
          <p:nvSpPr>
            <p:cNvPr id="13" name="Right Brace 12"/>
            <p:cNvSpPr/>
            <p:nvPr/>
          </p:nvSpPr>
          <p:spPr>
            <a:xfrm>
              <a:off x="5791200" y="3486150"/>
              <a:ext cx="228600" cy="11430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96000" y="3790950"/>
              <a:ext cx="152157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  <a:r>
                <a:rPr lang="en-US" sz="2400" dirty="0" smtClean="0"/>
                <a:t>ll broken</a:t>
              </a:r>
              <a:endParaRPr lang="en-US" sz="2400" dirty="0"/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/>
              <p14:cNvContentPartPr/>
              <p14:nvPr/>
            </p14:nvContentPartPr>
            <p14:xfrm>
              <a:off x="1295400" y="2225200"/>
              <a:ext cx="6789240" cy="13662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83880" y="2214040"/>
                <a:ext cx="6808680" cy="138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597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Old example </a:t>
            </a:r>
            <a:r>
              <a:rPr lang="en-US" sz="27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(hardware)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  CSS    </a:t>
            </a:r>
            <a:r>
              <a:rPr lang="en-US" sz="27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(badly broken)</a:t>
            </a:r>
            <a:endParaRPr lang="en-US" sz="27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CSS:     seed = 5 bytes = 40 bits</a:t>
            </a:r>
          </a:p>
        </p:txBody>
      </p:sp>
      <p:pic>
        <p:nvPicPr>
          <p:cNvPr id="4" name="Ink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60" y="2286000"/>
            <a:ext cx="8768160" cy="387216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409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Cryptanalysis of CSS  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sz="24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17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time attack)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632200"/>
            <a:ext cx="8763000" cy="3225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/>
              <a:t>For all possible initial settings of 17-bit LFSR do:</a:t>
            </a:r>
          </a:p>
          <a:p>
            <a:r>
              <a:rPr lang="en-US" sz="2200" dirty="0" smtClean="0"/>
              <a:t>Run 17-bit LFSR to get 20 bytes of output</a:t>
            </a:r>
          </a:p>
          <a:p>
            <a:r>
              <a:rPr lang="en-US" sz="2200" dirty="0" smtClean="0"/>
              <a:t>Subtract from CSS prefix   ⇒   candidate 20 bytes output of 25-bit LFSR</a:t>
            </a:r>
          </a:p>
          <a:p>
            <a:r>
              <a:rPr lang="en-US" sz="2200" dirty="0" smtClean="0"/>
              <a:t>If consistent with 25-bit LFSR, found correct initial settings of both</a:t>
            </a:r>
          </a:p>
          <a:p>
            <a:r>
              <a:rPr lang="en-US" sz="2200" dirty="0" smtClean="0"/>
              <a:t>Using key, generate entire CSS output    </a:t>
            </a:r>
            <a:endParaRPr lang="en-US" sz="2200" dirty="0"/>
          </a:p>
        </p:txBody>
      </p:sp>
      <p:sp>
        <p:nvSpPr>
          <p:cNvPr id="4" name="Rectangle 3"/>
          <p:cNvSpPr/>
          <p:nvPr/>
        </p:nvSpPr>
        <p:spPr>
          <a:xfrm>
            <a:off x="381000" y="1397000"/>
            <a:ext cx="1828800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17-bit LFSR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81000" y="2311400"/>
            <a:ext cx="2209800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25-bit LFSR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971801" y="1803401"/>
            <a:ext cx="1544012" cy="46166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+</a:t>
            </a:r>
            <a:r>
              <a:rPr lang="en-US" dirty="0" smtClean="0"/>
              <a:t>  (mod 256)</a:t>
            </a:r>
            <a:endParaRPr lang="en-US" dirty="0"/>
          </a:p>
        </p:txBody>
      </p:sp>
      <p:cxnSp>
        <p:nvCxnSpPr>
          <p:cNvPr id="18" name="Elbow Connector 17"/>
          <p:cNvCxnSpPr>
            <a:stCxn id="4" idx="3"/>
            <a:endCxn id="12" idx="0"/>
          </p:cNvCxnSpPr>
          <p:nvPr/>
        </p:nvCxnSpPr>
        <p:spPr>
          <a:xfrm>
            <a:off x="2209800" y="1651000"/>
            <a:ext cx="1534007" cy="15240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3"/>
            <a:endCxn id="12" idx="2"/>
          </p:cNvCxnSpPr>
          <p:nvPr/>
        </p:nvCxnSpPr>
        <p:spPr>
          <a:xfrm flipV="1">
            <a:off x="2590800" y="2265066"/>
            <a:ext cx="1153007" cy="30033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90800" y="1295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621280" y="24739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2" idx="3"/>
          </p:cNvCxnSpPr>
          <p:nvPr/>
        </p:nvCxnSpPr>
        <p:spPr>
          <a:xfrm>
            <a:off x="4515813" y="2034234"/>
            <a:ext cx="589588" cy="739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72000" y="17173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172200" y="1397000"/>
            <a:ext cx="2590800" cy="4064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encrypted movie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172200" y="2006600"/>
            <a:ext cx="914400" cy="40640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prefix</a:t>
            </a:r>
            <a:endParaRPr lang="en-US" sz="1400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5943600" y="2514600"/>
            <a:ext cx="30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172200" y="2616200"/>
            <a:ext cx="914400" cy="406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CSS prefix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715000" y="1686580"/>
            <a:ext cx="54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⊕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23" name="Picture 22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117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Modern stream ciphers:    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eStream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(2008)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PRG:     {0,1}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×  R  ⟶   {0,1}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marL="0" indent="0">
              <a:buNone/>
            </a:pPr>
            <a:endParaRPr lang="en-US" baseline="30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aseline="30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once:   a non-repeating value for a given key. 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E(k, m ; r)  =  m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⊕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PRG(k ; r)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pair 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k,r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  is never used more than once.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nk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76600" y="1928640"/>
            <a:ext cx="2432160" cy="720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7788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eStream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  Salsa 20  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(SW+HW)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Salsa20: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{0,1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 128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or 256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×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{0,1}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64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⟶   {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0,1}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Salsa20( k ; r)   :=   H( k , (r, 0))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H( k , (r, 1))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0,1… are counters that goes from step to step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2976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h:  invertible function.    designed to be fast on x86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" name="Group 34"/>
          <p:cNvGrpSpPr/>
          <p:nvPr/>
        </p:nvGrpSpPr>
        <p:grpSpPr>
          <a:xfrm>
            <a:off x="1981201" y="2235200"/>
            <a:ext cx="1866161" cy="3251200"/>
            <a:chOff x="1981200" y="2114550"/>
            <a:chExt cx="1866161" cy="2438400"/>
          </a:xfrm>
        </p:grpSpPr>
        <p:sp>
          <p:nvSpPr>
            <p:cNvPr id="5" name="Rectangle 4"/>
            <p:cNvSpPr/>
            <p:nvPr/>
          </p:nvSpPr>
          <p:spPr>
            <a:xfrm>
              <a:off x="2667000" y="2114550"/>
              <a:ext cx="381000" cy="2438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baseline="-250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/>
              </a:r>
              <a:br>
                <a:rPr lang="en-US" dirty="0" smtClean="0">
                  <a:latin typeface="Times New Roman" pitchFamily="18" charset="0"/>
                  <a:cs typeface="Times New Roman" pitchFamily="18" charset="0"/>
                </a:rPr>
              </a:b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k</a:t>
              </a:r>
              <a:br>
                <a:rPr lang="en-US" dirty="0" smtClean="0">
                  <a:latin typeface="Times New Roman" pitchFamily="18" charset="0"/>
                  <a:cs typeface="Times New Roman" pitchFamily="18" charset="0"/>
                </a:rPr>
              </a:b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/>
              </a:r>
              <a:br>
                <a:rPr lang="en-US" dirty="0" smtClean="0">
                  <a:latin typeface="Times New Roman" pitchFamily="18" charset="0"/>
                  <a:cs typeface="Times New Roman" pitchFamily="18" charset="0"/>
                </a:rPr>
              </a:b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r</a:t>
              </a:r>
              <a:br>
                <a:rPr lang="en-US" dirty="0" smtClean="0">
                  <a:latin typeface="Times New Roman" pitchFamily="18" charset="0"/>
                  <a:cs typeface="Times New Roman" pitchFamily="18" charset="0"/>
                </a:rPr>
              </a:br>
              <a:r>
                <a:rPr lang="en-US" dirty="0" err="1" smtClean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/>
              </a:r>
              <a:br>
                <a:rPr lang="en-US" dirty="0" smtClean="0">
                  <a:latin typeface="Times New Roman" pitchFamily="18" charset="0"/>
                  <a:cs typeface="Times New Roman" pitchFamily="18" charset="0"/>
                </a:rPr>
              </a:b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/>
              </a:r>
              <a:br>
                <a:rPr lang="en-US" dirty="0" smtClean="0">
                  <a:latin typeface="Times New Roman" pitchFamily="18" charset="0"/>
                  <a:cs typeface="Times New Roman" pitchFamily="18" charset="0"/>
                </a:rPr>
              </a:b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k</a:t>
              </a:r>
              <a:br>
                <a:rPr lang="en-US" dirty="0" smtClean="0">
                  <a:latin typeface="Times New Roman" pitchFamily="18" charset="0"/>
                  <a:cs typeface="Times New Roman" pitchFamily="18" charset="0"/>
                </a:rPr>
              </a:b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baseline="-250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1981200" y="3257550"/>
              <a:ext cx="533400" cy="1524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71800" y="4171950"/>
              <a:ext cx="87556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64 bytes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" name="Group 33"/>
          <p:cNvGrpSpPr/>
          <p:nvPr/>
        </p:nvGrpSpPr>
        <p:grpSpPr>
          <a:xfrm>
            <a:off x="1219201" y="3047999"/>
            <a:ext cx="875561" cy="1862554"/>
            <a:chOff x="1219200" y="2724150"/>
            <a:chExt cx="875561" cy="1396916"/>
          </a:xfrm>
        </p:grpSpPr>
        <p:sp>
          <p:nvSpPr>
            <p:cNvPr id="4" name="Rectangle 3"/>
            <p:cNvSpPr/>
            <p:nvPr/>
          </p:nvSpPr>
          <p:spPr>
            <a:xfrm>
              <a:off x="1447800" y="2724150"/>
              <a:ext cx="381000" cy="1143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latin typeface="Times New Roman" pitchFamily="18" charset="0"/>
                  <a:cs typeface="Times New Roman" pitchFamily="18" charset="0"/>
                </a:rPr>
                <a:t>kr</a:t>
              </a:r>
              <a:endParaRPr lang="en-US" sz="2400" dirty="0" smtClean="0"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en-US" sz="2400" dirty="0" err="1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24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19200" y="3867150"/>
              <a:ext cx="87556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32 bytes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" name="Group 41"/>
          <p:cNvGrpSpPr/>
          <p:nvPr/>
        </p:nvGrpSpPr>
        <p:grpSpPr>
          <a:xfrm>
            <a:off x="3429000" y="2743201"/>
            <a:ext cx="3581400" cy="1317487"/>
            <a:chOff x="3429000" y="2495550"/>
            <a:chExt cx="3581400" cy="988115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5867400" y="3333750"/>
              <a:ext cx="1143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36"/>
            <p:cNvGrpSpPr/>
            <p:nvPr/>
          </p:nvGrpSpPr>
          <p:grpSpPr>
            <a:xfrm>
              <a:off x="3429000" y="2495550"/>
              <a:ext cx="3385351" cy="988115"/>
              <a:chOff x="3429000" y="2495550"/>
              <a:chExt cx="3385351" cy="98811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5943600" y="2965450"/>
                <a:ext cx="870751" cy="484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64 byte</a:t>
                </a:r>
              </a:p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output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4" name="Elbow Connector 23"/>
              <p:cNvCxnSpPr/>
              <p:nvPr/>
            </p:nvCxnSpPr>
            <p:spPr>
              <a:xfrm rot="5400000" flipH="1" flipV="1">
                <a:off x="3390900" y="2533650"/>
                <a:ext cx="838200" cy="762000"/>
              </a:xfrm>
              <a:prstGeom prst="bentConnector3">
                <a:avLst>
                  <a:gd name="adj1" fmla="val 98485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4800600" y="2952750"/>
                <a:ext cx="694421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latin typeface="Times New Roman" pitchFamily="18" charset="0"/>
                    <a:cs typeface="Times New Roman" pitchFamily="18" charset="0"/>
                  </a:rPr>
                  <a:t>⊕</a:t>
                </a:r>
              </a:p>
            </p:txBody>
          </p:sp>
          <p:cxnSp>
            <p:nvCxnSpPr>
              <p:cNvPr id="30" name="Elbow Connector 29"/>
              <p:cNvCxnSpPr/>
              <p:nvPr/>
            </p:nvCxnSpPr>
            <p:spPr>
              <a:xfrm>
                <a:off x="4191000" y="2508250"/>
                <a:ext cx="838200" cy="685800"/>
              </a:xfrm>
              <a:prstGeom prst="bentConnector3">
                <a:avLst>
                  <a:gd name="adj1" fmla="val 101515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40"/>
          <p:cNvGrpSpPr/>
          <p:nvPr/>
        </p:nvGrpSpPr>
        <p:grpSpPr>
          <a:xfrm>
            <a:off x="3048001" y="2235200"/>
            <a:ext cx="3694961" cy="3251200"/>
            <a:chOff x="3048000" y="2114550"/>
            <a:chExt cx="3694961" cy="2438400"/>
          </a:xfrm>
        </p:grpSpPr>
        <p:grpSp>
          <p:nvGrpSpPr>
            <p:cNvPr id="19" name="Group 35"/>
            <p:cNvGrpSpPr/>
            <p:nvPr/>
          </p:nvGrpSpPr>
          <p:grpSpPr>
            <a:xfrm>
              <a:off x="3048000" y="2114550"/>
              <a:ext cx="2819400" cy="2438400"/>
              <a:chOff x="3048000" y="2114550"/>
              <a:chExt cx="2819400" cy="24384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5486400" y="2114550"/>
                <a:ext cx="381000" cy="2438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962400" y="3105150"/>
                <a:ext cx="609600" cy="346249"/>
              </a:xfrm>
              <a:prstGeom prst="rect">
                <a:avLst/>
              </a:prstGeom>
              <a:noFill/>
              <a:ln w="38100" cmpd="sng">
                <a:solidFill>
                  <a:srgbClr val="4F81BD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h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3" name="Straight Arrow Connector 12"/>
              <p:cNvCxnSpPr>
                <a:stCxn id="5" idx="3"/>
                <a:endCxn id="11" idx="1"/>
              </p:cNvCxnSpPr>
              <p:nvPr/>
            </p:nvCxnSpPr>
            <p:spPr>
              <a:xfrm flipV="1">
                <a:off x="3048000" y="3278275"/>
                <a:ext cx="914400" cy="745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4572000" y="3333750"/>
                <a:ext cx="914400" cy="223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3657600" y="3638550"/>
                <a:ext cx="12554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(10 rounds)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5867400" y="4171950"/>
              <a:ext cx="87556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64 bytes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7" name="Ink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29000" y="995400"/>
            <a:ext cx="1200240" cy="300000"/>
          </a:xfrm>
          <a:prstGeom prst="rect">
            <a:avLst/>
          </a:prstGeom>
        </p:spPr>
      </p:pic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" name="Picture 28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9561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Salsa20 secure 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(unpredictable)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3400"/>
            <a:ext cx="8229600" cy="34544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Unknown:   no known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provably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secure PRGs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reality:   no known attacks better than exhaustive search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226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2" y="-25400"/>
            <a:ext cx="8208963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Performance:</a:t>
            </a:r>
            <a:endParaRPr 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10600" cy="55626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  <a:tabLst>
                <a:tab pos="742950" algn="l"/>
                <a:tab pos="2628900" algn="l"/>
                <a:tab pos="2857500" algn="l"/>
                <a:tab pos="4349750" algn="l"/>
              </a:tabLs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AMD Opteron,   2.2 GHz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 Linux)</a:t>
            </a:r>
          </a:p>
          <a:p>
            <a:pPr eaLnBrk="1" hangingPunct="1">
              <a:lnSpc>
                <a:spcPct val="90000"/>
              </a:lnSpc>
              <a:tabLst>
                <a:tab pos="742950" algn="l"/>
                <a:tab pos="2628900" algn="l"/>
                <a:tab pos="2857500" algn="l"/>
                <a:tab pos="4349750" algn="l"/>
              </a:tabLst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  <a:tabLst>
                <a:tab pos="1143000" algn="l"/>
                <a:tab pos="2857500" algn="l"/>
                <a:tab pos="3149600" algn="l"/>
                <a:tab pos="5321300" algn="l"/>
                <a:tab pos="5715000" algn="l"/>
              </a:tabLst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  <a:tabLst>
                <a:tab pos="1143000" algn="l"/>
                <a:tab pos="2628900" algn="l"/>
                <a:tab pos="3149600" algn="l"/>
                <a:tab pos="5321300" algn="l"/>
                <a:tab pos="57150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PRG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Speed  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(MB/sec)</a:t>
            </a:r>
            <a:endParaRPr lang="en-US" u="sng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ts val="1824"/>
              </a:spcBef>
              <a:buNone/>
              <a:tabLst>
                <a:tab pos="1028700" algn="l"/>
                <a:tab pos="2628900" algn="l"/>
                <a:tab pos="2857500" algn="l"/>
                <a:tab pos="4000500" algn="l"/>
                <a:tab pos="57150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RC4				126</a:t>
            </a:r>
          </a:p>
          <a:p>
            <a:pPr marL="0" indent="0" eaLnBrk="1" hangingPunct="1">
              <a:lnSpc>
                <a:spcPct val="90000"/>
              </a:lnSpc>
              <a:spcBef>
                <a:spcPts val="1824"/>
              </a:spcBef>
              <a:buNone/>
              <a:tabLst>
                <a:tab pos="1028700" algn="l"/>
                <a:tab pos="2628900" algn="l"/>
                <a:tab pos="2857500" algn="l"/>
                <a:tab pos="4000500" algn="l"/>
                <a:tab pos="57150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Salsa20/12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 	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643</a:t>
            </a:r>
          </a:p>
          <a:p>
            <a:pPr marL="0" indent="0" eaLnBrk="1" hangingPunct="1">
              <a:spcBef>
                <a:spcPts val="1224"/>
              </a:spcBef>
              <a:buNone/>
              <a:tabLst>
                <a:tab pos="1028700" algn="l"/>
                <a:tab pos="2628900" algn="l"/>
                <a:tab pos="2857500" algn="l"/>
                <a:tab pos="4000500" algn="l"/>
                <a:tab pos="57150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Sosemanuk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727</a:t>
            </a:r>
            <a:endParaRPr lang="en-US" b="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  <a:tabLst>
                <a:tab pos="1028700" algn="l"/>
                <a:tab pos="2628900" algn="l"/>
                <a:tab pos="2857500" algn="l"/>
                <a:tab pos="4349750" algn="l"/>
                <a:tab pos="5715000" algn="l"/>
              </a:tabLst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  <a:tabLst>
                <a:tab pos="1028700" algn="l"/>
                <a:tab pos="3263900" algn="l"/>
                <a:tab pos="4349750" algn="l"/>
                <a:tab pos="57150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4" name="Left Brace 3"/>
          <p:cNvSpPr/>
          <p:nvPr/>
        </p:nvSpPr>
        <p:spPr>
          <a:xfrm>
            <a:off x="2667000" y="3479800"/>
            <a:ext cx="152400" cy="13208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12901" y="38354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eStream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8" name="Picture 7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53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Acknowledgements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Material in this lecture are taken from the slides prepared by: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Prof. Dr.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Konrad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Rieck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-Göttingen)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Prof. Dan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Boneh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(Stanford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" y="787400"/>
            <a:ext cx="8855694" cy="1178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ou are given a message 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and its OTP encryption 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Can you compute the OTP key from 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and 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? 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34062" y="3562685"/>
            <a:ext cx="3955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No, I cannot compute the key.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29217" y="4214458"/>
            <a:ext cx="3734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Yes,  the key is    </a:t>
            </a:r>
            <a:r>
              <a:rPr lang="en-US" sz="24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⊕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47800" y="4840442"/>
            <a:ext cx="5440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 can only compute half the bits of the key.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24571" y="5487132"/>
            <a:ext cx="3823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Yes,  the key is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⊕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 </a:t>
            </a:r>
          </a:p>
        </p:txBody>
      </p:sp>
      <p:pic>
        <p:nvPicPr>
          <p:cNvPr id="2" name="Ink 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79640" y="4267200"/>
            <a:ext cx="821160" cy="357120"/>
          </a:xfrm>
          <a:prstGeom prst="rect">
            <a:avLst/>
          </a:prstGeom>
        </p:spPr>
      </p:pic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2" name="Picture 11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2396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One Time Pad       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Vernam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1917)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51037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Very fast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enc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!!    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… but long keys   (as long as plaintext)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the OTP secure?    What is a secure cipher?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71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is a secure cipher?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5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Attacker’s abilities:   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CT only attack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(for now)</a:t>
            </a:r>
            <a:endParaRPr lang="en-US" sz="2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2472"/>
              </a:spcBef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Possible security requirements:  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attempt #1: 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attacker cannot recover secret key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40000"/>
              </a:lnSpc>
              <a:spcBef>
                <a:spcPts val="3072"/>
              </a:spcBef>
              <a:spcAft>
                <a:spcPts val="600"/>
              </a:spcAft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attempt #2: 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attacker cannot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ecover all of plaintext</a:t>
            </a:r>
          </a:p>
          <a:p>
            <a:pPr marL="0" indent="0">
              <a:lnSpc>
                <a:spcPct val="140000"/>
              </a:lnSpc>
              <a:spcBef>
                <a:spcPts val="1872"/>
              </a:spcBef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Shannon’s idea:  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CT should reveal no “info” about PT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Information Theoretic Security  </a:t>
            </a:r>
            <a:endParaRPr lang="en-US" sz="3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1066800"/>
            <a:ext cx="8395572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Basic Idea: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CT should reveal no “info” about PT</a:t>
            </a:r>
            <a:endParaRPr lang="en-US" sz="2200" b="1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b="1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u="sng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:   A cipher 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(E,D)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over (K,M,C) has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perfect secrecy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if                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∀m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m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∈M    ( |m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| = |m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| )    and    ∀c∈C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Pr[ E(k,m</a:t>
            </a:r>
            <a:r>
              <a:rPr lang="en-US" sz="2200" b="1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)=c ]   =   Pr[ E(k,m</a:t>
            </a:r>
            <a:r>
              <a:rPr lang="en-US" sz="2200" b="1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)=c ]     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where  k ⟵K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Given CT can’t tell if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is m0 or m1 ( for all m0, m1)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Most powerful adversary learns nothing about PT from CT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no CT only attacks !!! (but other attacks possible) 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7897550" y="263919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8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bad news …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228600" y="1600201"/>
            <a:ext cx="8229600" cy="4525963"/>
          </a:xfrm>
          <a:blipFill rotWithShape="1">
            <a:blip r:embed="rId2" cstate="print"/>
            <a:stretch>
              <a:fillRect l="-1556" t="-359"/>
            </a:stretch>
          </a:blipFill>
        </p:spPr>
        <p:txBody>
          <a:bodyPr/>
          <a:lstStyle/>
          <a:p>
            <a:pPr>
              <a:buNone/>
            </a:pPr>
            <a:r>
              <a:rPr lang="en-US" dirty="0">
                <a:noFill/>
              </a:rPr>
              <a:t> 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38200" y="3124200"/>
            <a:ext cx="670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i.e. perfect secrecy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 key-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len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&gt;=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msg-len</a:t>
            </a:r>
            <a:endParaRPr lang="en-US" sz="22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Hard to use in practice !!!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45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0"/>
            <a:ext cx="345757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One Time Pad in practice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Intelligence and military services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Regular usage by KGB spies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Hotline between USA and USSR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Major problems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Key exchange difficult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True randomness required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Not very practical today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Inspiration for other methods,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e.g. stream ciphers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694</TotalTime>
  <Words>2120</Words>
  <Application>Microsoft Office PowerPoint</Application>
  <PresentationFormat>On-screen Show (4:3)</PresentationFormat>
  <Paragraphs>444</Paragraphs>
  <Slides>39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Arial</vt:lpstr>
      <vt:lpstr>Calibri</vt:lpstr>
      <vt:lpstr>Cambria Math</vt:lpstr>
      <vt:lpstr>Courier New</vt:lpstr>
      <vt:lpstr>Franklin Gothic Book</vt:lpstr>
      <vt:lpstr>Perpetua</vt:lpstr>
      <vt:lpstr>Symbol</vt:lpstr>
      <vt:lpstr>Times</vt:lpstr>
      <vt:lpstr>Times New Roman</vt:lpstr>
      <vt:lpstr>Wingdings</vt:lpstr>
      <vt:lpstr>Wingdings 2</vt:lpstr>
      <vt:lpstr>Equity</vt:lpstr>
      <vt:lpstr>CS-3002: Information Security</vt:lpstr>
      <vt:lpstr>Symmetric Cryptosystems</vt:lpstr>
      <vt:lpstr>One Time Pad (Vernam 1917)</vt:lpstr>
      <vt:lpstr>PowerPoint Presentation</vt:lpstr>
      <vt:lpstr>The One Time Pad        (Vernam 1917)</vt:lpstr>
      <vt:lpstr>What is a secure cipher?</vt:lpstr>
      <vt:lpstr>Information Theoretic Security  </vt:lpstr>
      <vt:lpstr>The bad news …</vt:lpstr>
      <vt:lpstr>One Time Pad in practice</vt:lpstr>
      <vt:lpstr>Stream Cipher: Pseudorandom Generators</vt:lpstr>
      <vt:lpstr>Stream Ciphers:  making OTP practical</vt:lpstr>
      <vt:lpstr>Stream Ciphers:  making OTP practical</vt:lpstr>
      <vt:lpstr>Stream Ciphers </vt:lpstr>
      <vt:lpstr>Stream Ciphers</vt:lpstr>
      <vt:lpstr>PRG must be unpredictable</vt:lpstr>
      <vt:lpstr>PRG must be unpredictable</vt:lpstr>
      <vt:lpstr>PowerPoint Presentation</vt:lpstr>
      <vt:lpstr>Weak PRGs     (do not use for crypto)</vt:lpstr>
      <vt:lpstr>Negligible and non-negligible</vt:lpstr>
      <vt:lpstr>Attacks on OTP and Stream Ciphers</vt:lpstr>
      <vt:lpstr>Attack: two time pad is insecure !!</vt:lpstr>
      <vt:lpstr>Real world examples</vt:lpstr>
      <vt:lpstr>Real world examples</vt:lpstr>
      <vt:lpstr>Avoid related keys</vt:lpstr>
      <vt:lpstr>A better construction</vt:lpstr>
      <vt:lpstr>Two time pad:   summary</vt:lpstr>
      <vt:lpstr>Attack 2:   No Integrity (OTP is malleable) </vt:lpstr>
      <vt:lpstr>Attack 2:   No Integrity</vt:lpstr>
      <vt:lpstr>Real-world Stream Ciphers</vt:lpstr>
      <vt:lpstr>RC4 Cipher</vt:lpstr>
      <vt:lpstr>Old example (software):  RC4     (1987)</vt:lpstr>
      <vt:lpstr>Old example (hardware):   CSS    (badly broken)</vt:lpstr>
      <vt:lpstr>Old example (hardware):   CSS    (badly broken)</vt:lpstr>
      <vt:lpstr>Cryptanalysis of CSS   (217 time attack)</vt:lpstr>
      <vt:lpstr>Modern stream ciphers:     eStream (2008)</vt:lpstr>
      <vt:lpstr>eStream:   Salsa 20   (SW+HW)</vt:lpstr>
      <vt:lpstr>Is Salsa20 secure  (unpredictable) ?</vt:lpstr>
      <vt:lpstr>Performance: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Sufian Hameed</dc:creator>
  <cp:lastModifiedBy>MidTown Computers</cp:lastModifiedBy>
  <cp:revision>831</cp:revision>
  <dcterms:created xsi:type="dcterms:W3CDTF">2006-08-16T00:00:00Z</dcterms:created>
  <dcterms:modified xsi:type="dcterms:W3CDTF">2024-09-18T18:51:18Z</dcterms:modified>
</cp:coreProperties>
</file>