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0" r:id="rId1"/>
  </p:sldMasterIdLst>
  <p:notesMasterIdLst>
    <p:notesMasterId r:id="rId16"/>
  </p:notesMasterIdLst>
  <p:handoutMasterIdLst>
    <p:handoutMasterId r:id="rId17"/>
  </p:handoutMasterIdLst>
  <p:sldIdLst>
    <p:sldId id="256" r:id="rId2"/>
    <p:sldId id="299" r:id="rId3"/>
    <p:sldId id="303" r:id="rId4"/>
    <p:sldId id="268" r:id="rId5"/>
    <p:sldId id="329" r:id="rId6"/>
    <p:sldId id="328" r:id="rId7"/>
    <p:sldId id="257" r:id="rId8"/>
    <p:sldId id="296" r:id="rId9"/>
    <p:sldId id="297" r:id="rId10"/>
    <p:sldId id="298" r:id="rId11"/>
    <p:sldId id="258" r:id="rId12"/>
    <p:sldId id="304" r:id="rId13"/>
    <p:sldId id="305" r:id="rId14"/>
    <p:sldId id="330"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444" autoAdjust="0"/>
  </p:normalViewPr>
  <p:slideViewPr>
    <p:cSldViewPr snapToGrid="0" snapToObjects="1">
      <p:cViewPr varScale="1">
        <p:scale>
          <a:sx n="97" d="100"/>
          <a:sy n="97" d="100"/>
        </p:scale>
        <p:origin x="2004" y="7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2/4/2022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2/4/2022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products are built as generic and then adapted to meet customer requirements.</a:t>
            </a:r>
          </a:p>
          <a:p>
            <a:r>
              <a:rPr lang="en-US" dirty="0"/>
              <a:t>e.g. ERP, SAP, Oracle</a:t>
            </a:r>
          </a:p>
        </p:txBody>
      </p:sp>
      <p:sp>
        <p:nvSpPr>
          <p:cNvPr id="4" name="Slide Number Placeholder 3"/>
          <p:cNvSpPr>
            <a:spLocks noGrp="1"/>
          </p:cNvSpPr>
          <p:nvPr>
            <p:ph type="sldNum" sz="quarter" idx="5"/>
          </p:nvPr>
        </p:nvSpPr>
        <p:spPr/>
        <p:txBody>
          <a:bodyPr/>
          <a:lstStyle/>
          <a:p>
            <a:fld id="{CB4F38C2-4548-F541-8261-4C1D96E7A166}" type="slidenum">
              <a:rPr lang="en-US" smtClean="0"/>
              <a:pPr/>
              <a:t>9</a:t>
            </a:fld>
            <a:endParaRPr lang="en-US"/>
          </a:p>
        </p:txBody>
      </p:sp>
    </p:spTree>
    <p:extLst>
      <p:ext uri="{BB962C8B-B14F-4D97-AF65-F5344CB8AC3E}">
        <p14:creationId xmlns:p14="http://schemas.microsoft.com/office/powerpoint/2010/main" val="4101978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80964-5228-411F-A7E3-4444BE3D674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E1756C8-B716-46AF-8FEC-4922B714E0D0}"/>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CA4386AC-1359-4D81-8EAF-76E32BE88B3F}"/>
              </a:ext>
            </a:extLst>
          </p:cNvPr>
          <p:cNvSpPr>
            <a:spLocks noGrp="1"/>
          </p:cNvSpPr>
          <p:nvPr>
            <p:ph type="dt" sz="half" idx="10"/>
          </p:nvPr>
        </p:nvSpPr>
        <p:spPr/>
        <p:txBody>
          <a:bodyPr/>
          <a:lstStyle/>
          <a:p>
            <a:r>
              <a:rPr lang="en-GB"/>
              <a:t>30/10/2014</a:t>
            </a:r>
            <a:endParaRPr lang="en-US"/>
          </a:p>
        </p:txBody>
      </p:sp>
      <p:sp>
        <p:nvSpPr>
          <p:cNvPr id="5" name="Footer Placeholder 4">
            <a:extLst>
              <a:ext uri="{FF2B5EF4-FFF2-40B4-BE49-F238E27FC236}">
                <a16:creationId xmlns:a16="http://schemas.microsoft.com/office/drawing/2014/main" id="{B46CD3D6-7748-4E80-8CDB-FFE4B6FC560E}"/>
              </a:ext>
            </a:extLst>
          </p:cNvPr>
          <p:cNvSpPr>
            <a:spLocks noGrp="1"/>
          </p:cNvSpPr>
          <p:nvPr>
            <p:ph type="ftr" sz="quarter" idx="11"/>
          </p:nvPr>
        </p:nvSpPr>
        <p:spPr/>
        <p:txBody>
          <a:bodyPr/>
          <a:lstStyle/>
          <a:p>
            <a:r>
              <a:rPr lang="en-US"/>
              <a:t>Chapter 1 Introduction</a:t>
            </a:r>
            <a:endParaRPr lang="en-US" dirty="0"/>
          </a:p>
        </p:txBody>
      </p:sp>
      <p:sp>
        <p:nvSpPr>
          <p:cNvPr id="6" name="Slide Number Placeholder 5">
            <a:extLst>
              <a:ext uri="{FF2B5EF4-FFF2-40B4-BE49-F238E27FC236}">
                <a16:creationId xmlns:a16="http://schemas.microsoft.com/office/drawing/2014/main" id="{CFAD50D2-A440-4B3A-A430-A69010C53667}"/>
              </a:ext>
            </a:extLst>
          </p:cNvPr>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1928168977"/>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121A2-F864-462D-9B07-DDCEB1F7F47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3D06DB0-912C-4B3B-A0D7-E9E5808C17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F5D81B-7B1C-4C43-862C-D0D661508651}"/>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7E4E90AB-3644-4DA1-8BD7-C3B3773C938B}"/>
              </a:ext>
            </a:extLst>
          </p:cNvPr>
          <p:cNvSpPr>
            <a:spLocks noGrp="1"/>
          </p:cNvSpPr>
          <p:nvPr>
            <p:ph type="ftr" sz="quarter" idx="11"/>
          </p:nvPr>
        </p:nvSpPr>
        <p:spPr/>
        <p:txBody>
          <a:bodyPr/>
          <a:lstStyle/>
          <a:p>
            <a:pPr>
              <a:defRPr/>
            </a:pPr>
            <a:r>
              <a:rPr lang="en-US"/>
              <a:t>Chapter 1 Introduction</a:t>
            </a:r>
          </a:p>
        </p:txBody>
      </p:sp>
      <p:sp>
        <p:nvSpPr>
          <p:cNvPr id="6" name="Slide Number Placeholder 5">
            <a:extLst>
              <a:ext uri="{FF2B5EF4-FFF2-40B4-BE49-F238E27FC236}">
                <a16:creationId xmlns:a16="http://schemas.microsoft.com/office/drawing/2014/main" id="{BD203C51-2E52-446E-B37A-E3770B46F4E7}"/>
              </a:ext>
            </a:extLst>
          </p:cNvPr>
          <p:cNvSpPr>
            <a:spLocks noGrp="1"/>
          </p:cNvSpPr>
          <p:nvPr>
            <p:ph type="sldNum" sz="quarter" idx="12"/>
          </p:nvPr>
        </p:nvSpPr>
        <p:spPr/>
        <p:txBody>
          <a:body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1770899583"/>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F49D77-1105-4313-B1B9-0B03E237D9D6}"/>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F5D06-0229-4653-AE4C-99E57181F57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22C1F9-1D60-4EBD-80CB-B4C7314B294A}"/>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E25AF8D8-D35F-4D6F-A6E4-863FE33BDF85}"/>
              </a:ext>
            </a:extLst>
          </p:cNvPr>
          <p:cNvSpPr>
            <a:spLocks noGrp="1"/>
          </p:cNvSpPr>
          <p:nvPr>
            <p:ph type="ftr" sz="quarter" idx="11"/>
          </p:nvPr>
        </p:nvSpPr>
        <p:spPr/>
        <p:txBody>
          <a:bodyPr/>
          <a:lstStyle/>
          <a:p>
            <a:pPr>
              <a:defRPr/>
            </a:pPr>
            <a:r>
              <a:rPr lang="en-US"/>
              <a:t>Chapter 1 Introduction</a:t>
            </a:r>
          </a:p>
        </p:txBody>
      </p:sp>
      <p:sp>
        <p:nvSpPr>
          <p:cNvPr id="6" name="Slide Number Placeholder 5">
            <a:extLst>
              <a:ext uri="{FF2B5EF4-FFF2-40B4-BE49-F238E27FC236}">
                <a16:creationId xmlns:a16="http://schemas.microsoft.com/office/drawing/2014/main" id="{7BEF0D5A-6AF9-4A2C-A12B-0517DD0E12F6}"/>
              </a:ext>
            </a:extLst>
          </p:cNvPr>
          <p:cNvSpPr>
            <a:spLocks noGrp="1"/>
          </p:cNvSpPr>
          <p:nvPr>
            <p:ph type="sldNum" sz="quarter" idx="12"/>
          </p:nvPr>
        </p:nvSpPr>
        <p:spPr/>
        <p:txBody>
          <a:body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2606209451"/>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688C1-AA9A-4FA1-95A4-B0C40D01CE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276301B-BE31-402D-8451-170EF59DC5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3B9B2DB-C074-4D09-B8BC-D749B8D19847}"/>
              </a:ext>
            </a:extLst>
          </p:cNvPr>
          <p:cNvSpPr>
            <a:spLocks noGrp="1"/>
          </p:cNvSpPr>
          <p:nvPr>
            <p:ph type="dt" sz="half" idx="10"/>
          </p:nvPr>
        </p:nvSpPr>
        <p:spPr/>
        <p:txBody>
          <a:bodyPr/>
          <a:lstStyle/>
          <a:p>
            <a:r>
              <a:rPr lang="en-GB"/>
              <a:t>30/10/2014</a:t>
            </a:r>
            <a:endParaRPr lang="en-US"/>
          </a:p>
        </p:txBody>
      </p:sp>
      <p:sp>
        <p:nvSpPr>
          <p:cNvPr id="5" name="Footer Placeholder 4">
            <a:extLst>
              <a:ext uri="{FF2B5EF4-FFF2-40B4-BE49-F238E27FC236}">
                <a16:creationId xmlns:a16="http://schemas.microsoft.com/office/drawing/2014/main" id="{5ED1C9C2-2263-44DB-928A-7635AA386DDE}"/>
              </a:ext>
            </a:extLst>
          </p:cNvPr>
          <p:cNvSpPr>
            <a:spLocks noGrp="1"/>
          </p:cNvSpPr>
          <p:nvPr>
            <p:ph type="ftr" sz="quarter" idx="11"/>
          </p:nvPr>
        </p:nvSpPr>
        <p:spPr/>
        <p:txBody>
          <a:bodyPr/>
          <a:lstStyle/>
          <a:p>
            <a:r>
              <a:rPr lang="en-US"/>
              <a:t>Chapter 1 Introduction</a:t>
            </a:r>
            <a:endParaRPr lang="en-US" dirty="0"/>
          </a:p>
        </p:txBody>
      </p:sp>
      <p:sp>
        <p:nvSpPr>
          <p:cNvPr id="6" name="Slide Number Placeholder 5">
            <a:extLst>
              <a:ext uri="{FF2B5EF4-FFF2-40B4-BE49-F238E27FC236}">
                <a16:creationId xmlns:a16="http://schemas.microsoft.com/office/drawing/2014/main" id="{2F6DEB03-C02F-453E-8F38-938F4083FD0F}"/>
              </a:ext>
            </a:extLst>
          </p:cNvPr>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4095741867"/>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C20CF-0B1E-42E8-B504-D20CECE4B4B5}"/>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77B8E73-78E9-4DCE-B375-63D332FCE9C3}"/>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DC4B50F-0D9A-479A-BBBC-A83C6EB1D016}"/>
              </a:ext>
            </a:extLst>
          </p:cNvPr>
          <p:cNvSpPr>
            <a:spLocks noGrp="1"/>
          </p:cNvSpPr>
          <p:nvPr>
            <p:ph type="dt" sz="half" idx="10"/>
          </p:nvPr>
        </p:nvSpPr>
        <p:spPr/>
        <p:txBody>
          <a:bodyPr/>
          <a:lstStyle/>
          <a:p>
            <a:pPr>
              <a:defRPr/>
            </a:pPr>
            <a:r>
              <a:rPr lang="en-GB"/>
              <a:t>30/10/2014</a:t>
            </a:r>
            <a:endParaRPr lang="en-US"/>
          </a:p>
        </p:txBody>
      </p:sp>
      <p:sp>
        <p:nvSpPr>
          <p:cNvPr id="5" name="Footer Placeholder 4">
            <a:extLst>
              <a:ext uri="{FF2B5EF4-FFF2-40B4-BE49-F238E27FC236}">
                <a16:creationId xmlns:a16="http://schemas.microsoft.com/office/drawing/2014/main" id="{203DA6D2-C018-4967-AEFF-41D4E925E89E}"/>
              </a:ext>
            </a:extLst>
          </p:cNvPr>
          <p:cNvSpPr>
            <a:spLocks noGrp="1"/>
          </p:cNvSpPr>
          <p:nvPr>
            <p:ph type="ftr" sz="quarter" idx="11"/>
          </p:nvPr>
        </p:nvSpPr>
        <p:spPr/>
        <p:txBody>
          <a:bodyPr/>
          <a:lstStyle/>
          <a:p>
            <a:pPr>
              <a:defRPr/>
            </a:pPr>
            <a:r>
              <a:rPr lang="en-US"/>
              <a:t>Chapter 1 Introduction</a:t>
            </a:r>
          </a:p>
        </p:txBody>
      </p:sp>
      <p:sp>
        <p:nvSpPr>
          <p:cNvPr id="6" name="Slide Number Placeholder 5">
            <a:extLst>
              <a:ext uri="{FF2B5EF4-FFF2-40B4-BE49-F238E27FC236}">
                <a16:creationId xmlns:a16="http://schemas.microsoft.com/office/drawing/2014/main" id="{42FBC59B-007F-4385-B1B2-679BF9BE8C7A}"/>
              </a:ext>
            </a:extLst>
          </p:cNvPr>
          <p:cNvSpPr>
            <a:spLocks noGrp="1"/>
          </p:cNvSpPr>
          <p:nvPr>
            <p:ph type="sldNum" sz="quarter" idx="12"/>
          </p:nvPr>
        </p:nvSpPr>
        <p:spPr/>
        <p:txBody>
          <a:body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59468726"/>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E4122-5854-4864-B2C1-5D52C4AFFF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907935-F4E2-4EBD-B495-6021155D6639}"/>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E71077-B25E-464B-AF7E-E97E19FDBC60}"/>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96E4B5-1913-4741-8C12-CF5FB6EA324B}"/>
              </a:ext>
            </a:extLst>
          </p:cNvPr>
          <p:cNvSpPr>
            <a:spLocks noGrp="1"/>
          </p:cNvSpPr>
          <p:nvPr>
            <p:ph type="dt" sz="half" idx="10"/>
          </p:nvPr>
        </p:nvSpPr>
        <p:spPr/>
        <p:txBody>
          <a:bodyPr/>
          <a:lstStyle/>
          <a:p>
            <a:r>
              <a:rPr lang="en-GB"/>
              <a:t>30/10/2014</a:t>
            </a:r>
            <a:endParaRPr lang="en-US"/>
          </a:p>
        </p:txBody>
      </p:sp>
      <p:sp>
        <p:nvSpPr>
          <p:cNvPr id="6" name="Footer Placeholder 5">
            <a:extLst>
              <a:ext uri="{FF2B5EF4-FFF2-40B4-BE49-F238E27FC236}">
                <a16:creationId xmlns:a16="http://schemas.microsoft.com/office/drawing/2014/main" id="{35E05B49-7962-4260-89B1-EFAB1F1267A3}"/>
              </a:ext>
            </a:extLst>
          </p:cNvPr>
          <p:cNvSpPr>
            <a:spLocks noGrp="1"/>
          </p:cNvSpPr>
          <p:nvPr>
            <p:ph type="ftr" sz="quarter" idx="11"/>
          </p:nvPr>
        </p:nvSpPr>
        <p:spPr/>
        <p:txBody>
          <a:bodyPr/>
          <a:lstStyle/>
          <a:p>
            <a:r>
              <a:rPr lang="en-US"/>
              <a:t>Chapter 1 Introduction</a:t>
            </a:r>
            <a:endParaRPr lang="en-US" dirty="0"/>
          </a:p>
        </p:txBody>
      </p:sp>
      <p:sp>
        <p:nvSpPr>
          <p:cNvPr id="7" name="Slide Number Placeholder 6">
            <a:extLst>
              <a:ext uri="{FF2B5EF4-FFF2-40B4-BE49-F238E27FC236}">
                <a16:creationId xmlns:a16="http://schemas.microsoft.com/office/drawing/2014/main" id="{FFB50A81-F0E4-40C2-8B30-B34361E520C1}"/>
              </a:ext>
            </a:extLst>
          </p:cNvPr>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243567527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D808E-A2A2-4B4B-B3C5-6FD8D3EB4EE1}"/>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267B33B-31BC-4A0F-AA3D-D79230A2926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5460C6A-661F-47A5-9F00-C29B7965D0B9}"/>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1B376C-72E6-4C93-8DFD-7ABDD82DED9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F9F9AF7B-81AB-45D7-8383-A6E5298C30BE}"/>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88B1A6-D39B-4BC1-9CF4-010E4FDCA12A}"/>
              </a:ext>
            </a:extLst>
          </p:cNvPr>
          <p:cNvSpPr>
            <a:spLocks noGrp="1"/>
          </p:cNvSpPr>
          <p:nvPr>
            <p:ph type="dt" sz="half" idx="10"/>
          </p:nvPr>
        </p:nvSpPr>
        <p:spPr/>
        <p:txBody>
          <a:bodyPr/>
          <a:lstStyle/>
          <a:p>
            <a:pPr>
              <a:defRPr/>
            </a:pPr>
            <a:r>
              <a:rPr lang="en-GB"/>
              <a:t>30/10/2014</a:t>
            </a:r>
            <a:endParaRPr lang="en-US"/>
          </a:p>
        </p:txBody>
      </p:sp>
      <p:sp>
        <p:nvSpPr>
          <p:cNvPr id="8" name="Footer Placeholder 7">
            <a:extLst>
              <a:ext uri="{FF2B5EF4-FFF2-40B4-BE49-F238E27FC236}">
                <a16:creationId xmlns:a16="http://schemas.microsoft.com/office/drawing/2014/main" id="{A2175026-AD69-4ABA-B1A2-80A54A82A08C}"/>
              </a:ext>
            </a:extLst>
          </p:cNvPr>
          <p:cNvSpPr>
            <a:spLocks noGrp="1"/>
          </p:cNvSpPr>
          <p:nvPr>
            <p:ph type="ftr" sz="quarter" idx="11"/>
          </p:nvPr>
        </p:nvSpPr>
        <p:spPr/>
        <p:txBody>
          <a:bodyPr/>
          <a:lstStyle/>
          <a:p>
            <a:pPr>
              <a:defRPr/>
            </a:pPr>
            <a:r>
              <a:rPr lang="en-US"/>
              <a:t>Chapter 1 Introduction</a:t>
            </a:r>
          </a:p>
        </p:txBody>
      </p:sp>
      <p:sp>
        <p:nvSpPr>
          <p:cNvPr id="9" name="Slide Number Placeholder 8">
            <a:extLst>
              <a:ext uri="{FF2B5EF4-FFF2-40B4-BE49-F238E27FC236}">
                <a16:creationId xmlns:a16="http://schemas.microsoft.com/office/drawing/2014/main" id="{F20AFED3-78CF-4BF9-8715-2E1E23270254}"/>
              </a:ext>
            </a:extLst>
          </p:cNvPr>
          <p:cNvSpPr>
            <a:spLocks noGrp="1"/>
          </p:cNvSpPr>
          <p:nvPr>
            <p:ph type="sldNum" sz="quarter" idx="12"/>
          </p:nvPr>
        </p:nvSpPr>
        <p:spPr/>
        <p:txBody>
          <a:body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2911390716"/>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3CD13-2853-42EE-BF9F-AF7BC435BB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31343A-BA76-4505-9047-72887C9D2E3A}"/>
              </a:ext>
            </a:extLst>
          </p:cNvPr>
          <p:cNvSpPr>
            <a:spLocks noGrp="1"/>
          </p:cNvSpPr>
          <p:nvPr>
            <p:ph type="dt" sz="half" idx="10"/>
          </p:nvPr>
        </p:nvSpPr>
        <p:spPr/>
        <p:txBody>
          <a:bodyPr/>
          <a:lstStyle/>
          <a:p>
            <a:pPr>
              <a:defRPr/>
            </a:pPr>
            <a:r>
              <a:rPr lang="en-GB"/>
              <a:t>30/10/2014</a:t>
            </a:r>
            <a:endParaRPr lang="en-US"/>
          </a:p>
        </p:txBody>
      </p:sp>
      <p:sp>
        <p:nvSpPr>
          <p:cNvPr id="4" name="Footer Placeholder 3">
            <a:extLst>
              <a:ext uri="{FF2B5EF4-FFF2-40B4-BE49-F238E27FC236}">
                <a16:creationId xmlns:a16="http://schemas.microsoft.com/office/drawing/2014/main" id="{8DA09531-4809-4F68-9D03-44556C730D5D}"/>
              </a:ext>
            </a:extLst>
          </p:cNvPr>
          <p:cNvSpPr>
            <a:spLocks noGrp="1"/>
          </p:cNvSpPr>
          <p:nvPr>
            <p:ph type="ftr" sz="quarter" idx="11"/>
          </p:nvPr>
        </p:nvSpPr>
        <p:spPr/>
        <p:txBody>
          <a:bodyPr/>
          <a:lstStyle/>
          <a:p>
            <a:pPr>
              <a:defRPr/>
            </a:pPr>
            <a:r>
              <a:rPr lang="en-US"/>
              <a:t>Chapter 1 Introduction</a:t>
            </a:r>
          </a:p>
        </p:txBody>
      </p:sp>
      <p:sp>
        <p:nvSpPr>
          <p:cNvPr id="5" name="Slide Number Placeholder 4">
            <a:extLst>
              <a:ext uri="{FF2B5EF4-FFF2-40B4-BE49-F238E27FC236}">
                <a16:creationId xmlns:a16="http://schemas.microsoft.com/office/drawing/2014/main" id="{A2551195-6B1D-45BE-BDCC-1E83298B6827}"/>
              </a:ext>
            </a:extLst>
          </p:cNvPr>
          <p:cNvSpPr>
            <a:spLocks noGrp="1"/>
          </p:cNvSpPr>
          <p:nvPr>
            <p:ph type="sldNum" sz="quarter" idx="12"/>
          </p:nvPr>
        </p:nvSpPr>
        <p:spPr/>
        <p:txBody>
          <a:body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4220084580"/>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F9F090-5D9C-4325-8831-2EFAB9CB5A1F}"/>
              </a:ext>
            </a:extLst>
          </p:cNvPr>
          <p:cNvSpPr>
            <a:spLocks noGrp="1"/>
          </p:cNvSpPr>
          <p:nvPr>
            <p:ph type="dt" sz="half" idx="10"/>
          </p:nvPr>
        </p:nvSpPr>
        <p:spPr/>
        <p:txBody>
          <a:bodyPr/>
          <a:lstStyle/>
          <a:p>
            <a:pPr>
              <a:defRPr/>
            </a:pPr>
            <a:r>
              <a:rPr lang="en-GB"/>
              <a:t>30/10/2014</a:t>
            </a:r>
            <a:endParaRPr lang="en-US"/>
          </a:p>
        </p:txBody>
      </p:sp>
      <p:sp>
        <p:nvSpPr>
          <p:cNvPr id="3" name="Footer Placeholder 2">
            <a:extLst>
              <a:ext uri="{FF2B5EF4-FFF2-40B4-BE49-F238E27FC236}">
                <a16:creationId xmlns:a16="http://schemas.microsoft.com/office/drawing/2014/main" id="{8F4A4E2B-2D3A-462B-ADF3-DD8FA3A9F062}"/>
              </a:ext>
            </a:extLst>
          </p:cNvPr>
          <p:cNvSpPr>
            <a:spLocks noGrp="1"/>
          </p:cNvSpPr>
          <p:nvPr>
            <p:ph type="ftr" sz="quarter" idx="11"/>
          </p:nvPr>
        </p:nvSpPr>
        <p:spPr/>
        <p:txBody>
          <a:bodyPr/>
          <a:lstStyle/>
          <a:p>
            <a:pPr>
              <a:defRPr/>
            </a:pPr>
            <a:r>
              <a:rPr lang="en-US"/>
              <a:t>Chapter 1 Introduction</a:t>
            </a:r>
          </a:p>
        </p:txBody>
      </p:sp>
      <p:sp>
        <p:nvSpPr>
          <p:cNvPr id="4" name="Slide Number Placeholder 3">
            <a:extLst>
              <a:ext uri="{FF2B5EF4-FFF2-40B4-BE49-F238E27FC236}">
                <a16:creationId xmlns:a16="http://schemas.microsoft.com/office/drawing/2014/main" id="{B395F8F1-CC76-4E98-9A41-EE03C3DD5BF4}"/>
              </a:ext>
            </a:extLst>
          </p:cNvPr>
          <p:cNvSpPr>
            <a:spLocks noGrp="1"/>
          </p:cNvSpPr>
          <p:nvPr>
            <p:ph type="sldNum" sz="quarter" idx="12"/>
          </p:nvPr>
        </p:nvSpPr>
        <p:spPr/>
        <p:txBody>
          <a:body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504519552"/>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2D20B-979A-4344-8036-00C3979DE71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8BB11EAD-7BC1-4B77-92A7-54DACC15DFE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190E9D-7354-45C4-8369-BFB3853D89FA}"/>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2E97A51-CA4E-4175-9F48-614912C16CC5}"/>
              </a:ext>
            </a:extLst>
          </p:cNvPr>
          <p:cNvSpPr>
            <a:spLocks noGrp="1"/>
          </p:cNvSpPr>
          <p:nvPr>
            <p:ph type="dt" sz="half" idx="10"/>
          </p:nvPr>
        </p:nvSpPr>
        <p:spPr/>
        <p:txBody>
          <a:bodyPr/>
          <a:lstStyle/>
          <a:p>
            <a:pPr>
              <a:defRPr/>
            </a:pPr>
            <a:r>
              <a:rPr lang="en-GB"/>
              <a:t>30/10/2014</a:t>
            </a:r>
            <a:endParaRPr lang="en-US"/>
          </a:p>
        </p:txBody>
      </p:sp>
      <p:sp>
        <p:nvSpPr>
          <p:cNvPr id="6" name="Footer Placeholder 5">
            <a:extLst>
              <a:ext uri="{FF2B5EF4-FFF2-40B4-BE49-F238E27FC236}">
                <a16:creationId xmlns:a16="http://schemas.microsoft.com/office/drawing/2014/main" id="{07AE1865-D3CE-42F1-915D-B5B01BEF71CA}"/>
              </a:ext>
            </a:extLst>
          </p:cNvPr>
          <p:cNvSpPr>
            <a:spLocks noGrp="1"/>
          </p:cNvSpPr>
          <p:nvPr>
            <p:ph type="ftr" sz="quarter" idx="11"/>
          </p:nvPr>
        </p:nvSpPr>
        <p:spPr/>
        <p:txBody>
          <a:bodyPr/>
          <a:lstStyle/>
          <a:p>
            <a:pPr>
              <a:defRPr/>
            </a:pPr>
            <a:r>
              <a:rPr lang="en-US"/>
              <a:t>Chapter 1 Introduction</a:t>
            </a:r>
          </a:p>
        </p:txBody>
      </p:sp>
      <p:sp>
        <p:nvSpPr>
          <p:cNvPr id="7" name="Slide Number Placeholder 6">
            <a:extLst>
              <a:ext uri="{FF2B5EF4-FFF2-40B4-BE49-F238E27FC236}">
                <a16:creationId xmlns:a16="http://schemas.microsoft.com/office/drawing/2014/main" id="{03D6BD0A-6FE6-46EB-AB5E-B1269A8ABA9D}"/>
              </a:ext>
            </a:extLst>
          </p:cNvPr>
          <p:cNvSpPr>
            <a:spLocks noGrp="1"/>
          </p:cNvSpPr>
          <p:nvPr>
            <p:ph type="sldNum" sz="quarter" idx="12"/>
          </p:nvPr>
        </p:nvSpPr>
        <p:spPr/>
        <p:txBody>
          <a:body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868068271"/>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8C439-1DD2-4394-83C4-A812E885091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10E928B6-8620-4967-9060-D1ED718C8776}"/>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85CDE3B-4F06-4AC5-8207-FBD36F34ED2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304F928-14DA-4611-8156-7AF1FF1B47F0}"/>
              </a:ext>
            </a:extLst>
          </p:cNvPr>
          <p:cNvSpPr>
            <a:spLocks noGrp="1"/>
          </p:cNvSpPr>
          <p:nvPr>
            <p:ph type="dt" sz="half" idx="10"/>
          </p:nvPr>
        </p:nvSpPr>
        <p:spPr/>
        <p:txBody>
          <a:bodyPr/>
          <a:lstStyle/>
          <a:p>
            <a:r>
              <a:rPr lang="en-GB"/>
              <a:t>30/10/2014</a:t>
            </a:r>
            <a:endParaRPr lang="en-US"/>
          </a:p>
        </p:txBody>
      </p:sp>
      <p:sp>
        <p:nvSpPr>
          <p:cNvPr id="6" name="Footer Placeholder 5">
            <a:extLst>
              <a:ext uri="{FF2B5EF4-FFF2-40B4-BE49-F238E27FC236}">
                <a16:creationId xmlns:a16="http://schemas.microsoft.com/office/drawing/2014/main" id="{8C1F10F7-43C2-4AA0-8C09-62CC57C779C5}"/>
              </a:ext>
            </a:extLst>
          </p:cNvPr>
          <p:cNvSpPr>
            <a:spLocks noGrp="1"/>
          </p:cNvSpPr>
          <p:nvPr>
            <p:ph type="ftr" sz="quarter" idx="11"/>
          </p:nvPr>
        </p:nvSpPr>
        <p:spPr/>
        <p:txBody>
          <a:bodyPr/>
          <a:lstStyle/>
          <a:p>
            <a:r>
              <a:rPr lang="en-US"/>
              <a:t>Chapter 1 Introduction</a:t>
            </a:r>
            <a:endParaRPr lang="en-US" dirty="0"/>
          </a:p>
        </p:txBody>
      </p:sp>
      <p:sp>
        <p:nvSpPr>
          <p:cNvPr id="7" name="Slide Number Placeholder 6">
            <a:extLst>
              <a:ext uri="{FF2B5EF4-FFF2-40B4-BE49-F238E27FC236}">
                <a16:creationId xmlns:a16="http://schemas.microsoft.com/office/drawing/2014/main" id="{BCE635E0-1C27-46E1-9E79-331011678B94}"/>
              </a:ext>
            </a:extLst>
          </p:cNvPr>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286713017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1316FD-9810-4E3A-B4C0-3C00631B7CD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5DF770-DB6F-4D23-8391-561FDC1D0FEB}"/>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E79F94-D022-4C1C-80BD-EDFA7226C830}"/>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GB"/>
              <a:t>30/10/2014</a:t>
            </a:r>
            <a:endParaRPr lang="en-US"/>
          </a:p>
        </p:txBody>
      </p:sp>
      <p:sp>
        <p:nvSpPr>
          <p:cNvPr id="5" name="Footer Placeholder 4">
            <a:extLst>
              <a:ext uri="{FF2B5EF4-FFF2-40B4-BE49-F238E27FC236}">
                <a16:creationId xmlns:a16="http://schemas.microsoft.com/office/drawing/2014/main" id="{B30E7368-F1F7-405D-9459-F9678F5CD3BA}"/>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t>Chapter 1 Introduction</a:t>
            </a:r>
            <a:endParaRPr lang="en-US" dirty="0"/>
          </a:p>
        </p:txBody>
      </p:sp>
      <p:sp>
        <p:nvSpPr>
          <p:cNvPr id="6" name="Slide Number Placeholder 5">
            <a:extLst>
              <a:ext uri="{FF2B5EF4-FFF2-40B4-BE49-F238E27FC236}">
                <a16:creationId xmlns:a16="http://schemas.microsoft.com/office/drawing/2014/main" id="{0362E925-69ED-4678-9EB6-EA95EFA261E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5CD492-2BC6-F348-9965-EC1D86DF57A8}" type="slidenum">
              <a:rPr lang="en-US" smtClean="0"/>
              <a:t>‹#›</a:t>
            </a:fld>
            <a:endParaRPr lang="en-US"/>
          </a:p>
        </p:txBody>
      </p:sp>
      <p:cxnSp>
        <p:nvCxnSpPr>
          <p:cNvPr id="7" name="Straight Connector 6">
            <a:extLst>
              <a:ext uri="{FF2B5EF4-FFF2-40B4-BE49-F238E27FC236}">
                <a16:creationId xmlns:a16="http://schemas.microsoft.com/office/drawing/2014/main" id="{31436FE9-4848-4240-B861-621C7BFF7B9D}"/>
              </a:ext>
            </a:extLst>
          </p:cNvPr>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75006449"/>
      </p:ext>
    </p:extLst>
  </p:cSld>
  <p:clrMap bg1="lt1" tx1="dk1" bg2="lt2" tx2="dk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Lst>
  <p:transition spd="med">
    <p:wipe dir="r"/>
  </p:transition>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4" name="Date Placeholder 3"/>
          <p:cNvSpPr>
            <a:spLocks noGrp="1"/>
          </p:cNvSpPr>
          <p:nvPr>
            <p:ph type="dt" sz="half" idx="10"/>
          </p:nvPr>
        </p:nvSpPr>
        <p:spPr/>
        <p:txBody>
          <a:bodyPr/>
          <a:lstStyle/>
          <a:p>
            <a:r>
              <a:rPr lang="en-GB" dirty="0"/>
              <a:t>Spring 2022</a:t>
            </a:r>
            <a:endParaRPr lang="en-US" dirty="0"/>
          </a:p>
        </p:txBody>
      </p:sp>
      <p:sp>
        <p:nvSpPr>
          <p:cNvPr id="2" name="Footer Placeholder 1"/>
          <p:cNvSpPr>
            <a:spLocks noGrp="1"/>
          </p:cNvSpPr>
          <p:nvPr>
            <p:ph type="ftr" sz="quarter" idx="11"/>
          </p:nvPr>
        </p:nvSpPr>
        <p:spPr/>
        <p:txBody>
          <a:bodyPr/>
          <a:lstStyle/>
          <a:p>
            <a:r>
              <a:rPr lang="en-US"/>
              <a:t>Chapter 1 Introduction</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p>
          <a:p>
            <a:pPr lvl="1"/>
            <a:r>
              <a:rPr lang="en-US" dirty="0"/>
              <a:t>The specification of what the software should do is owned by the software developer and decisions on software change are made by the developer.</a:t>
            </a:r>
          </a:p>
          <a:p>
            <a:r>
              <a:rPr lang="en-US" dirty="0"/>
              <a:t>Customized products</a:t>
            </a:r>
          </a:p>
          <a:p>
            <a:pPr lvl="1"/>
            <a:r>
              <a:rPr lang="en-US" dirty="0"/>
              <a:t>The specification of what the software should do is owned by the customer for the software and they make decisions on software changes that are required.</a:t>
            </a:r>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sp>
        <p:nvSpPr>
          <p:cNvPr id="3" name="Footer Placeholder 2"/>
          <p:cNvSpPr>
            <a:spLocks noGrp="1"/>
          </p:cNvSpPr>
          <p:nvPr>
            <p:ph type="ftr" sz="quarter" idx="11"/>
          </p:nvPr>
        </p:nvSpPr>
        <p:spPr/>
        <p:txBody>
          <a:bodyPr/>
          <a:lstStyle/>
          <a:p>
            <a:r>
              <a:rPr lang="en-US"/>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11</a:t>
            </a:fld>
            <a:endParaRPr lang="en-US"/>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normAutofit/>
          </a:bodyPr>
          <a:lstStyle/>
          <a:p>
            <a:r>
              <a:rPr lang="en-GB" b="1" dirty="0"/>
              <a:t>Software specification</a:t>
            </a:r>
            <a:r>
              <a:rPr lang="en-GB" dirty="0"/>
              <a:t>, where customers and engineers define the software that is to be produced and the constraints on its operation.</a:t>
            </a:r>
          </a:p>
          <a:p>
            <a:r>
              <a:rPr lang="en-GB" b="1" dirty="0"/>
              <a:t>Software development</a:t>
            </a:r>
            <a:r>
              <a:rPr lang="en-GB" dirty="0"/>
              <a:t>, where the software is designed and programmed.</a:t>
            </a:r>
          </a:p>
          <a:p>
            <a:r>
              <a:rPr lang="en-GB" b="1" dirty="0"/>
              <a:t>Software validation</a:t>
            </a:r>
            <a:r>
              <a:rPr lang="en-GB" dirty="0"/>
              <a:t>, where the software is checked to ensure that it is what the customer requires.</a:t>
            </a:r>
          </a:p>
          <a:p>
            <a:r>
              <a:rPr lang="en-GB" b="1" dirty="0"/>
              <a:t>Software evolution</a:t>
            </a:r>
            <a:r>
              <a:rPr lang="en-GB" dirty="0"/>
              <a:t>, where the software is modified to reflect changing customer and market requirements.</a:t>
            </a:r>
          </a:p>
          <a:p>
            <a:endParaRPr lang="en-US"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Heterogeneity </a:t>
            </a:r>
          </a:p>
          <a:p>
            <a:pPr lvl="1"/>
            <a:r>
              <a:rPr lang="en-GB" dirty="0"/>
              <a:t>Increasingly, systems are required to operate as distributed systems across networks that include different types of computer and mobile devices. </a:t>
            </a:r>
          </a:p>
          <a:p>
            <a:r>
              <a:rPr lang="en-GB" dirty="0"/>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normAutofit/>
          </a:bodyPr>
          <a:lstStyle/>
          <a:p>
            <a:r>
              <a:rPr lang="en-US" dirty="0"/>
              <a:t>Software engineering is an engineering discipline that is concerned with all aspects of software production from the early stages of system specification through to maintaining the system 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8" name="Date Placeholder 7"/>
          <p:cNvSpPr>
            <a:spLocks noGrp="1"/>
          </p:cNvSpPr>
          <p:nvPr>
            <p:ph type="dt" sz="half" idx="10"/>
          </p:nvPr>
        </p:nvSpPr>
        <p:spPr/>
        <p:txBody>
          <a:bodyPr/>
          <a:lstStyle/>
          <a:p>
            <a:r>
              <a:rPr lang="en-GB" dirty="0"/>
              <a:t>Spring 2022</a:t>
            </a:r>
            <a:endParaRPr lang="en-US" dirty="0"/>
          </a:p>
          <a:p>
            <a:endParaRPr lang="en-US"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r>
              <a:rPr lang="en-GB" dirty="0"/>
              <a:t>More and more, individuals and society rely on advanced software systems. We need to be able to produce reliable and trustworthy systems economically and quickly.</a:t>
            </a:r>
          </a:p>
          <a:p>
            <a:r>
              <a:rPr lang="en-GB"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dirty="0"/>
              <a:t>Software costs often dominate computer system costs. The costs of software on a PC are often greater than the hardware cost.</a:t>
            </a:r>
          </a:p>
          <a:p>
            <a:r>
              <a:rPr lang="en-GB" dirty="0"/>
              <a:t>Software costs more to maintain than it does to develop. For systems with a long life, maintenance costs may be several times development costs.</a:t>
            </a:r>
          </a:p>
          <a:p>
            <a:r>
              <a:rPr lang="en-GB" dirty="0"/>
              <a:t>Software engineering is concerned with cost-effective software development.</a:t>
            </a:r>
          </a:p>
        </p:txBody>
      </p:sp>
      <p:sp>
        <p:nvSpPr>
          <p:cNvPr id="5" name="Footer Placeholder 4"/>
          <p:cNvSpPr>
            <a:spLocks noGrp="1"/>
          </p:cNvSpPr>
          <p:nvPr>
            <p:ph type="ftr" sz="quarter" idx="11"/>
          </p:nvPr>
        </p:nvSpPr>
        <p:spPr/>
        <p:txBody>
          <a:bodyPr/>
          <a:lstStyle/>
          <a:p>
            <a:r>
              <a:rPr lang="en-US"/>
              <a:t>Chapter 1 Introduction</a:t>
            </a:r>
            <a:endParaRPr lang="en-US" dirty="0"/>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failure</a:t>
            </a:r>
          </a:p>
        </p:txBody>
      </p:sp>
      <p:sp>
        <p:nvSpPr>
          <p:cNvPr id="3" name="Content Placeholder 2"/>
          <p:cNvSpPr>
            <a:spLocks noGrp="1"/>
          </p:cNvSpPr>
          <p:nvPr>
            <p:ph idx="1"/>
          </p:nvPr>
        </p:nvSpPr>
        <p:spPr/>
        <p:txBody>
          <a:bodyPr>
            <a:normAutofit/>
          </a:bodyPr>
          <a:lstStyle/>
          <a:p>
            <a:r>
              <a:rPr lang="en-GB" i="1" dirty="0"/>
              <a:t>Increasing system complexity</a:t>
            </a:r>
            <a:r>
              <a:rPr lang="en-GB" dirty="0"/>
              <a:t> </a:t>
            </a:r>
          </a:p>
          <a:p>
            <a:pPr lvl="1"/>
            <a:r>
              <a:rPr lang="en-GB" dirty="0"/>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a:t>Failure to use software engineering methods</a:t>
            </a:r>
            <a:r>
              <a:rPr lang="en-GB" dirty="0"/>
              <a:t> </a:t>
            </a:r>
          </a:p>
          <a:p>
            <a:pPr lvl="1"/>
            <a:r>
              <a:rPr lang="en-GB" dirty="0"/>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a:t>Professional software development</a:t>
            </a:r>
          </a:p>
        </p:txBody>
      </p:sp>
      <p:sp>
        <p:nvSpPr>
          <p:cNvPr id="6" name="Footer Placeholder 5"/>
          <p:cNvSpPr>
            <a:spLocks noGrp="1"/>
          </p:cNvSpPr>
          <p:nvPr>
            <p:ph type="ftr" sz="quarter" idx="11"/>
          </p:nvPr>
        </p:nvSpPr>
        <p:spPr/>
        <p:txBody>
          <a:bodyPr/>
          <a:lstStyle/>
          <a:p>
            <a:r>
              <a:rPr lang="en-US"/>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normAutofit fontScale="90000"/>
          </a:bodyPr>
          <a:lstStyle/>
          <a:p>
            <a:pPr eaLnBrk="1" hangingPunct="1"/>
            <a:r>
              <a:rPr lang="en-GB" dirty="0"/>
              <a:t>Frequently asked questions about software engineering</a:t>
            </a:r>
            <a:br>
              <a:rPr lang="en-GB" dirty="0"/>
            </a:br>
            <a:endParaRPr lang="en-US" dirty="0"/>
          </a:p>
        </p:txBody>
      </p:sp>
      <p:sp>
        <p:nvSpPr>
          <p:cNvPr id="3" name="Footer Placeholder 2"/>
          <p:cNvSpPr>
            <a:spLocks noGrp="1"/>
          </p:cNvSpPr>
          <p:nvPr>
            <p:ph type="ftr" sz="quarter" idx="11"/>
          </p:nvPr>
        </p:nvSpPr>
        <p:spPr/>
        <p:txBody>
          <a:bodyPr/>
          <a:lstStyle/>
          <a:p>
            <a:r>
              <a:rPr lang="en-US"/>
              <a:t>Chapter 1 Introduction</a:t>
            </a:r>
            <a:endParaRPr lang="en-US" dirty="0"/>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3848714982"/>
              </p:ext>
            </p:extLst>
          </p:nvPr>
        </p:nvGraphicFramePr>
        <p:xfrm>
          <a:off x="457199" y="1636194"/>
          <a:ext cx="8089977" cy="359043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bl>
          </a:graphicData>
        </a:graphic>
      </p:graphicFrame>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297881413"/>
              </p:ext>
            </p:extLst>
          </p:nvPr>
        </p:nvGraphicFramePr>
        <p:xfrm>
          <a:off x="457200" y="1735300"/>
          <a:ext cx="8229600" cy="405892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 </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dirty="0">
                          <a:latin typeface="Arial"/>
                          <a:cs typeface="Arial"/>
                        </a:rPr>
                        <a:t>What differences has the web made to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normAutofit/>
          </a:bodyPr>
          <a:lstStyle/>
          <a:p>
            <a:r>
              <a:rPr lang="en-US" dirty="0"/>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t>Customized (or bespoke)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7" name="Footer Placeholder 6"/>
          <p:cNvSpPr>
            <a:spLocks noGrp="1"/>
          </p:cNvSpPr>
          <p:nvPr>
            <p:ph type="ftr" sz="quarter" idx="11"/>
          </p:nvPr>
        </p:nvSpPr>
        <p:spPr/>
        <p:txBody>
          <a:bodyPr/>
          <a:lstStyle/>
          <a:p>
            <a:r>
              <a:rPr lang="en-US"/>
              <a:t>Chapter 1 Introduction</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2004</TotalTime>
  <Words>1261</Words>
  <Application>Microsoft Office PowerPoint</Application>
  <PresentationFormat>On-screen Show (4:3)</PresentationFormat>
  <Paragraphs>115</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Chapter 1- Introduction</vt:lpstr>
      <vt:lpstr>Software engineering</vt:lpstr>
      <vt:lpstr>Importance of 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process activities</vt:lpstr>
      <vt:lpstr>General issues that affect software</vt:lpstr>
      <vt:lpstr>General issues that affect software</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Fast</cp:lastModifiedBy>
  <cp:revision>33</cp:revision>
  <dcterms:created xsi:type="dcterms:W3CDTF">2009-12-29T10:39:27Z</dcterms:created>
  <dcterms:modified xsi:type="dcterms:W3CDTF">2022-02-04T04:31:08Z</dcterms:modified>
</cp:coreProperties>
</file>