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6"/>
  </p:notesMasterIdLst>
  <p:handoutMasterIdLst>
    <p:handoutMasterId r:id="rId17"/>
  </p:handoutMasterIdLst>
  <p:sldIdLst>
    <p:sldId id="256" r:id="rId2"/>
    <p:sldId id="281" r:id="rId3"/>
    <p:sldId id="282" r:id="rId4"/>
    <p:sldId id="283" r:id="rId5"/>
    <p:sldId id="285" r:id="rId6"/>
    <p:sldId id="286" r:id="rId7"/>
    <p:sldId id="287" r:id="rId8"/>
    <p:sldId id="259" r:id="rId9"/>
    <p:sldId id="310" r:id="rId10"/>
    <p:sldId id="288" r:id="rId11"/>
    <p:sldId id="260" r:id="rId12"/>
    <p:sldId id="289" r:id="rId13"/>
    <p:sldId id="311"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B0C4763A-EFD4-7742-8F31-9C2F9300C28A}"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36080850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3017714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92867994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10099357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9497704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50237603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26039301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180774526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299018933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309775410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223916547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2296629401"/>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260060837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228613962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259634730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513463373"/>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264808989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4461242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normAutofit fontScale="85000" lnSpcReduction="10000"/>
          </a:bodyPr>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normAutofit fontScale="92500" lnSpcReduction="10000"/>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normAutofit fontScale="90000"/>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normAutofit lnSpcReduction="10000"/>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a:t>
            </a:r>
            <a:r>
              <a:rPr lang="en-GB" b="1" dirty="0"/>
              <a:t>user requirements </a:t>
            </a:r>
            <a:r>
              <a:rPr lang="en-GB" dirty="0"/>
              <a:t>may be high-level statements of what the system should do.</a:t>
            </a:r>
          </a:p>
          <a:p>
            <a:r>
              <a:rPr lang="en-GB" dirty="0"/>
              <a:t>Functional </a:t>
            </a:r>
            <a:r>
              <a:rPr lang="en-GB" b="1" dirty="0"/>
              <a:t>system requirements</a:t>
            </a:r>
            <a:r>
              <a:rPr lang="en-GB" dirty="0"/>
              <a:t>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normAutofit fontScale="92500" lnSpcReduction="10000"/>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normAutofit fontScale="85000" lnSpcReduction="10000"/>
          </a:bodyPr>
          <a:lstStyle/>
          <a:p>
            <a:r>
              <a:rPr lang="en-GB" sz="2400" dirty="0"/>
              <a:t>In principle, requirements should be both complete and consistent.</a:t>
            </a:r>
          </a:p>
          <a:p>
            <a:r>
              <a:rPr lang="en-GB" sz="2400" b="1" dirty="0"/>
              <a:t>Complete</a:t>
            </a:r>
          </a:p>
          <a:p>
            <a:pPr lvl="1"/>
            <a:r>
              <a:rPr lang="en-GB" dirty="0"/>
              <a:t>They should include descriptions of all facilities required.</a:t>
            </a:r>
          </a:p>
          <a:p>
            <a:r>
              <a:rPr lang="en-GB" sz="2400" b="1"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normAutofit fontScale="92500" lnSpcReduction="20000"/>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4487</TotalTime>
  <Words>943</Words>
  <Application>Microsoft Office PowerPoint</Application>
  <PresentationFormat>On-screen Show (4:3)</PresentationFormat>
  <Paragraphs>119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Chapter 4 – Requirements Engineering</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Fast</cp:lastModifiedBy>
  <cp:revision>35</cp:revision>
  <cp:lastPrinted>2010-01-11T10:54:43Z</cp:lastPrinted>
  <dcterms:created xsi:type="dcterms:W3CDTF">2010-01-08T19:43:52Z</dcterms:created>
  <dcterms:modified xsi:type="dcterms:W3CDTF">2022-02-25T09:33:55Z</dcterms:modified>
</cp:coreProperties>
</file>