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handoutMasterIdLst>
    <p:handoutMasterId r:id="rId18"/>
  </p:handoutMasterIdLst>
  <p:sldIdLst>
    <p:sldId id="256" r:id="rId2"/>
    <p:sldId id="273" r:id="rId3"/>
    <p:sldId id="313" r:id="rId4"/>
    <p:sldId id="312" r:id="rId5"/>
    <p:sldId id="282" r:id="rId6"/>
    <p:sldId id="257" r:id="rId7"/>
    <p:sldId id="274" r:id="rId8"/>
    <p:sldId id="275" r:id="rId9"/>
    <p:sldId id="276" r:id="rId10"/>
    <p:sldId id="258" r:id="rId11"/>
    <p:sldId id="278" r:id="rId12"/>
    <p:sldId id="314" r:id="rId13"/>
    <p:sldId id="280" r:id="rId14"/>
    <p:sldId id="259" r:id="rId15"/>
    <p:sldId id="33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4/14/2022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4/14/2022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Footer Placeholder 4"/>
          <p:cNvSpPr>
            <a:spLocks noGrp="1"/>
          </p:cNvSpPr>
          <p:nvPr>
            <p:ph type="ftr" sz="quarter" idx="11"/>
          </p:nvPr>
        </p:nvSpPr>
        <p:spPr>
          <a:xfrm>
            <a:off x="3623733" y="6117336"/>
            <a:ext cx="3609438" cy="365125"/>
          </a:xfrm>
        </p:spPr>
        <p:txBody>
          <a:bodyPr/>
          <a:lstStyle/>
          <a:p>
            <a:r>
              <a:rPr lang="en-US"/>
              <a:t>Chapter 8 Software Testing</a:t>
            </a:r>
          </a:p>
        </p:txBody>
      </p:sp>
      <p:sp>
        <p:nvSpPr>
          <p:cNvPr id="6" name="Slide Number Placeholder 5"/>
          <p:cNvSpPr>
            <a:spLocks noGrp="1"/>
          </p:cNvSpPr>
          <p:nvPr>
            <p:ph type="sldNum" sz="quarter" idx="12"/>
          </p:nvPr>
        </p:nvSpPr>
        <p:spPr>
          <a:xfrm>
            <a:off x="8275320" y="6117336"/>
            <a:ext cx="411480" cy="365125"/>
          </a:xfrm>
        </p:spPr>
        <p:txBody>
          <a:bodyPr/>
          <a:lstStyle/>
          <a:p>
            <a:fld id="{CB105B8D-1C36-1C40-961B-CAAB1DD98B28}" type="slidenum">
              <a:rPr lang="en-US" smtClean="0"/>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1818700466"/>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15915518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94086834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747141951"/>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396217309"/>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85005414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46819218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080430105"/>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66478833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r>
              <a:rPr lang="en-US"/>
              <a:t>Chapter 8 Software Testing</a:t>
            </a:r>
          </a:p>
        </p:txBody>
      </p:sp>
      <p:sp>
        <p:nvSpPr>
          <p:cNvPr id="6" name="Slide Number Placeholder 5"/>
          <p:cNvSpPr>
            <a:spLocks noGrp="1"/>
          </p:cNvSpPr>
          <p:nvPr>
            <p:ph type="sldNum" sz="quarter" idx="12"/>
          </p:nvPr>
        </p:nvSpPr>
        <p:spPr>
          <a:xfrm>
            <a:off x="8258967" y="6108173"/>
            <a:ext cx="427833" cy="365125"/>
          </a:xfrm>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687887218"/>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GB"/>
              <a:t>30/10/2014</a:t>
            </a:r>
            <a:endParaRPr lang="en-US"/>
          </a:p>
        </p:txBody>
      </p:sp>
      <p:sp>
        <p:nvSpPr>
          <p:cNvPr id="5" name="Footer Placeholder 4"/>
          <p:cNvSpPr>
            <a:spLocks noGrp="1"/>
          </p:cNvSpPr>
          <p:nvPr>
            <p:ph type="ftr" sz="quarter" idx="11"/>
          </p:nvPr>
        </p:nvSpPr>
        <p:spPr/>
        <p:txBody>
          <a:bodyPr/>
          <a:lstStyle/>
          <a:p>
            <a:r>
              <a:rPr lang="en-US"/>
              <a:t>Chapter 8 Software Testing</a:t>
            </a:r>
          </a:p>
        </p:txBody>
      </p:sp>
      <p:sp>
        <p:nvSpPr>
          <p:cNvPr id="6" name="Slide Number Placeholder 5"/>
          <p:cNvSpPr>
            <a:spLocks noGrp="1"/>
          </p:cNvSpPr>
          <p:nvPr>
            <p:ph type="sldNum" sz="quarter" idx="12"/>
          </p:nvPr>
        </p:nvSpPr>
        <p:spPr>
          <a:xfrm>
            <a:off x="8273317" y="6116070"/>
            <a:ext cx="413483" cy="365125"/>
          </a:xfrm>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117614100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286571809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GB"/>
              <a:t>30/10/2014</a:t>
            </a:r>
            <a:endParaRPr lang="en-US"/>
          </a:p>
        </p:txBody>
      </p:sp>
      <p:sp>
        <p:nvSpPr>
          <p:cNvPr id="8" name="Footer Placeholder 7"/>
          <p:cNvSpPr>
            <a:spLocks noGrp="1"/>
          </p:cNvSpPr>
          <p:nvPr>
            <p:ph type="ftr" sz="quarter" idx="11"/>
          </p:nvPr>
        </p:nvSpPr>
        <p:spPr/>
        <p:txBody>
          <a:bodyPr/>
          <a:lstStyle/>
          <a:p>
            <a:r>
              <a:rPr lang="en-US"/>
              <a:t>Chapter 8 Software Testing</a:t>
            </a:r>
          </a:p>
        </p:txBody>
      </p:sp>
      <p:sp>
        <p:nvSpPr>
          <p:cNvPr id="9" name="Slide Number Placeholder 8"/>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4148272442"/>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GB"/>
              <a:t>30/10/2014</a:t>
            </a:r>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135221968"/>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GB"/>
              <a:t>30/10/2014</a:t>
            </a:r>
            <a:endParaRPr lang="en-US"/>
          </a:p>
        </p:txBody>
      </p:sp>
      <p:sp>
        <p:nvSpPr>
          <p:cNvPr id="3" name="Footer Placeholder 2"/>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53655748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400760434"/>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GB"/>
              <a:t>30/10/2014</a:t>
            </a:r>
            <a:endParaRPr lang="en-US"/>
          </a:p>
        </p:txBody>
      </p:sp>
      <p:sp>
        <p:nvSpPr>
          <p:cNvPr id="6" name="Footer Placeholder 5"/>
          <p:cNvSpPr>
            <a:spLocks noGrp="1"/>
          </p:cNvSpPr>
          <p:nvPr>
            <p:ph type="ftr" sz="quarter" idx="11"/>
          </p:nvPr>
        </p:nvSpPr>
        <p:spPr/>
        <p:txBody>
          <a:bodyPr/>
          <a:lstStyle/>
          <a:p>
            <a:r>
              <a:rPr lang="en-US"/>
              <a:t>Chapter 8 Software Testing</a:t>
            </a:r>
          </a:p>
        </p:txBody>
      </p:sp>
      <p:sp>
        <p:nvSpPr>
          <p:cNvPr id="7" name="Slide Number Placeholder 6"/>
          <p:cNvSpPr>
            <a:spLocks noGrp="1"/>
          </p:cNvSpPr>
          <p:nvPr>
            <p:ph type="sldNum" sz="quarter" idx="12"/>
          </p:nvPr>
        </p:nvSpPr>
        <p:spPr/>
        <p:txBody>
          <a:bodyPr/>
          <a:lstStyle/>
          <a:p>
            <a:fld id="{CB105B8D-1C36-1C40-961B-CAAB1DD98B28}" type="slidenum">
              <a:rPr lang="en-US" smtClean="0"/>
              <a:pPr/>
              <a:t>‹#›</a:t>
            </a:fld>
            <a:endParaRPr lang="en-US"/>
          </a:p>
        </p:txBody>
      </p:sp>
    </p:spTree>
    <p:extLst>
      <p:ext uri="{BB962C8B-B14F-4D97-AF65-F5344CB8AC3E}">
        <p14:creationId xmlns:p14="http://schemas.microsoft.com/office/powerpoint/2010/main" val="372533949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Chapter 8 Software Testing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2699011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10</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normAutofit fontScale="92500"/>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normAutofit fontScale="92500" lnSpcReduction="20000"/>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normAutofit lnSpcReduction="10000"/>
          </a:bodyPr>
          <a:lstStyle/>
          <a:p>
            <a:r>
              <a:rPr lang="en-GB" sz="2400"/>
              <a:t>Inspections and testing are complementary and not opposing verification techniques.</a:t>
            </a:r>
          </a:p>
          <a:p>
            <a:r>
              <a:rPr lang="en-GB" sz="2400"/>
              <a:t>Both should be used during the V &amp; V process.</a:t>
            </a:r>
          </a:p>
          <a:p>
            <a:r>
              <a:rPr lang="en-GB" sz="2400"/>
              <a:t>Inspections can check conformance with a specification but not conformance with the customer’s real requirements.</a:t>
            </a:r>
          </a:p>
          <a:p>
            <a:r>
              <a:rPr lang="en-GB" sz="2400"/>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46093"/>
            <a:ext cx="8744367" cy="1835492"/>
          </a:xfrm>
          <a:prstGeom prst="rect">
            <a:avLst/>
          </a:prstGeom>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10000"/>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15</a:t>
            </a:fld>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normAutofit fontScale="92500"/>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normAutofit fontScale="85000" lnSpcReduction="20000"/>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normAutofit fontScale="92500" lnSpcReduction="10000"/>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normAutofit fontScale="85000" lnSpcReduction="20000"/>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1112</TotalTime>
  <Words>889</Words>
  <Application>Microsoft Office PowerPoint</Application>
  <PresentationFormat>On-screen Show (4:3)</PresentationFormat>
  <Paragraphs>94</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Corbel</vt:lpstr>
      <vt:lpstr>Parallax</vt:lpstr>
      <vt:lpstr>Chapter 8 – Software Testing</vt:lpstr>
      <vt:lpstr>Topics covered</vt:lpstr>
      <vt:lpstr>Program testing</vt:lpstr>
      <vt:lpstr>Program testing goals</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FastPc</cp:lastModifiedBy>
  <cp:revision>32</cp:revision>
  <dcterms:created xsi:type="dcterms:W3CDTF">2010-01-14T08:17:23Z</dcterms:created>
  <dcterms:modified xsi:type="dcterms:W3CDTF">2022-04-14T04:20:24Z</dcterms:modified>
</cp:coreProperties>
</file>