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79" r:id="rId4"/>
    <p:sldId id="280" r:id="rId5"/>
    <p:sldId id="285" r:id="rId6"/>
    <p:sldId id="287" r:id="rId7"/>
    <p:sldId id="288" r:id="rId8"/>
    <p:sldId id="289" r:id="rId9"/>
    <p:sldId id="290" r:id="rId10"/>
    <p:sldId id="291" r:id="rId11"/>
    <p:sldId id="292" r:id="rId12"/>
    <p:sldId id="321" r:id="rId13"/>
  </p:sldIdLst>
  <p:sldSz cx="9144000" cy="6858000" type="screen4x3"/>
  <p:notesSz cx="6858000" cy="9766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43" name="PlaceHolder 2"/>
          <p:cNvSpPr>
            <a:spLocks noGrp="1"/>
          </p:cNvSpPr>
          <p:nvPr>
            <p:ph type="body"/>
          </p:nvPr>
        </p:nvSpPr>
        <p:spPr>
          <a:xfrm>
            <a:off x="982080" y="2666880"/>
            <a:ext cx="770436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4" name="PlaceHolder 3"/>
          <p:cNvSpPr>
            <a:spLocks noGrp="1"/>
          </p:cNvSpPr>
          <p:nvPr>
            <p:ph type="body"/>
          </p:nvPr>
        </p:nvSpPr>
        <p:spPr>
          <a:xfrm>
            <a:off x="982080" y="4407840"/>
            <a:ext cx="770436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46" name="PlaceHolder 2"/>
          <p:cNvSpPr>
            <a:spLocks noGrp="1"/>
          </p:cNvSpPr>
          <p:nvPr>
            <p:ph type="body"/>
          </p:nvPr>
        </p:nvSpPr>
        <p:spPr>
          <a:xfrm>
            <a:off x="98208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7" name="PlaceHolder 3"/>
          <p:cNvSpPr>
            <a:spLocks noGrp="1"/>
          </p:cNvSpPr>
          <p:nvPr>
            <p:ph type="body"/>
          </p:nvPr>
        </p:nvSpPr>
        <p:spPr>
          <a:xfrm>
            <a:off x="492984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8" name="PlaceHolder 4"/>
          <p:cNvSpPr>
            <a:spLocks noGrp="1"/>
          </p:cNvSpPr>
          <p:nvPr>
            <p:ph type="body"/>
          </p:nvPr>
        </p:nvSpPr>
        <p:spPr>
          <a:xfrm>
            <a:off x="98208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9" name="PlaceHolder 5"/>
          <p:cNvSpPr>
            <a:spLocks noGrp="1"/>
          </p:cNvSpPr>
          <p:nvPr>
            <p:ph type="body"/>
          </p:nvPr>
        </p:nvSpPr>
        <p:spPr>
          <a:xfrm>
            <a:off x="492984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51" name="PlaceHolder 2"/>
          <p:cNvSpPr>
            <a:spLocks noGrp="1"/>
          </p:cNvSpPr>
          <p:nvPr>
            <p:ph type="body"/>
          </p:nvPr>
        </p:nvSpPr>
        <p:spPr>
          <a:xfrm>
            <a:off x="982080" y="266688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2" name="PlaceHolder 3"/>
          <p:cNvSpPr>
            <a:spLocks noGrp="1"/>
          </p:cNvSpPr>
          <p:nvPr>
            <p:ph type="body"/>
          </p:nvPr>
        </p:nvSpPr>
        <p:spPr>
          <a:xfrm>
            <a:off x="3587040" y="266688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3" name="PlaceHolder 4"/>
          <p:cNvSpPr>
            <a:spLocks noGrp="1"/>
          </p:cNvSpPr>
          <p:nvPr>
            <p:ph type="body"/>
          </p:nvPr>
        </p:nvSpPr>
        <p:spPr>
          <a:xfrm>
            <a:off x="6191640" y="266688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4" name="PlaceHolder 5"/>
          <p:cNvSpPr>
            <a:spLocks noGrp="1"/>
          </p:cNvSpPr>
          <p:nvPr>
            <p:ph type="body"/>
          </p:nvPr>
        </p:nvSpPr>
        <p:spPr>
          <a:xfrm>
            <a:off x="982080" y="440784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5" name="PlaceHolder 6"/>
          <p:cNvSpPr>
            <a:spLocks noGrp="1"/>
          </p:cNvSpPr>
          <p:nvPr>
            <p:ph type="body"/>
          </p:nvPr>
        </p:nvSpPr>
        <p:spPr>
          <a:xfrm>
            <a:off x="3587040" y="440784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56" name="PlaceHolder 7"/>
          <p:cNvSpPr>
            <a:spLocks noGrp="1"/>
          </p:cNvSpPr>
          <p:nvPr>
            <p:ph type="body"/>
          </p:nvPr>
        </p:nvSpPr>
        <p:spPr>
          <a:xfrm>
            <a:off x="6191640" y="440784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70" name="PlaceHolder 2"/>
          <p:cNvSpPr>
            <a:spLocks noGrp="1"/>
          </p:cNvSpPr>
          <p:nvPr>
            <p:ph type="subTitle"/>
          </p:nvPr>
        </p:nvSpPr>
        <p:spPr>
          <a:xfrm>
            <a:off x="982080" y="2666880"/>
            <a:ext cx="7704360" cy="3332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72" name="PlaceHolder 2"/>
          <p:cNvSpPr>
            <a:spLocks noGrp="1"/>
          </p:cNvSpPr>
          <p:nvPr>
            <p:ph type="body"/>
          </p:nvPr>
        </p:nvSpPr>
        <p:spPr>
          <a:xfrm>
            <a:off x="982080" y="2666880"/>
            <a:ext cx="7704360" cy="33325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74" name="PlaceHolder 2"/>
          <p:cNvSpPr>
            <a:spLocks noGrp="1"/>
          </p:cNvSpPr>
          <p:nvPr>
            <p:ph type="body"/>
          </p:nvPr>
        </p:nvSpPr>
        <p:spPr>
          <a:xfrm>
            <a:off x="98208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75" name="PlaceHolder 3"/>
          <p:cNvSpPr>
            <a:spLocks noGrp="1"/>
          </p:cNvSpPr>
          <p:nvPr>
            <p:ph type="body"/>
          </p:nvPr>
        </p:nvSpPr>
        <p:spPr>
          <a:xfrm>
            <a:off x="492984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982080" y="457200"/>
            <a:ext cx="7704360" cy="91828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79" name="PlaceHolder 2"/>
          <p:cNvSpPr>
            <a:spLocks noGrp="1"/>
          </p:cNvSpPr>
          <p:nvPr>
            <p:ph type="body"/>
          </p:nvPr>
        </p:nvSpPr>
        <p:spPr>
          <a:xfrm>
            <a:off x="98208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0" name="PlaceHolder 3"/>
          <p:cNvSpPr>
            <a:spLocks noGrp="1"/>
          </p:cNvSpPr>
          <p:nvPr>
            <p:ph type="body"/>
          </p:nvPr>
        </p:nvSpPr>
        <p:spPr>
          <a:xfrm>
            <a:off x="492984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1" name="PlaceHolder 4"/>
          <p:cNvSpPr>
            <a:spLocks noGrp="1"/>
          </p:cNvSpPr>
          <p:nvPr>
            <p:ph type="body"/>
          </p:nvPr>
        </p:nvSpPr>
        <p:spPr>
          <a:xfrm>
            <a:off x="98208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22" name="PlaceHolder 2"/>
          <p:cNvSpPr>
            <a:spLocks noGrp="1"/>
          </p:cNvSpPr>
          <p:nvPr>
            <p:ph type="subTitle"/>
          </p:nvPr>
        </p:nvSpPr>
        <p:spPr>
          <a:xfrm>
            <a:off x="982080" y="2666880"/>
            <a:ext cx="7704360" cy="33325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83" name="PlaceHolder 2"/>
          <p:cNvSpPr>
            <a:spLocks noGrp="1"/>
          </p:cNvSpPr>
          <p:nvPr>
            <p:ph type="body"/>
          </p:nvPr>
        </p:nvSpPr>
        <p:spPr>
          <a:xfrm>
            <a:off x="98208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4" name="PlaceHolder 3"/>
          <p:cNvSpPr>
            <a:spLocks noGrp="1"/>
          </p:cNvSpPr>
          <p:nvPr>
            <p:ph type="body"/>
          </p:nvPr>
        </p:nvSpPr>
        <p:spPr>
          <a:xfrm>
            <a:off x="492984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5" name="PlaceHolder 4"/>
          <p:cNvSpPr>
            <a:spLocks noGrp="1"/>
          </p:cNvSpPr>
          <p:nvPr>
            <p:ph type="body"/>
          </p:nvPr>
        </p:nvSpPr>
        <p:spPr>
          <a:xfrm>
            <a:off x="492984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87" name="PlaceHolder 2"/>
          <p:cNvSpPr>
            <a:spLocks noGrp="1"/>
          </p:cNvSpPr>
          <p:nvPr>
            <p:ph type="body"/>
          </p:nvPr>
        </p:nvSpPr>
        <p:spPr>
          <a:xfrm>
            <a:off x="98208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8" name="PlaceHolder 3"/>
          <p:cNvSpPr>
            <a:spLocks noGrp="1"/>
          </p:cNvSpPr>
          <p:nvPr>
            <p:ph type="body"/>
          </p:nvPr>
        </p:nvSpPr>
        <p:spPr>
          <a:xfrm>
            <a:off x="492984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89" name="PlaceHolder 4"/>
          <p:cNvSpPr>
            <a:spLocks noGrp="1"/>
          </p:cNvSpPr>
          <p:nvPr>
            <p:ph type="body"/>
          </p:nvPr>
        </p:nvSpPr>
        <p:spPr>
          <a:xfrm>
            <a:off x="982080" y="4407840"/>
            <a:ext cx="770436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91" name="PlaceHolder 2"/>
          <p:cNvSpPr>
            <a:spLocks noGrp="1"/>
          </p:cNvSpPr>
          <p:nvPr>
            <p:ph type="body"/>
          </p:nvPr>
        </p:nvSpPr>
        <p:spPr>
          <a:xfrm>
            <a:off x="982080" y="2666880"/>
            <a:ext cx="770436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2" name="PlaceHolder 3"/>
          <p:cNvSpPr>
            <a:spLocks noGrp="1"/>
          </p:cNvSpPr>
          <p:nvPr>
            <p:ph type="body"/>
          </p:nvPr>
        </p:nvSpPr>
        <p:spPr>
          <a:xfrm>
            <a:off x="982080" y="4407840"/>
            <a:ext cx="770436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94" name="PlaceHolder 2"/>
          <p:cNvSpPr>
            <a:spLocks noGrp="1"/>
          </p:cNvSpPr>
          <p:nvPr>
            <p:ph type="body"/>
          </p:nvPr>
        </p:nvSpPr>
        <p:spPr>
          <a:xfrm>
            <a:off x="98208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5" name="PlaceHolder 3"/>
          <p:cNvSpPr>
            <a:spLocks noGrp="1"/>
          </p:cNvSpPr>
          <p:nvPr>
            <p:ph type="body"/>
          </p:nvPr>
        </p:nvSpPr>
        <p:spPr>
          <a:xfrm>
            <a:off x="492984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6" name="PlaceHolder 4"/>
          <p:cNvSpPr>
            <a:spLocks noGrp="1"/>
          </p:cNvSpPr>
          <p:nvPr>
            <p:ph type="body"/>
          </p:nvPr>
        </p:nvSpPr>
        <p:spPr>
          <a:xfrm>
            <a:off x="98208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97" name="PlaceHolder 5"/>
          <p:cNvSpPr>
            <a:spLocks noGrp="1"/>
          </p:cNvSpPr>
          <p:nvPr>
            <p:ph type="body"/>
          </p:nvPr>
        </p:nvSpPr>
        <p:spPr>
          <a:xfrm>
            <a:off x="492984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99" name="PlaceHolder 2"/>
          <p:cNvSpPr>
            <a:spLocks noGrp="1"/>
          </p:cNvSpPr>
          <p:nvPr>
            <p:ph type="body"/>
          </p:nvPr>
        </p:nvSpPr>
        <p:spPr>
          <a:xfrm>
            <a:off x="982080" y="266688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0" name="PlaceHolder 3"/>
          <p:cNvSpPr>
            <a:spLocks noGrp="1"/>
          </p:cNvSpPr>
          <p:nvPr>
            <p:ph type="body"/>
          </p:nvPr>
        </p:nvSpPr>
        <p:spPr>
          <a:xfrm>
            <a:off x="3587040" y="266688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1" name="PlaceHolder 4"/>
          <p:cNvSpPr>
            <a:spLocks noGrp="1"/>
          </p:cNvSpPr>
          <p:nvPr>
            <p:ph type="body"/>
          </p:nvPr>
        </p:nvSpPr>
        <p:spPr>
          <a:xfrm>
            <a:off x="6191640" y="266688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2" name="PlaceHolder 5"/>
          <p:cNvSpPr>
            <a:spLocks noGrp="1"/>
          </p:cNvSpPr>
          <p:nvPr>
            <p:ph type="body"/>
          </p:nvPr>
        </p:nvSpPr>
        <p:spPr>
          <a:xfrm>
            <a:off x="982080" y="440784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3" name="PlaceHolder 6"/>
          <p:cNvSpPr>
            <a:spLocks noGrp="1"/>
          </p:cNvSpPr>
          <p:nvPr>
            <p:ph type="body"/>
          </p:nvPr>
        </p:nvSpPr>
        <p:spPr>
          <a:xfrm>
            <a:off x="3587040" y="440784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104" name="PlaceHolder 7"/>
          <p:cNvSpPr>
            <a:spLocks noGrp="1"/>
          </p:cNvSpPr>
          <p:nvPr>
            <p:ph type="body"/>
          </p:nvPr>
        </p:nvSpPr>
        <p:spPr>
          <a:xfrm>
            <a:off x="6191640" y="4407840"/>
            <a:ext cx="248040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24" name="PlaceHolder 2"/>
          <p:cNvSpPr>
            <a:spLocks noGrp="1"/>
          </p:cNvSpPr>
          <p:nvPr>
            <p:ph type="body"/>
          </p:nvPr>
        </p:nvSpPr>
        <p:spPr>
          <a:xfrm>
            <a:off x="982080" y="2666880"/>
            <a:ext cx="7704360" cy="33325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26" name="PlaceHolder 2"/>
          <p:cNvSpPr>
            <a:spLocks noGrp="1"/>
          </p:cNvSpPr>
          <p:nvPr>
            <p:ph type="body"/>
          </p:nvPr>
        </p:nvSpPr>
        <p:spPr>
          <a:xfrm>
            <a:off x="98208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27" name="PlaceHolder 3"/>
          <p:cNvSpPr>
            <a:spLocks noGrp="1"/>
          </p:cNvSpPr>
          <p:nvPr>
            <p:ph type="body"/>
          </p:nvPr>
        </p:nvSpPr>
        <p:spPr>
          <a:xfrm>
            <a:off x="492984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 name="PlaceHolder 1"/>
          <p:cNvSpPr>
            <a:spLocks noGrp="1"/>
          </p:cNvSpPr>
          <p:nvPr>
            <p:ph type="subTitle"/>
          </p:nvPr>
        </p:nvSpPr>
        <p:spPr>
          <a:xfrm>
            <a:off x="982080" y="457200"/>
            <a:ext cx="7704360" cy="91828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31" name="PlaceHolder 2"/>
          <p:cNvSpPr>
            <a:spLocks noGrp="1"/>
          </p:cNvSpPr>
          <p:nvPr>
            <p:ph type="body"/>
          </p:nvPr>
        </p:nvSpPr>
        <p:spPr>
          <a:xfrm>
            <a:off x="98208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2" name="PlaceHolder 3"/>
          <p:cNvSpPr>
            <a:spLocks noGrp="1"/>
          </p:cNvSpPr>
          <p:nvPr>
            <p:ph type="body"/>
          </p:nvPr>
        </p:nvSpPr>
        <p:spPr>
          <a:xfrm>
            <a:off x="492984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3" name="PlaceHolder 4"/>
          <p:cNvSpPr>
            <a:spLocks noGrp="1"/>
          </p:cNvSpPr>
          <p:nvPr>
            <p:ph type="body"/>
          </p:nvPr>
        </p:nvSpPr>
        <p:spPr>
          <a:xfrm>
            <a:off x="98208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35" name="PlaceHolder 2"/>
          <p:cNvSpPr>
            <a:spLocks noGrp="1"/>
          </p:cNvSpPr>
          <p:nvPr>
            <p:ph type="body"/>
          </p:nvPr>
        </p:nvSpPr>
        <p:spPr>
          <a:xfrm>
            <a:off x="982080" y="2666880"/>
            <a:ext cx="3759480" cy="333252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6" name="PlaceHolder 3"/>
          <p:cNvSpPr>
            <a:spLocks noGrp="1"/>
          </p:cNvSpPr>
          <p:nvPr>
            <p:ph type="body"/>
          </p:nvPr>
        </p:nvSpPr>
        <p:spPr>
          <a:xfrm>
            <a:off x="492984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37" name="PlaceHolder 4"/>
          <p:cNvSpPr>
            <a:spLocks noGrp="1"/>
          </p:cNvSpPr>
          <p:nvPr>
            <p:ph type="body"/>
          </p:nvPr>
        </p:nvSpPr>
        <p:spPr>
          <a:xfrm>
            <a:off x="4929840" y="440784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982080" y="457200"/>
            <a:ext cx="7704360" cy="1980720"/>
          </a:xfrm>
          <a:prstGeom prst="rect">
            <a:avLst/>
          </a:prstGeom>
        </p:spPr>
        <p:txBody>
          <a:bodyPr lIns="0" tIns="0" rIns="0" bIns="0" anchor="ctr"/>
          <a:lstStyle/>
          <a:p>
            <a:endParaRPr lang="en-US" sz="1800" b="0" strike="noStrike" spc="-1">
              <a:solidFill>
                <a:srgbClr val="000000"/>
              </a:solidFill>
              <a:latin typeface="Corbel"/>
            </a:endParaRPr>
          </a:p>
        </p:txBody>
      </p:sp>
      <p:sp>
        <p:nvSpPr>
          <p:cNvPr id="39" name="PlaceHolder 2"/>
          <p:cNvSpPr>
            <a:spLocks noGrp="1"/>
          </p:cNvSpPr>
          <p:nvPr>
            <p:ph type="body"/>
          </p:nvPr>
        </p:nvSpPr>
        <p:spPr>
          <a:xfrm>
            <a:off x="98208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0" name="PlaceHolder 3"/>
          <p:cNvSpPr>
            <a:spLocks noGrp="1"/>
          </p:cNvSpPr>
          <p:nvPr>
            <p:ph type="body"/>
          </p:nvPr>
        </p:nvSpPr>
        <p:spPr>
          <a:xfrm>
            <a:off x="4929840" y="2666880"/>
            <a:ext cx="3759480" cy="1589400"/>
          </a:xfrm>
          <a:prstGeom prst="rect">
            <a:avLst/>
          </a:prstGeom>
        </p:spPr>
        <p:txBody>
          <a:bodyPr lIns="0" tIns="0" rIns="0" bIns="0">
            <a:normAutofit/>
          </a:bodyPr>
          <a:lstStyle/>
          <a:p>
            <a:endParaRPr lang="en-US" sz="2400" b="0" strike="noStrike" spc="-1">
              <a:solidFill>
                <a:srgbClr val="000000"/>
              </a:solidFill>
              <a:latin typeface="Corbel"/>
            </a:endParaRPr>
          </a:p>
        </p:txBody>
      </p:sp>
      <p:sp>
        <p:nvSpPr>
          <p:cNvPr id="41" name="PlaceHolder 4"/>
          <p:cNvSpPr>
            <a:spLocks noGrp="1"/>
          </p:cNvSpPr>
          <p:nvPr>
            <p:ph type="body"/>
          </p:nvPr>
        </p:nvSpPr>
        <p:spPr>
          <a:xfrm>
            <a:off x="982080" y="4407840"/>
            <a:ext cx="7704360" cy="1589400"/>
          </a:xfrm>
          <a:prstGeom prst="rect">
            <a:avLst/>
          </a:prstGeom>
        </p:spPr>
        <p:txBody>
          <a:bodyPr lIns="0" tIns="0" rIns="0" bIns="0">
            <a:normAutofit/>
          </a:bodyPr>
          <a:lstStyle/>
          <a:p>
            <a:endParaRPr lang="en-US" sz="2400" b="0" strike="noStrike" spc="-1">
              <a:solidFill>
                <a:srgbClr val="000000"/>
              </a:solidFill>
              <a:latin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21" name="Group 1"/>
          <p:cNvGrpSpPr/>
          <p:nvPr/>
        </p:nvGrpSpPr>
        <p:grpSpPr>
          <a:xfrm>
            <a:off x="0" y="0"/>
            <a:ext cx="2131560" cy="6857640"/>
            <a:chOff x="0" y="0"/>
            <a:chExt cx="2131560" cy="6857640"/>
          </a:xfrm>
        </p:grpSpPr>
        <p:sp>
          <p:nvSpPr>
            <p:cNvPr id="22" name="CustomShape 2"/>
            <p:cNvSpPr/>
            <p:nvPr/>
          </p:nvSpPr>
          <p:spPr>
            <a:xfrm>
              <a:off x="0" y="0"/>
              <a:ext cx="1072800" cy="5290920"/>
            </a:xfrm>
            <a:custGeom>
              <a:avLst/>
              <a:gdLst/>
              <a:ahLst/>
              <a:cxnLst/>
              <a:rect l="l" t="t"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0" y="0"/>
              <a:ext cx="758520" cy="4624200"/>
            </a:xfrm>
            <a:custGeom>
              <a:avLst/>
              <a:gdLst/>
              <a:ahLst/>
              <a:cxnLst/>
              <a:rect l="l" t="t"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0" y="5662440"/>
              <a:ext cx="906120" cy="1195200"/>
            </a:xfrm>
            <a:custGeom>
              <a:avLst/>
              <a:gdLst/>
              <a:ahLst/>
              <a:cxnLst/>
              <a:rect l="l" t="t"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0" y="5295960"/>
              <a:ext cx="1487160" cy="1561680"/>
            </a:xfrm>
            <a:custGeom>
              <a:avLst/>
              <a:gdLst/>
              <a:ahLst/>
              <a:cxnLst/>
              <a:rect l="l" t="t"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0" y="5257800"/>
              <a:ext cx="2131560" cy="1599840"/>
            </a:xfrm>
            <a:custGeom>
              <a:avLst/>
              <a:gdLst/>
              <a:ahLst/>
              <a:cxnLst/>
              <a:rect l="l" t="t"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0" y="5357880"/>
              <a:ext cx="1377720" cy="1499760"/>
            </a:xfrm>
            <a:custGeom>
              <a:avLst/>
              <a:gdLst/>
              <a:ahLst/>
              <a:cxnLst/>
              <a:rect l="l" t="t"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203040" y="0"/>
            <a:ext cx="3778200" cy="6858000"/>
            <a:chOff x="203040" y="0"/>
            <a:chExt cx="3778200" cy="6858000"/>
          </a:xfrm>
        </p:grpSpPr>
        <p:sp>
          <p:nvSpPr>
            <p:cNvPr id="8" name="CustomShape 9"/>
            <p:cNvSpPr/>
            <p:nvPr/>
          </p:nvSpPr>
          <p:spPr>
            <a:xfrm>
              <a:off x="641520" y="0"/>
              <a:ext cx="1364760" cy="3971520"/>
            </a:xfrm>
            <a:custGeom>
              <a:avLst/>
              <a:gdLst/>
              <a:ahLst/>
              <a:cxnLst/>
              <a:rect l="l" t="t" r="r" b="b"/>
              <a:pathLst>
                <a:path w="860" h="2502">
                  <a:moveTo>
                    <a:pt x="0" y="2445"/>
                  </a:moveTo>
                  <a:lnTo>
                    <a:pt x="228" y="2502"/>
                  </a:lnTo>
                  <a:lnTo>
                    <a:pt x="860" y="0"/>
                  </a:lnTo>
                  <a:lnTo>
                    <a:pt x="620" y="0"/>
                  </a:lnTo>
                  <a:lnTo>
                    <a:pt x="0" y="2445"/>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203040" y="0"/>
              <a:ext cx="1336320" cy="3862080"/>
            </a:xfrm>
            <a:custGeom>
              <a:avLst/>
              <a:gdLst/>
              <a:ahLst/>
              <a:cxnLst/>
              <a:rect l="l" t="t"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208080" y="3776760"/>
              <a:ext cx="1936440" cy="3080880"/>
            </a:xfrm>
            <a:custGeom>
              <a:avLst/>
              <a:gdLst/>
              <a:ahLst/>
              <a:cxnLst/>
              <a:rect l="l" t="t" r="r" b="b"/>
              <a:pathLst>
                <a:path w="1220" h="1941">
                  <a:moveTo>
                    <a:pt x="0" y="0"/>
                  </a:moveTo>
                  <a:lnTo>
                    <a:pt x="1166" y="1941"/>
                  </a:lnTo>
                  <a:lnTo>
                    <a:pt x="1220" y="1941"/>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646200" y="3886200"/>
              <a:ext cx="2373120" cy="2971440"/>
            </a:xfrm>
            <a:custGeom>
              <a:avLst/>
              <a:gdLst/>
              <a:ahLst/>
              <a:cxnLst/>
              <a:rect l="l" t="t" r="r" b="b"/>
              <a:pathLst>
                <a:path w="1495" h="1872">
                  <a:moveTo>
                    <a:pt x="1495" y="1872"/>
                  </a:moveTo>
                  <a:lnTo>
                    <a:pt x="0" y="0"/>
                  </a:lnTo>
                  <a:lnTo>
                    <a:pt x="1442" y="1872"/>
                  </a:lnTo>
                  <a:lnTo>
                    <a:pt x="1495" y="1872"/>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641520" y="3881520"/>
              <a:ext cx="3339720" cy="2976120"/>
            </a:xfrm>
            <a:custGeom>
              <a:avLst/>
              <a:gdLst/>
              <a:ahLst/>
              <a:cxnLst/>
              <a:rect l="l" t="t"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203040" y="3772080"/>
              <a:ext cx="2660400" cy="3085920"/>
            </a:xfrm>
            <a:custGeom>
              <a:avLst/>
              <a:gdLst/>
              <a:ahLst/>
              <a:cxnLst/>
              <a:rect l="l" t="t"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739520" y="914400"/>
            <a:ext cx="6946920" cy="3488040"/>
          </a:xfrm>
          <a:prstGeom prst="rect">
            <a:avLst/>
          </a:prstGeom>
        </p:spPr>
        <p:txBody>
          <a:bodyPr anchor="b">
            <a:normAutofit/>
          </a:bodyPr>
          <a:lstStyle/>
          <a:p>
            <a:pPr algn="r">
              <a:lnSpc>
                <a:spcPct val="100000"/>
              </a:lnSpc>
            </a:pPr>
            <a:r>
              <a:rPr lang="en-US" sz="5400" b="0" strike="noStrike" spc="-1">
                <a:solidFill>
                  <a:srgbClr val="000000"/>
                </a:solidFill>
                <a:latin typeface="Corbel"/>
              </a:rPr>
              <a:t>Click to edit Master title style</a:t>
            </a:r>
          </a:p>
        </p:txBody>
      </p:sp>
      <p:sp>
        <p:nvSpPr>
          <p:cNvPr id="15" name="PlaceHolder 16"/>
          <p:cNvSpPr>
            <a:spLocks noGrp="1"/>
          </p:cNvSpPr>
          <p:nvPr>
            <p:ph type="dt"/>
          </p:nvPr>
        </p:nvSpPr>
        <p:spPr>
          <a:xfrm>
            <a:off x="7325640" y="6117480"/>
            <a:ext cx="857160" cy="364680"/>
          </a:xfrm>
          <a:prstGeom prst="rect">
            <a:avLst/>
          </a:prstGeom>
        </p:spPr>
        <p:txBody>
          <a:bodyPr anchor="ctr"/>
          <a:lstStyle/>
          <a:p>
            <a:pPr algn="r">
              <a:lnSpc>
                <a:spcPct val="100000"/>
              </a:lnSpc>
            </a:pPr>
            <a:r>
              <a:rPr lang="en-US" sz="1000" b="0" strike="noStrike" spc="-1">
                <a:solidFill>
                  <a:srgbClr val="000000"/>
                </a:solidFill>
                <a:latin typeface="Corbel"/>
              </a:rPr>
              <a:t>05/12/2022</a:t>
            </a:r>
            <a:endParaRPr lang="en-US" sz="1000" b="0" strike="noStrike" spc="-1">
              <a:latin typeface="Times New Roman"/>
            </a:endParaRPr>
          </a:p>
        </p:txBody>
      </p:sp>
      <p:sp>
        <p:nvSpPr>
          <p:cNvPr id="16" name="PlaceHolder 17"/>
          <p:cNvSpPr>
            <a:spLocks noGrp="1"/>
          </p:cNvSpPr>
          <p:nvPr>
            <p:ph type="ftr"/>
          </p:nvPr>
        </p:nvSpPr>
        <p:spPr>
          <a:xfrm>
            <a:off x="3623760" y="6117480"/>
            <a:ext cx="3609000" cy="364680"/>
          </a:xfrm>
          <a:prstGeom prst="rect">
            <a:avLst/>
          </a:prstGeom>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17" name="PlaceHolder 18"/>
          <p:cNvSpPr>
            <a:spLocks noGrp="1"/>
          </p:cNvSpPr>
          <p:nvPr>
            <p:ph type="sldNum"/>
          </p:nvPr>
        </p:nvSpPr>
        <p:spPr>
          <a:xfrm>
            <a:off x="8275320" y="6117480"/>
            <a:ext cx="411120" cy="364680"/>
          </a:xfrm>
          <a:prstGeom prst="rect">
            <a:avLst/>
          </a:prstGeom>
        </p:spPr>
        <p:txBody>
          <a:bodyPr anchor="ctr"/>
          <a:lstStyle/>
          <a:p>
            <a:pPr algn="r">
              <a:lnSpc>
                <a:spcPct val="100000"/>
              </a:lnSpc>
            </a:pPr>
            <a:fld id="{C658EEB3-EA3A-450A-BA90-9D4161DAFE36}" type="slidenum">
              <a:rPr lang="en-US" sz="1000" b="0" strike="noStrike" spc="-1">
                <a:solidFill>
                  <a:srgbClr val="000000"/>
                </a:solidFill>
                <a:latin typeface="Corbel"/>
              </a:rPr>
              <a:t>‹#›</a:t>
            </a:fld>
            <a:endParaRPr lang="en-US" sz="1000" b="0" strike="noStrike" spc="-1">
              <a:latin typeface="Times New Roman"/>
            </a:endParaRPr>
          </a:p>
        </p:txBody>
      </p:sp>
      <p:sp>
        <p:nvSpPr>
          <p:cNvPr id="18" name="CustomShape 19"/>
          <p:cNvSpPr/>
          <p:nvPr/>
        </p:nvSpPr>
        <p:spPr>
          <a:xfrm>
            <a:off x="203040" y="3772080"/>
            <a:ext cx="361440" cy="90000"/>
          </a:xfrm>
          <a:custGeom>
            <a:avLst/>
            <a:gdLst/>
            <a:ahLst/>
            <a:cxnLst/>
            <a:rect l="l" t="t" r="r" b="b"/>
            <a:pathLst>
              <a:path w="228" h="57">
                <a:moveTo>
                  <a:pt x="228" y="57"/>
                </a:moveTo>
                <a:lnTo>
                  <a:pt x="0" y="0"/>
                </a:lnTo>
                <a:lnTo>
                  <a:pt x="222" y="54"/>
                </a:lnTo>
                <a:lnTo>
                  <a:pt x="228" y="57"/>
                </a:lnTo>
                <a:close/>
              </a:path>
            </a:pathLst>
          </a:custGeom>
          <a:solidFill>
            <a:srgbClr val="29ABE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560520" y="3867120"/>
            <a:ext cx="61560" cy="80640"/>
          </a:xfrm>
          <a:custGeom>
            <a:avLst/>
            <a:gdLst/>
            <a:ahLst/>
            <a:cxnLst/>
            <a:rect l="l" t="t" r="r" b="b"/>
            <a:pathLst>
              <a:path w="39" h="51">
                <a:moveTo>
                  <a:pt x="0" y="0"/>
                </a:moveTo>
                <a:lnTo>
                  <a:pt x="39" y="51"/>
                </a:lnTo>
                <a:lnTo>
                  <a:pt x="3" y="0"/>
                </a:lnTo>
                <a:lnTo>
                  <a:pt x="0" y="0"/>
                </a:lnTo>
                <a:close/>
              </a:path>
            </a:pathLst>
          </a:custGeom>
          <a:solidFill>
            <a:srgbClr val="29ABE2"/>
          </a:solidFill>
          <a:ln>
            <a:noFill/>
          </a:ln>
        </p:spPr>
        <p:style>
          <a:lnRef idx="0">
            <a:scrgbClr r="0" g="0" b="0"/>
          </a:lnRef>
          <a:fillRef idx="0">
            <a:scrgbClr r="0" g="0" b="0"/>
          </a:fillRef>
          <a:effectRef idx="0">
            <a:scrgbClr r="0" g="0" b="0"/>
          </a:effectRef>
          <a:fontRef idx="minor"/>
        </p:style>
      </p:sp>
      <p:sp>
        <p:nvSpPr>
          <p:cNvPr id="20" name="PlaceHolder 21"/>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Corbe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orbe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orbe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Corbe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orbe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orbe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orbe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7" name="Group 1"/>
          <p:cNvGrpSpPr/>
          <p:nvPr/>
        </p:nvGrpSpPr>
        <p:grpSpPr>
          <a:xfrm>
            <a:off x="0" y="0"/>
            <a:ext cx="2131560" cy="6857640"/>
            <a:chOff x="0" y="0"/>
            <a:chExt cx="2131560" cy="6857640"/>
          </a:xfrm>
        </p:grpSpPr>
        <p:sp>
          <p:nvSpPr>
            <p:cNvPr id="58" name="CustomShape 2"/>
            <p:cNvSpPr/>
            <p:nvPr/>
          </p:nvSpPr>
          <p:spPr>
            <a:xfrm>
              <a:off x="0" y="0"/>
              <a:ext cx="1072800" cy="5290920"/>
            </a:xfrm>
            <a:custGeom>
              <a:avLst/>
              <a:gdLst/>
              <a:ahLst/>
              <a:cxnLst/>
              <a:rect l="l" t="t"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9" name="CustomShape 3"/>
            <p:cNvSpPr/>
            <p:nvPr/>
          </p:nvSpPr>
          <p:spPr>
            <a:xfrm>
              <a:off x="0" y="0"/>
              <a:ext cx="758520" cy="4624200"/>
            </a:xfrm>
            <a:custGeom>
              <a:avLst/>
              <a:gdLst/>
              <a:ahLst/>
              <a:cxnLst/>
              <a:rect l="l" t="t"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60" name="CustomShape 4"/>
            <p:cNvSpPr/>
            <p:nvPr/>
          </p:nvSpPr>
          <p:spPr>
            <a:xfrm>
              <a:off x="0" y="5662440"/>
              <a:ext cx="906120" cy="1195200"/>
            </a:xfrm>
            <a:custGeom>
              <a:avLst/>
              <a:gdLst/>
              <a:ahLst/>
              <a:cxnLst/>
              <a:rect l="l" t="t"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61" name="CustomShape 5"/>
            <p:cNvSpPr/>
            <p:nvPr/>
          </p:nvSpPr>
          <p:spPr>
            <a:xfrm>
              <a:off x="0" y="5295960"/>
              <a:ext cx="1487160" cy="1561680"/>
            </a:xfrm>
            <a:custGeom>
              <a:avLst/>
              <a:gdLst/>
              <a:ahLst/>
              <a:cxnLst/>
              <a:rect l="l" t="t"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62" name="CustomShape 6"/>
            <p:cNvSpPr/>
            <p:nvPr/>
          </p:nvSpPr>
          <p:spPr>
            <a:xfrm>
              <a:off x="0" y="5257800"/>
              <a:ext cx="2131560" cy="1599840"/>
            </a:xfrm>
            <a:custGeom>
              <a:avLst/>
              <a:gdLst/>
              <a:ahLst/>
              <a:cxnLst/>
              <a:rect l="l" t="t"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3" name="CustomShape 7"/>
            <p:cNvSpPr/>
            <p:nvPr/>
          </p:nvSpPr>
          <p:spPr>
            <a:xfrm>
              <a:off x="0" y="5357880"/>
              <a:ext cx="1377720" cy="1499760"/>
            </a:xfrm>
            <a:custGeom>
              <a:avLst/>
              <a:gdLst/>
              <a:ahLst/>
              <a:cxnLst/>
              <a:rect l="l" t="t"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64" name="PlaceHolder 8"/>
          <p:cNvSpPr>
            <a:spLocks noGrp="1"/>
          </p:cNvSpPr>
          <p:nvPr>
            <p:ph type="title"/>
          </p:nvPr>
        </p:nvSpPr>
        <p:spPr>
          <a:xfrm>
            <a:off x="982080" y="457200"/>
            <a:ext cx="7704360" cy="1980720"/>
          </a:xfrm>
          <a:prstGeom prst="rect">
            <a:avLst/>
          </a:prstGeom>
        </p:spPr>
        <p:txBody>
          <a:bodyPr anchor="ctr"/>
          <a:lstStyle/>
          <a:p>
            <a:pPr algn="ctr">
              <a:lnSpc>
                <a:spcPct val="100000"/>
              </a:lnSpc>
            </a:pPr>
            <a:r>
              <a:rPr lang="en-US" sz="4000" b="0" strike="noStrike" spc="-1">
                <a:solidFill>
                  <a:srgbClr val="000000"/>
                </a:solidFill>
                <a:latin typeface="Corbel"/>
              </a:rPr>
              <a:t>Click to edit Master title style</a:t>
            </a:r>
          </a:p>
        </p:txBody>
      </p:sp>
      <p:sp>
        <p:nvSpPr>
          <p:cNvPr id="65" name="PlaceHolder 9"/>
          <p:cNvSpPr>
            <a:spLocks noGrp="1"/>
          </p:cNvSpPr>
          <p:nvPr>
            <p:ph type="body"/>
          </p:nvPr>
        </p:nvSpPr>
        <p:spPr>
          <a:xfrm>
            <a:off x="982080" y="2666880"/>
            <a:ext cx="7704360" cy="3332520"/>
          </a:xfrm>
          <a:prstGeom prst="rect">
            <a:avLst/>
          </a:prstGeom>
        </p:spPr>
        <p:txBody>
          <a:bodyPr anchor="ct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Click to edit Master text styles</a:t>
            </a:r>
          </a:p>
          <a:p>
            <a:pPr marL="743040" lvl="1" indent="-285480">
              <a:lnSpc>
                <a:spcPct val="100000"/>
              </a:lnSpc>
              <a:spcBef>
                <a:spcPts val="400"/>
              </a:spcBef>
              <a:spcAft>
                <a:spcPts val="601"/>
              </a:spcAft>
              <a:buClr>
                <a:srgbClr val="1287C3"/>
              </a:buClr>
              <a:buSzPct val="145000"/>
              <a:buFont typeface="Arial"/>
              <a:buChar char="•"/>
            </a:pPr>
            <a:r>
              <a:rPr lang="en-US" sz="2000" b="0" strike="noStrike" spc="-1">
                <a:solidFill>
                  <a:srgbClr val="000000"/>
                </a:solidFill>
                <a:latin typeface="Corbel"/>
              </a:rPr>
              <a:t>Second level</a:t>
            </a:r>
          </a:p>
          <a:p>
            <a:pPr marL="1200240" lvl="2" indent="-285480">
              <a:lnSpc>
                <a:spcPct val="100000"/>
              </a:lnSpc>
              <a:spcBef>
                <a:spcPts val="360"/>
              </a:spcBef>
              <a:spcAft>
                <a:spcPts val="601"/>
              </a:spcAft>
              <a:buClr>
                <a:srgbClr val="1287C3"/>
              </a:buClr>
              <a:buSzPct val="145000"/>
              <a:buFont typeface="Arial"/>
              <a:buChar char="•"/>
            </a:pPr>
            <a:r>
              <a:rPr lang="en-US" sz="1800" b="0" strike="noStrike" spc="-1">
                <a:solidFill>
                  <a:srgbClr val="000000"/>
                </a:solidFill>
                <a:latin typeface="Corbel"/>
              </a:rPr>
              <a:t>Third level</a:t>
            </a:r>
          </a:p>
          <a:p>
            <a:pPr marL="1542960" lvl="3" indent="-171000">
              <a:lnSpc>
                <a:spcPct val="100000"/>
              </a:lnSpc>
              <a:spcBef>
                <a:spcPts val="320"/>
              </a:spcBef>
              <a:spcAft>
                <a:spcPts val="601"/>
              </a:spcAft>
              <a:buClr>
                <a:srgbClr val="1287C3"/>
              </a:buClr>
              <a:buSzPct val="145000"/>
              <a:buFont typeface="Arial"/>
              <a:buChar char="•"/>
            </a:pPr>
            <a:r>
              <a:rPr lang="en-US" sz="1600" b="0" strike="noStrike" spc="-1">
                <a:solidFill>
                  <a:srgbClr val="000000"/>
                </a:solidFill>
                <a:latin typeface="Corbel"/>
              </a:rPr>
              <a:t>Fourth level</a:t>
            </a:r>
          </a:p>
          <a:p>
            <a:pPr marL="2000160" lvl="4" indent="-171000">
              <a:lnSpc>
                <a:spcPct val="100000"/>
              </a:lnSpc>
              <a:spcBef>
                <a:spcPts val="281"/>
              </a:spcBef>
              <a:spcAft>
                <a:spcPts val="601"/>
              </a:spcAft>
              <a:buClr>
                <a:srgbClr val="1287C3"/>
              </a:buClr>
              <a:buSzPct val="145000"/>
              <a:buFont typeface="Arial"/>
              <a:buChar char="•"/>
            </a:pPr>
            <a:r>
              <a:rPr lang="en-US" sz="1400" b="0" strike="noStrike" spc="-1">
                <a:solidFill>
                  <a:srgbClr val="000000"/>
                </a:solidFill>
                <a:latin typeface="Corbel"/>
              </a:rPr>
              <a:t>Fifth level</a:t>
            </a:r>
          </a:p>
        </p:txBody>
      </p:sp>
      <p:sp>
        <p:nvSpPr>
          <p:cNvPr id="66" name="PlaceHolder 10"/>
          <p:cNvSpPr>
            <a:spLocks noGrp="1"/>
          </p:cNvSpPr>
          <p:nvPr>
            <p:ph type="dt"/>
          </p:nvPr>
        </p:nvSpPr>
        <p:spPr>
          <a:xfrm>
            <a:off x="7344360" y="6108120"/>
            <a:ext cx="857160" cy="364680"/>
          </a:xfrm>
          <a:prstGeom prst="rect">
            <a:avLst/>
          </a:prstGeom>
        </p:spPr>
        <p:txBody>
          <a:bodyPr anchor="ctr"/>
          <a:lstStyle/>
          <a:p>
            <a:pPr algn="r">
              <a:lnSpc>
                <a:spcPct val="100000"/>
              </a:lnSpc>
            </a:pPr>
            <a:r>
              <a:rPr lang="en-US" sz="1000" b="0" strike="noStrike" spc="-1">
                <a:solidFill>
                  <a:srgbClr val="000000"/>
                </a:solidFill>
                <a:latin typeface="Corbel"/>
              </a:rPr>
              <a:t>10/12/2014</a:t>
            </a:r>
            <a:endParaRPr lang="en-US" sz="1000" b="0" strike="noStrike" spc="-1">
              <a:latin typeface="Times New Roman"/>
            </a:endParaRPr>
          </a:p>
        </p:txBody>
      </p:sp>
      <p:sp>
        <p:nvSpPr>
          <p:cNvPr id="67" name="PlaceHolder 11"/>
          <p:cNvSpPr>
            <a:spLocks noGrp="1"/>
          </p:cNvSpPr>
          <p:nvPr>
            <p:ph type="ftr"/>
          </p:nvPr>
        </p:nvSpPr>
        <p:spPr>
          <a:xfrm>
            <a:off x="1972800" y="6108120"/>
            <a:ext cx="5314320" cy="364680"/>
          </a:xfrm>
          <a:prstGeom prst="rect">
            <a:avLst/>
          </a:prstGeom>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68" name="PlaceHolder 12"/>
          <p:cNvSpPr>
            <a:spLocks noGrp="1"/>
          </p:cNvSpPr>
          <p:nvPr>
            <p:ph type="sldNum"/>
          </p:nvPr>
        </p:nvSpPr>
        <p:spPr>
          <a:xfrm>
            <a:off x="8259120" y="6108120"/>
            <a:ext cx="427320" cy="364680"/>
          </a:xfrm>
          <a:prstGeom prst="rect">
            <a:avLst/>
          </a:prstGeom>
        </p:spPr>
        <p:txBody>
          <a:bodyPr anchor="ctr"/>
          <a:lstStyle/>
          <a:p>
            <a:pPr algn="r">
              <a:lnSpc>
                <a:spcPct val="100000"/>
              </a:lnSpc>
            </a:pPr>
            <a:fld id="{14292FEE-492B-444A-906E-DB7CD5366B3F}" type="slidenum">
              <a:rPr lang="en-US" sz="1000" b="0" strike="noStrike" spc="-1">
                <a:solidFill>
                  <a:srgbClr val="000000"/>
                </a:solidFill>
                <a:latin typeface="Corbe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739520" y="914400"/>
            <a:ext cx="6946920" cy="3488040"/>
          </a:xfrm>
          <a:prstGeom prst="rect">
            <a:avLst/>
          </a:prstGeom>
          <a:noFill/>
          <a:ln>
            <a:noFill/>
          </a:ln>
        </p:spPr>
        <p:txBody>
          <a:bodyPr anchor="b"/>
          <a:lstStyle/>
          <a:p>
            <a:pPr algn="r">
              <a:lnSpc>
                <a:spcPct val="100000"/>
              </a:lnSpc>
            </a:pPr>
            <a:r>
              <a:rPr lang="en-US" sz="5400" b="0" strike="noStrike" spc="-1">
                <a:solidFill>
                  <a:srgbClr val="000000"/>
                </a:solidFill>
                <a:latin typeface="Corbel"/>
              </a:rPr>
              <a:t>Chapter 24 - Quality Management</a:t>
            </a:r>
          </a:p>
        </p:txBody>
      </p:sp>
      <p:sp>
        <p:nvSpPr>
          <p:cNvPr id="106" name="TextShape 2"/>
          <p:cNvSpPr txBox="1"/>
          <p:nvPr/>
        </p:nvSpPr>
        <p:spPr>
          <a:xfrm>
            <a:off x="2924280" y="4402800"/>
            <a:ext cx="5762160" cy="1364040"/>
          </a:xfrm>
          <a:prstGeom prst="rect">
            <a:avLst/>
          </a:prstGeom>
          <a:noFill/>
          <a:ln>
            <a:noFill/>
          </a:ln>
        </p:spPr>
        <p:txBody>
          <a:bodyPr/>
          <a:lstStyle/>
          <a:p>
            <a:pPr algn="ctr"/>
            <a:endParaRPr lang="en-US" sz="3200" b="0" strike="noStrike" spc="-1">
              <a:latin typeface="Arial"/>
            </a:endParaRPr>
          </a:p>
        </p:txBody>
      </p:sp>
      <p:sp>
        <p:nvSpPr>
          <p:cNvPr id="107" name="TextShape 3"/>
          <p:cNvSpPr txBox="1"/>
          <p:nvPr/>
        </p:nvSpPr>
        <p:spPr>
          <a:xfrm>
            <a:off x="3623760" y="6117480"/>
            <a:ext cx="360900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108" name="TextShape 4"/>
          <p:cNvSpPr txBox="1"/>
          <p:nvPr/>
        </p:nvSpPr>
        <p:spPr>
          <a:xfrm>
            <a:off x="8275320" y="6117480"/>
            <a:ext cx="411120" cy="364680"/>
          </a:xfrm>
          <a:prstGeom prst="rect">
            <a:avLst/>
          </a:prstGeom>
          <a:noFill/>
          <a:ln>
            <a:noFill/>
          </a:ln>
        </p:spPr>
        <p:txBody>
          <a:bodyPr anchor="ctr"/>
          <a:lstStyle/>
          <a:p>
            <a:pPr algn="r">
              <a:lnSpc>
                <a:spcPct val="100000"/>
              </a:lnSpc>
            </a:pPr>
            <a:fld id="{673C568A-D560-4E3E-8B98-B47E4D7D610F}" type="slidenum">
              <a:rPr lang="en-US" sz="1000" b="0" strike="noStrike" spc="-1">
                <a:solidFill>
                  <a:srgbClr val="000000"/>
                </a:solidFill>
                <a:latin typeface="Corbel"/>
              </a:rPr>
              <a:t>1</a:t>
            </a:fld>
            <a:endParaRPr lang="en-US"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982080" y="457200"/>
            <a:ext cx="7704360" cy="19807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Reviews and agile methods</a:t>
            </a:r>
          </a:p>
        </p:txBody>
      </p:sp>
      <p:sp>
        <p:nvSpPr>
          <p:cNvPr id="251" name="TextShape 2"/>
          <p:cNvSpPr txBox="1"/>
          <p:nvPr/>
        </p:nvSpPr>
        <p:spPr>
          <a:xfrm>
            <a:off x="982080" y="2666880"/>
            <a:ext cx="7704360" cy="3332520"/>
          </a:xfrm>
          <a:prstGeom prst="rect">
            <a:avLst/>
          </a:prstGeom>
          <a:noFill/>
          <a:ln>
            <a:noFill/>
          </a:ln>
        </p:spPr>
        <p:txBody>
          <a:bodyPr anchor="ct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The review process in agile software development is usually informal. </a:t>
            </a: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In Scrum,, there is a review meeting after each iteration of the software has been completed (a sprint review), where quality issues and problems may be discussed. </a:t>
            </a: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In Extreme Programming, pair programming ensures that code is constantly being examined and reviewed by another team member. </a:t>
            </a:r>
          </a:p>
        </p:txBody>
      </p:sp>
      <p:sp>
        <p:nvSpPr>
          <p:cNvPr id="253" name="TextShape 4"/>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54" name="TextShape 5"/>
          <p:cNvSpPr txBox="1"/>
          <p:nvPr/>
        </p:nvSpPr>
        <p:spPr>
          <a:xfrm>
            <a:off x="8259120" y="6108120"/>
            <a:ext cx="427320" cy="364680"/>
          </a:xfrm>
          <a:prstGeom prst="rect">
            <a:avLst/>
          </a:prstGeom>
          <a:noFill/>
          <a:ln>
            <a:noFill/>
          </a:ln>
        </p:spPr>
        <p:txBody>
          <a:bodyPr anchor="ctr"/>
          <a:lstStyle/>
          <a:p>
            <a:pPr algn="r">
              <a:lnSpc>
                <a:spcPct val="100000"/>
              </a:lnSpc>
            </a:pPr>
            <a:fld id="{6E6FF92A-1A0E-47CE-919A-2D40AE7F9F12}" type="slidenum">
              <a:rPr lang="en-US" sz="1000" b="0" strike="noStrike" spc="-1">
                <a:solidFill>
                  <a:srgbClr val="000000"/>
                </a:solidFill>
                <a:latin typeface="Corbel"/>
              </a:rPr>
              <a:t>10</a:t>
            </a:fld>
            <a:endParaRPr lang="en-US" sz="1000" b="0" strike="noStrike" spc="-1">
              <a:latin typeface="Times New Roman"/>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982080" y="457200"/>
            <a:ext cx="7704360" cy="19807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Key points</a:t>
            </a:r>
          </a:p>
        </p:txBody>
      </p:sp>
      <p:sp>
        <p:nvSpPr>
          <p:cNvPr id="395" name="TextShape 2"/>
          <p:cNvSpPr txBox="1"/>
          <p:nvPr/>
        </p:nvSpPr>
        <p:spPr>
          <a:xfrm>
            <a:off x="982080" y="2666880"/>
            <a:ext cx="7704360" cy="3332520"/>
          </a:xfrm>
          <a:prstGeom prst="rect">
            <a:avLst/>
          </a:prstGeom>
          <a:noFill/>
          <a:ln>
            <a:noFill/>
          </a:ln>
        </p:spPr>
        <p:txBody>
          <a:bodyPr anchor="ctr">
            <a:normAutofit fontScale="85000" lnSpcReduction="10000"/>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Reviews of the software process deliverables involve a team of people who check that quality standards are being followed. Reviews are the most widely used technique for assessing quality.</a:t>
            </a:r>
          </a:p>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In a program inspection or peer review, a small team systematically checks the code. They read the code in detail and look for possible errors and omissions. The problems detected are discussed at a code review meeting.</a:t>
            </a:r>
          </a:p>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Agile quality management relies on establishing a quality culture where the development team works together to improve software quality.</a:t>
            </a:r>
          </a:p>
          <a:p>
            <a:pPr marL="285840" indent="-285480">
              <a:lnSpc>
                <a:spcPct val="100000"/>
              </a:lnSpc>
              <a:spcBef>
                <a:spcPts val="479"/>
              </a:spcBef>
              <a:spcAft>
                <a:spcPts val="601"/>
              </a:spcAft>
              <a:buClr>
                <a:srgbClr val="1287C3"/>
              </a:buClr>
              <a:buSzPct val="145000"/>
              <a:buFont typeface="Arial"/>
              <a:buChar char="•"/>
            </a:pPr>
            <a:endParaRPr lang="en-US" sz="2400" b="0" strike="noStrike" spc="-1" dirty="0">
              <a:solidFill>
                <a:srgbClr val="000000"/>
              </a:solidFill>
              <a:latin typeface="Corbel"/>
            </a:endParaRPr>
          </a:p>
          <a:p>
            <a:pPr>
              <a:lnSpc>
                <a:spcPct val="100000"/>
              </a:lnSpc>
              <a:spcBef>
                <a:spcPts val="479"/>
              </a:spcBef>
              <a:spcAft>
                <a:spcPts val="601"/>
              </a:spcAft>
            </a:pPr>
            <a:endParaRPr lang="en-US" sz="2400" b="0" strike="noStrike" spc="-1" dirty="0">
              <a:solidFill>
                <a:srgbClr val="000000"/>
              </a:solidFill>
              <a:latin typeface="Corbel"/>
            </a:endParaRPr>
          </a:p>
        </p:txBody>
      </p:sp>
      <p:sp>
        <p:nvSpPr>
          <p:cNvPr id="397" name="TextShape 4"/>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398" name="TextShape 5"/>
          <p:cNvSpPr txBox="1"/>
          <p:nvPr/>
        </p:nvSpPr>
        <p:spPr>
          <a:xfrm>
            <a:off x="8259120" y="6108120"/>
            <a:ext cx="427320" cy="364680"/>
          </a:xfrm>
          <a:prstGeom prst="rect">
            <a:avLst/>
          </a:prstGeom>
          <a:noFill/>
          <a:ln>
            <a:noFill/>
          </a:ln>
        </p:spPr>
        <p:txBody>
          <a:bodyPr anchor="ctr"/>
          <a:lstStyle/>
          <a:p>
            <a:pPr algn="r">
              <a:lnSpc>
                <a:spcPct val="100000"/>
              </a:lnSpc>
            </a:pPr>
            <a:fld id="{44C8256C-4696-45D3-A9BB-781964AC7FA2}" type="slidenum">
              <a:rPr lang="en-US" sz="1000" b="0" strike="noStrike" spc="-1">
                <a:solidFill>
                  <a:srgbClr val="000000"/>
                </a:solidFill>
                <a:latin typeface="Corbel"/>
              </a:rPr>
              <a:t>11</a:t>
            </a:fld>
            <a:endParaRPr lang="en-US" sz="1000" b="0" strike="noStrike" spc="-1">
              <a:latin typeface="Times New Roman"/>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67640" y="2493000"/>
            <a:ext cx="8208720" cy="114264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Reviews and inspections</a:t>
            </a:r>
          </a:p>
        </p:txBody>
      </p:sp>
      <p:sp>
        <p:nvSpPr>
          <p:cNvPr id="198" name="TextShape 2"/>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199" name="TextShape 3"/>
          <p:cNvSpPr txBox="1"/>
          <p:nvPr/>
        </p:nvSpPr>
        <p:spPr>
          <a:xfrm>
            <a:off x="8259120" y="6108120"/>
            <a:ext cx="427320" cy="364680"/>
          </a:xfrm>
          <a:prstGeom prst="rect">
            <a:avLst/>
          </a:prstGeom>
          <a:noFill/>
          <a:ln>
            <a:noFill/>
          </a:ln>
        </p:spPr>
        <p:txBody>
          <a:bodyPr anchor="ctr"/>
          <a:lstStyle/>
          <a:p>
            <a:pPr algn="r">
              <a:lnSpc>
                <a:spcPct val="100000"/>
              </a:lnSpc>
            </a:pPr>
            <a:fld id="{64B99771-CF93-4A32-9AB8-2B274D75A3A2}" type="slidenum">
              <a:rPr lang="en-US" sz="1000" b="0" strike="noStrike" spc="-1">
                <a:solidFill>
                  <a:srgbClr val="000000"/>
                </a:solidFill>
                <a:latin typeface="Corbel"/>
              </a:rPr>
              <a:t>2</a:t>
            </a:fld>
            <a:endParaRPr lang="en-US" sz="1000" b="0" strike="noStrike" spc="-1">
              <a:latin typeface="Times New Roman"/>
            </a:endParaRPr>
          </a:p>
        </p:txBody>
      </p:sp>
    </p:spTree>
  </p:cSld>
  <p:clrMapOvr>
    <a:masterClrMapping/>
  </p:clrMapOvr>
  <p:transition spd="med">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982080" y="457200"/>
            <a:ext cx="7704360" cy="1980720"/>
          </a:xfrm>
          <a:prstGeom prst="rect">
            <a:avLst/>
          </a:prstGeom>
          <a:noFill/>
          <a:ln>
            <a:noFill/>
          </a:ln>
        </p:spPr>
        <p:txBody>
          <a:bodyPr anchor="ctr"/>
          <a:lstStyle/>
          <a:p>
            <a:pPr algn="ctr">
              <a:lnSpc>
                <a:spcPct val="100000"/>
              </a:lnSpc>
            </a:pPr>
            <a:r>
              <a:rPr lang="en-US" sz="4000" b="0" strike="noStrike" spc="-1" dirty="0">
                <a:solidFill>
                  <a:srgbClr val="000000"/>
                </a:solidFill>
                <a:latin typeface="Corbel"/>
              </a:rPr>
              <a:t>Quality Reviews</a:t>
            </a:r>
          </a:p>
        </p:txBody>
      </p:sp>
      <p:sp>
        <p:nvSpPr>
          <p:cNvPr id="201" name="TextShape 2"/>
          <p:cNvSpPr txBox="1"/>
          <p:nvPr/>
        </p:nvSpPr>
        <p:spPr>
          <a:xfrm>
            <a:off x="982080" y="2666880"/>
            <a:ext cx="7704360" cy="3332520"/>
          </a:xfrm>
          <a:prstGeom prst="rect">
            <a:avLst/>
          </a:prstGeom>
          <a:noFill/>
          <a:ln>
            <a:noFill/>
          </a:ln>
        </p:spPr>
        <p:txBody>
          <a:bodyPr anchor="ctr">
            <a:normAutofit/>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A group examines part or all of a process or system and its documentation to find potential problems.</a:t>
            </a:r>
          </a:p>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Software or documents may be 'signed off' at a </a:t>
            </a:r>
            <a:br>
              <a:rPr dirty="0"/>
            </a:br>
            <a:r>
              <a:rPr lang="en-US" sz="2400" b="0" strike="noStrike" spc="-1" dirty="0">
                <a:solidFill>
                  <a:srgbClr val="000000"/>
                </a:solidFill>
                <a:latin typeface="Corbel"/>
              </a:rPr>
              <a:t>review which signifies that progress to the next </a:t>
            </a:r>
            <a:br>
              <a:rPr dirty="0"/>
            </a:br>
            <a:r>
              <a:rPr lang="en-US" sz="2400" b="0" strike="noStrike" spc="-1" dirty="0">
                <a:solidFill>
                  <a:srgbClr val="000000"/>
                </a:solidFill>
                <a:latin typeface="Corbel"/>
              </a:rPr>
              <a:t>development stage has been approved by </a:t>
            </a:r>
            <a:br>
              <a:rPr dirty="0"/>
            </a:br>
            <a:r>
              <a:rPr lang="en-US" sz="2400" b="0" strike="noStrike" spc="-1" dirty="0">
                <a:solidFill>
                  <a:srgbClr val="000000"/>
                </a:solidFill>
                <a:latin typeface="Corbel"/>
              </a:rPr>
              <a:t>management.</a:t>
            </a:r>
          </a:p>
        </p:txBody>
      </p:sp>
      <p:sp>
        <p:nvSpPr>
          <p:cNvPr id="202" name="TextShape 3"/>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03" name="TextShape 4"/>
          <p:cNvSpPr txBox="1"/>
          <p:nvPr/>
        </p:nvSpPr>
        <p:spPr>
          <a:xfrm>
            <a:off x="8259120" y="6108120"/>
            <a:ext cx="427320" cy="364680"/>
          </a:xfrm>
          <a:prstGeom prst="rect">
            <a:avLst/>
          </a:prstGeom>
          <a:noFill/>
          <a:ln>
            <a:noFill/>
          </a:ln>
        </p:spPr>
        <p:txBody>
          <a:bodyPr anchor="ctr"/>
          <a:lstStyle/>
          <a:p>
            <a:pPr algn="r">
              <a:lnSpc>
                <a:spcPct val="100000"/>
              </a:lnSpc>
            </a:pPr>
            <a:fld id="{00A877D9-38DA-43BF-845B-C1F72309E558}" type="slidenum">
              <a:rPr lang="en-US" sz="1000" b="0" strike="noStrike" spc="-1">
                <a:solidFill>
                  <a:srgbClr val="000000"/>
                </a:solidFill>
                <a:latin typeface="Corbel"/>
              </a:rPr>
              <a:t>3</a:t>
            </a:fld>
            <a:endParaRPr lang="en-US"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982080" y="457200"/>
            <a:ext cx="7704360" cy="19807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Program inspections</a:t>
            </a:r>
          </a:p>
        </p:txBody>
      </p:sp>
      <p:sp>
        <p:nvSpPr>
          <p:cNvPr id="221" name="TextShape 2"/>
          <p:cNvSpPr txBox="1"/>
          <p:nvPr/>
        </p:nvSpPr>
        <p:spPr>
          <a:xfrm>
            <a:off x="982080" y="2666880"/>
            <a:ext cx="7704360" cy="3332520"/>
          </a:xfrm>
          <a:prstGeom prst="rect">
            <a:avLst/>
          </a:prstGeom>
          <a:noFill/>
          <a:ln>
            <a:noFill/>
          </a:ln>
        </p:spPr>
        <p:txBody>
          <a:bodyPr anchor="ctr">
            <a:normAutofit/>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These are peer reviews where engineers examine the source of a system with the aim of discovering anomalies and defects.</a:t>
            </a:r>
          </a:p>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Inspections do not require execution of a system so may be used before implementation.</a:t>
            </a:r>
          </a:p>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They may be applied to any representation of the system (requirements, </a:t>
            </a:r>
            <a:r>
              <a:rPr lang="en-US" sz="2400" b="0" strike="noStrike" spc="-1" dirty="0" err="1">
                <a:solidFill>
                  <a:srgbClr val="000000"/>
                </a:solidFill>
                <a:latin typeface="Corbel"/>
              </a:rPr>
              <a:t>design,configuration</a:t>
            </a:r>
            <a:r>
              <a:rPr lang="en-US" sz="2400" b="0" strike="noStrike" spc="-1" dirty="0">
                <a:solidFill>
                  <a:srgbClr val="000000"/>
                </a:solidFill>
                <a:latin typeface="Corbel"/>
              </a:rPr>
              <a:t> data, test data, etc.).</a:t>
            </a:r>
          </a:p>
          <a:p>
            <a:pPr marL="285840" indent="-28548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They have been shown to be an effective technique for discovering program errors.</a:t>
            </a:r>
          </a:p>
        </p:txBody>
      </p:sp>
      <p:sp>
        <p:nvSpPr>
          <p:cNvPr id="222" name="TextShape 3"/>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23" name="TextShape 4"/>
          <p:cNvSpPr txBox="1"/>
          <p:nvPr/>
        </p:nvSpPr>
        <p:spPr>
          <a:xfrm>
            <a:off x="8259120" y="6108120"/>
            <a:ext cx="427320" cy="364680"/>
          </a:xfrm>
          <a:prstGeom prst="rect">
            <a:avLst/>
          </a:prstGeom>
          <a:noFill/>
          <a:ln>
            <a:noFill/>
          </a:ln>
        </p:spPr>
        <p:txBody>
          <a:bodyPr anchor="ctr"/>
          <a:lstStyle/>
          <a:p>
            <a:pPr algn="r">
              <a:lnSpc>
                <a:spcPct val="100000"/>
              </a:lnSpc>
            </a:pPr>
            <a:fld id="{3246E2D4-B9FC-4253-A517-C5AACA309A50}" type="slidenum">
              <a:rPr lang="en-US" sz="1000" b="0" strike="noStrike" spc="-1">
                <a:solidFill>
                  <a:srgbClr val="000000"/>
                </a:solidFill>
                <a:latin typeface="Corbel"/>
              </a:rPr>
              <a:t>4</a:t>
            </a:fld>
            <a:endParaRPr lang="en-US" sz="1000" b="0" strike="noStrike" spc="-1">
              <a:latin typeface="Times New Roman"/>
            </a:endParaRPr>
          </a:p>
        </p:txBody>
      </p:sp>
    </p:spTree>
  </p:cSld>
  <p:clrMapOvr>
    <a:masterClrMapping/>
  </p:clrMapOvr>
  <p:transition spd="med">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982080" y="217503"/>
            <a:ext cx="7704360" cy="19807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An inspection checklist (a)</a:t>
            </a:r>
          </a:p>
        </p:txBody>
      </p:sp>
      <p:graphicFrame>
        <p:nvGraphicFramePr>
          <p:cNvPr id="229" name="Table 2"/>
          <p:cNvGraphicFramePr/>
          <p:nvPr>
            <p:extLst>
              <p:ext uri="{D42A27DB-BD31-4B8C-83A1-F6EECF244321}">
                <p14:modId xmlns:p14="http://schemas.microsoft.com/office/powerpoint/2010/main" val="2739100738"/>
              </p:ext>
            </p:extLst>
          </p:nvPr>
        </p:nvGraphicFramePr>
        <p:xfrm>
          <a:off x="515340" y="1805400"/>
          <a:ext cx="8229240" cy="4302720"/>
        </p:xfrm>
        <a:graphic>
          <a:graphicData uri="http://schemas.openxmlformats.org/drawingml/2006/table">
            <a:tbl>
              <a:tblPr/>
              <a:tblGrid>
                <a:gridCol w="1904760">
                  <a:extLst>
                    <a:ext uri="{9D8B030D-6E8A-4147-A177-3AD203B41FA5}">
                      <a16:colId xmlns:a16="http://schemas.microsoft.com/office/drawing/2014/main" val="20000"/>
                    </a:ext>
                  </a:extLst>
                </a:gridCol>
                <a:gridCol w="6324480">
                  <a:extLst>
                    <a:ext uri="{9D8B030D-6E8A-4147-A177-3AD203B41FA5}">
                      <a16:colId xmlns:a16="http://schemas.microsoft.com/office/drawing/2014/main" val="20001"/>
                    </a:ext>
                  </a:extLst>
                </a:gridCol>
              </a:tblGrid>
              <a:tr h="370800">
                <a:tc>
                  <a:txBody>
                    <a:bodyPr/>
                    <a:lstStyle/>
                    <a:p>
                      <a:pPr algn="just">
                        <a:lnSpc>
                          <a:spcPct val="100000"/>
                        </a:lnSpc>
                      </a:pPr>
                      <a:r>
                        <a:rPr lang="en-US" sz="1600" b="1" strike="noStrike" spc="-1">
                          <a:solidFill>
                            <a:srgbClr val="000000"/>
                          </a:solidFill>
                          <a:latin typeface="Arial"/>
                          <a:ea typeface="Times New Roman"/>
                        </a:rPr>
                        <a:t>Fault class</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30ACEC"/>
                    </a:solidFill>
                  </a:tcPr>
                </a:tc>
                <a:tc>
                  <a:txBody>
                    <a:bodyPr/>
                    <a:lstStyle/>
                    <a:p>
                      <a:pPr algn="just">
                        <a:lnSpc>
                          <a:spcPct val="100000"/>
                        </a:lnSpc>
                      </a:pPr>
                      <a:r>
                        <a:rPr lang="en-US" sz="1600" b="1" strike="noStrike" spc="-1">
                          <a:solidFill>
                            <a:srgbClr val="000000"/>
                          </a:solidFill>
                          <a:latin typeface="Arial"/>
                          <a:ea typeface="Times New Roman"/>
                        </a:rPr>
                        <a:t>Inspection check</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30ACEC"/>
                    </a:solidFill>
                  </a:tcPr>
                </a:tc>
                <a:extLst>
                  <a:ext uri="{0D108BD9-81ED-4DB2-BD59-A6C34878D82A}">
                    <a16:rowId xmlns:a16="http://schemas.microsoft.com/office/drawing/2014/main" val="10000"/>
                  </a:ext>
                </a:extLst>
              </a:tr>
              <a:tr h="370800">
                <a:tc>
                  <a:txBody>
                    <a:bodyPr/>
                    <a:lstStyle/>
                    <a:p>
                      <a:pPr algn="just">
                        <a:lnSpc>
                          <a:spcPct val="100000"/>
                        </a:lnSpc>
                      </a:pPr>
                      <a:r>
                        <a:rPr lang="en-US" sz="1600" b="0" strike="noStrike" spc="-1">
                          <a:solidFill>
                            <a:srgbClr val="000000"/>
                          </a:solidFill>
                          <a:latin typeface="Arial"/>
                          <a:ea typeface="Times New Roman"/>
                        </a:rPr>
                        <a:t>Data faults</a:t>
                      </a:r>
                      <a:endParaRPr lang="en-US" sz="1600" b="0" strike="noStrike" spc="-1">
                        <a:latin typeface="Arial"/>
                      </a:endParaRPr>
                    </a:p>
                  </a:txBody>
                  <a:tcPr marL="54360" marR="543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E2F7"/>
                    </a:solidFill>
                  </a:tcPr>
                </a:tc>
                <a:tc>
                  <a:txBody>
                    <a:bodyPr/>
                    <a:lstStyle/>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Are all program variables initialized before their values are used?</a:t>
                      </a:r>
                      <a:endParaRPr lang="en-US" sz="1600" b="0" strike="noStrike" spc="-1" dirty="0">
                        <a:latin typeface="Arial"/>
                      </a:endParaRPr>
                    </a:p>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Have all constants been named?</a:t>
                      </a:r>
                      <a:endParaRPr lang="en-US" sz="1600" b="0" strike="noStrike" spc="-1" dirty="0">
                        <a:latin typeface="Arial"/>
                      </a:endParaRPr>
                    </a:p>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Should the upper bound of arrays be equal to the size of the array or Size -1?</a:t>
                      </a:r>
                      <a:endParaRPr lang="en-US" sz="1600" b="0" strike="noStrike" spc="-1" dirty="0">
                        <a:latin typeface="Arial"/>
                      </a:endParaRPr>
                    </a:p>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If character strings are used, is a delimiter explicitly assigned?</a:t>
                      </a:r>
                      <a:endParaRPr lang="en-US" sz="1600" b="0" strike="noStrike" spc="-1" dirty="0">
                        <a:latin typeface="Arial"/>
                      </a:endParaRPr>
                    </a:p>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Is there any possibility of buffer overflow? </a:t>
                      </a:r>
                      <a:endParaRPr lang="en-US" sz="1600" b="0" strike="noStrike" spc="-1" dirty="0">
                        <a:latin typeface="Arial"/>
                      </a:endParaRPr>
                    </a:p>
                  </a:txBody>
                  <a:tcPr marL="54360" marR="543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E2F7"/>
                    </a:solidFill>
                  </a:tcPr>
                </a:tc>
                <a:extLst>
                  <a:ext uri="{0D108BD9-81ED-4DB2-BD59-A6C34878D82A}">
                    <a16:rowId xmlns:a16="http://schemas.microsoft.com/office/drawing/2014/main" val="10001"/>
                  </a:ext>
                </a:extLst>
              </a:tr>
              <a:tr h="370800">
                <a:tc>
                  <a:txBody>
                    <a:bodyPr/>
                    <a:lstStyle/>
                    <a:p>
                      <a:pPr algn="just">
                        <a:lnSpc>
                          <a:spcPct val="100000"/>
                        </a:lnSpc>
                      </a:pPr>
                      <a:r>
                        <a:rPr lang="en-US" sz="1600" b="0" strike="noStrike" spc="-1">
                          <a:solidFill>
                            <a:srgbClr val="000000"/>
                          </a:solidFill>
                          <a:latin typeface="Arial"/>
                          <a:ea typeface="Times New Roman"/>
                        </a:rPr>
                        <a:t>Control faults</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7F1FB"/>
                    </a:solidFill>
                  </a:tcPr>
                </a:tc>
                <a:tc>
                  <a:txBody>
                    <a:bodyPr/>
                    <a:lstStyle/>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For each conditional statement, is the condition correct?</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Is each loop certain to terminate?</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Are compound statements correctly bracketed?</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In case statements, are all possible cases accounted for?</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If a break is required after each case in case statements, has it been included?</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7F1FB"/>
                    </a:solidFill>
                  </a:tcPr>
                </a:tc>
                <a:extLst>
                  <a:ext uri="{0D108BD9-81ED-4DB2-BD59-A6C34878D82A}">
                    <a16:rowId xmlns:a16="http://schemas.microsoft.com/office/drawing/2014/main" val="10002"/>
                  </a:ext>
                </a:extLst>
              </a:tr>
              <a:tr h="370800">
                <a:tc>
                  <a:txBody>
                    <a:bodyPr/>
                    <a:lstStyle/>
                    <a:p>
                      <a:pPr algn="just">
                        <a:lnSpc>
                          <a:spcPct val="100000"/>
                        </a:lnSpc>
                      </a:pPr>
                      <a:r>
                        <a:rPr lang="en-US" sz="1600" b="0" strike="noStrike" spc="-1">
                          <a:solidFill>
                            <a:srgbClr val="000000"/>
                          </a:solidFill>
                          <a:latin typeface="Arial"/>
                          <a:ea typeface="Times New Roman"/>
                        </a:rPr>
                        <a:t>Input/output faults</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CDE2F7"/>
                    </a:solidFill>
                  </a:tcPr>
                </a:tc>
                <a:tc>
                  <a:txBody>
                    <a:bodyPr/>
                    <a:lstStyle/>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Are all input variables used?</a:t>
                      </a:r>
                      <a:endParaRPr lang="en-US" sz="1600" b="0" strike="noStrike" spc="-1" dirty="0">
                        <a:latin typeface="Arial"/>
                      </a:endParaRPr>
                    </a:p>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Are all output variables assigned a value before they are output?</a:t>
                      </a:r>
                      <a:endParaRPr lang="en-US" sz="1600" b="0" strike="noStrike" spc="-1" dirty="0">
                        <a:latin typeface="Arial"/>
                      </a:endParaRPr>
                    </a:p>
                    <a:p>
                      <a:pPr marL="343080" indent="-342720" algn="just">
                        <a:lnSpc>
                          <a:spcPct val="100000"/>
                        </a:lnSpc>
                        <a:buClr>
                          <a:srgbClr val="000000"/>
                        </a:buClr>
                        <a:buFont typeface="Symbol"/>
                        <a:buChar char=""/>
                      </a:pPr>
                      <a:r>
                        <a:rPr lang="en-US" sz="1600" b="0" strike="noStrike" spc="-1" dirty="0">
                          <a:solidFill>
                            <a:srgbClr val="000000"/>
                          </a:solidFill>
                          <a:latin typeface="Arial"/>
                          <a:ea typeface="Times New Roman"/>
                        </a:rPr>
                        <a:t>Can unexpected inputs cause corruption?</a:t>
                      </a:r>
                      <a:endParaRPr lang="en-US" sz="1600" b="0" strike="noStrike" spc="-1" dirty="0">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CDE2F7"/>
                    </a:solidFill>
                  </a:tcPr>
                </a:tc>
                <a:extLst>
                  <a:ext uri="{0D108BD9-81ED-4DB2-BD59-A6C34878D82A}">
                    <a16:rowId xmlns:a16="http://schemas.microsoft.com/office/drawing/2014/main" val="10003"/>
                  </a:ext>
                </a:extLst>
              </a:tr>
            </a:tbl>
          </a:graphicData>
        </a:graphic>
      </p:graphicFrame>
      <p:sp>
        <p:nvSpPr>
          <p:cNvPr id="230" name="TextShape 3"/>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31" name="TextShape 4"/>
          <p:cNvSpPr txBox="1"/>
          <p:nvPr/>
        </p:nvSpPr>
        <p:spPr>
          <a:xfrm>
            <a:off x="8259120" y="6108120"/>
            <a:ext cx="427320" cy="364680"/>
          </a:xfrm>
          <a:prstGeom prst="rect">
            <a:avLst/>
          </a:prstGeom>
          <a:noFill/>
          <a:ln>
            <a:noFill/>
          </a:ln>
        </p:spPr>
        <p:txBody>
          <a:bodyPr anchor="ctr"/>
          <a:lstStyle/>
          <a:p>
            <a:pPr algn="r">
              <a:lnSpc>
                <a:spcPct val="100000"/>
              </a:lnSpc>
            </a:pPr>
            <a:fld id="{E2CA5637-2FD7-4D25-B319-78FAD09908F8}" type="slidenum">
              <a:rPr lang="en-US" sz="1000" b="0" strike="noStrike" spc="-1">
                <a:solidFill>
                  <a:srgbClr val="000000"/>
                </a:solidFill>
                <a:latin typeface="Corbel"/>
              </a:rPr>
              <a:t>5</a:t>
            </a:fld>
            <a:endParaRPr lang="en-US" sz="1000" b="0" strike="noStrike" spc="-1">
              <a:latin typeface="Times New Roman"/>
            </a:endParaRPr>
          </a:p>
        </p:txBody>
      </p:sp>
    </p:spTree>
  </p:cSld>
  <p:clrMapOvr>
    <a:masterClrMapping/>
  </p:clrMapOvr>
  <p:transition spd="med">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982080" y="457200"/>
            <a:ext cx="7704360" cy="19807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An inspection checklist (b)</a:t>
            </a:r>
          </a:p>
        </p:txBody>
      </p:sp>
      <p:graphicFrame>
        <p:nvGraphicFramePr>
          <p:cNvPr id="233" name="Table 2"/>
          <p:cNvGraphicFramePr/>
          <p:nvPr/>
        </p:nvGraphicFramePr>
        <p:xfrm>
          <a:off x="380880" y="1828800"/>
          <a:ext cx="8229240" cy="4058880"/>
        </p:xfrm>
        <a:graphic>
          <a:graphicData uri="http://schemas.openxmlformats.org/drawingml/2006/table">
            <a:tbl>
              <a:tblPr/>
              <a:tblGrid>
                <a:gridCol w="2542320">
                  <a:extLst>
                    <a:ext uri="{9D8B030D-6E8A-4147-A177-3AD203B41FA5}">
                      <a16:colId xmlns:a16="http://schemas.microsoft.com/office/drawing/2014/main" val="20000"/>
                    </a:ext>
                  </a:extLst>
                </a:gridCol>
                <a:gridCol w="5686920">
                  <a:extLst>
                    <a:ext uri="{9D8B030D-6E8A-4147-A177-3AD203B41FA5}">
                      <a16:colId xmlns:a16="http://schemas.microsoft.com/office/drawing/2014/main" val="20001"/>
                    </a:ext>
                  </a:extLst>
                </a:gridCol>
              </a:tblGrid>
              <a:tr h="370800">
                <a:tc>
                  <a:txBody>
                    <a:bodyPr/>
                    <a:lstStyle/>
                    <a:p>
                      <a:pPr algn="just">
                        <a:lnSpc>
                          <a:spcPct val="100000"/>
                        </a:lnSpc>
                      </a:pPr>
                      <a:r>
                        <a:rPr lang="en-US" sz="1400" b="1" strike="noStrike" spc="-1">
                          <a:solidFill>
                            <a:srgbClr val="000000"/>
                          </a:solidFill>
                          <a:latin typeface="Arial"/>
                          <a:ea typeface="Times New Roman"/>
                        </a:rPr>
                        <a:t>Fault class</a:t>
                      </a:r>
                      <a:endParaRPr lang="en-US" sz="1400" b="0" strike="noStrike" spc="-1">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30ACEC"/>
                    </a:solidFill>
                  </a:tcPr>
                </a:tc>
                <a:tc>
                  <a:txBody>
                    <a:bodyPr/>
                    <a:lstStyle/>
                    <a:p>
                      <a:pPr algn="just">
                        <a:lnSpc>
                          <a:spcPct val="100000"/>
                        </a:lnSpc>
                      </a:pPr>
                      <a:r>
                        <a:rPr lang="en-US" sz="1400" b="1" strike="noStrike" spc="-1">
                          <a:solidFill>
                            <a:srgbClr val="000000"/>
                          </a:solidFill>
                          <a:latin typeface="Arial"/>
                          <a:ea typeface="Times New Roman"/>
                        </a:rPr>
                        <a:t>Inspection check</a:t>
                      </a:r>
                      <a:endParaRPr lang="en-US" sz="1400" b="0" strike="noStrike" spc="-1">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30ACEC"/>
                    </a:solidFill>
                  </a:tcPr>
                </a:tc>
                <a:extLst>
                  <a:ext uri="{0D108BD9-81ED-4DB2-BD59-A6C34878D82A}">
                    <a16:rowId xmlns:a16="http://schemas.microsoft.com/office/drawing/2014/main" val="10000"/>
                  </a:ext>
                </a:extLst>
              </a:tr>
              <a:tr h="370800">
                <a:tc>
                  <a:txBody>
                    <a:bodyPr/>
                    <a:lstStyle/>
                    <a:p>
                      <a:pPr algn="just">
                        <a:lnSpc>
                          <a:spcPct val="100000"/>
                        </a:lnSpc>
                      </a:pPr>
                      <a:r>
                        <a:rPr lang="en-US" sz="1600" b="0" strike="noStrike" spc="-1">
                          <a:solidFill>
                            <a:srgbClr val="000000"/>
                          </a:solidFill>
                          <a:latin typeface="Arial"/>
                          <a:ea typeface="Times New Roman"/>
                        </a:rPr>
                        <a:t>Interface faults</a:t>
                      </a:r>
                      <a:endParaRPr lang="en-US" sz="1600" b="0" strike="noStrike" spc="-1">
                        <a:latin typeface="Arial"/>
                      </a:endParaRPr>
                    </a:p>
                  </a:txBody>
                  <a:tcPr marL="54360" marR="543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E2F7"/>
                    </a:solidFill>
                  </a:tcPr>
                </a:tc>
                <a:tc>
                  <a:txBody>
                    <a:bodyPr/>
                    <a:lstStyle/>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Do all function and method calls have the correct number of parameters?</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Do formal and actual parameter types match? </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Are the parameters in the right order? </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If components access shared memory, do they have the same model of the shared memory structure?</a:t>
                      </a:r>
                      <a:endParaRPr lang="en-US" sz="1600" b="0" strike="noStrike" spc="-1">
                        <a:latin typeface="Arial"/>
                      </a:endParaRPr>
                    </a:p>
                  </a:txBody>
                  <a:tcPr marL="54360" marR="5436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E2F7"/>
                    </a:solidFill>
                  </a:tcPr>
                </a:tc>
                <a:extLst>
                  <a:ext uri="{0D108BD9-81ED-4DB2-BD59-A6C34878D82A}">
                    <a16:rowId xmlns:a16="http://schemas.microsoft.com/office/drawing/2014/main" val="10001"/>
                  </a:ext>
                </a:extLst>
              </a:tr>
              <a:tr h="370800">
                <a:tc>
                  <a:txBody>
                    <a:bodyPr/>
                    <a:lstStyle/>
                    <a:p>
                      <a:pPr algn="just">
                        <a:lnSpc>
                          <a:spcPct val="100000"/>
                        </a:lnSpc>
                      </a:pPr>
                      <a:r>
                        <a:rPr lang="en-US" sz="1600" b="0" strike="noStrike" spc="-1">
                          <a:solidFill>
                            <a:srgbClr val="000000"/>
                          </a:solidFill>
                          <a:latin typeface="Arial"/>
                          <a:ea typeface="Times New Roman"/>
                        </a:rPr>
                        <a:t>Storage management faults</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7F1FB"/>
                    </a:solidFill>
                  </a:tcPr>
                </a:tc>
                <a:tc>
                  <a:txBody>
                    <a:bodyPr/>
                    <a:lstStyle/>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If a linked structure is modified, have all links been correctly reassigned?</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If dynamic storage is used, has space been allocated correctly?</a:t>
                      </a:r>
                      <a:endParaRPr lang="en-US" sz="1600" b="0" strike="noStrike" spc="-1">
                        <a:latin typeface="Arial"/>
                      </a:endParaRPr>
                    </a:p>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Is space explicitly deallocated after it is no longer required?</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7F1FB"/>
                    </a:solidFill>
                  </a:tcPr>
                </a:tc>
                <a:extLst>
                  <a:ext uri="{0D108BD9-81ED-4DB2-BD59-A6C34878D82A}">
                    <a16:rowId xmlns:a16="http://schemas.microsoft.com/office/drawing/2014/main" val="10002"/>
                  </a:ext>
                </a:extLst>
              </a:tr>
              <a:tr h="370800">
                <a:tc>
                  <a:txBody>
                    <a:bodyPr/>
                    <a:lstStyle/>
                    <a:p>
                      <a:pPr algn="just">
                        <a:lnSpc>
                          <a:spcPct val="100000"/>
                        </a:lnSpc>
                      </a:pPr>
                      <a:r>
                        <a:rPr lang="en-US" sz="1600" b="0" strike="noStrike" spc="-1">
                          <a:solidFill>
                            <a:srgbClr val="000000"/>
                          </a:solidFill>
                          <a:latin typeface="Arial"/>
                          <a:ea typeface="Times New Roman"/>
                        </a:rPr>
                        <a:t>Exception management faults</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CDE2F7"/>
                    </a:solidFill>
                  </a:tcPr>
                </a:tc>
                <a:tc>
                  <a:txBody>
                    <a:bodyPr/>
                    <a:lstStyle/>
                    <a:p>
                      <a:pPr marL="343080" indent="-342720" algn="just">
                        <a:lnSpc>
                          <a:spcPct val="100000"/>
                        </a:lnSpc>
                        <a:buClr>
                          <a:srgbClr val="000000"/>
                        </a:buClr>
                        <a:buFont typeface="Symbol"/>
                        <a:buChar char=""/>
                      </a:pPr>
                      <a:r>
                        <a:rPr lang="en-US" sz="1600" b="0" strike="noStrike" spc="-1">
                          <a:solidFill>
                            <a:srgbClr val="000000"/>
                          </a:solidFill>
                          <a:latin typeface="Arial"/>
                          <a:ea typeface="Times New Roman"/>
                        </a:rPr>
                        <a:t>Have all possible error conditions been taken into account?</a:t>
                      </a:r>
                      <a:endParaRPr lang="en-US" sz="1600" b="0" strike="noStrike" spc="-1">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CDE2F7"/>
                    </a:solidFill>
                  </a:tcPr>
                </a:tc>
                <a:extLst>
                  <a:ext uri="{0D108BD9-81ED-4DB2-BD59-A6C34878D82A}">
                    <a16:rowId xmlns:a16="http://schemas.microsoft.com/office/drawing/2014/main" val="10003"/>
                  </a:ext>
                </a:extLst>
              </a:tr>
            </a:tbl>
          </a:graphicData>
        </a:graphic>
      </p:graphicFrame>
      <p:sp>
        <p:nvSpPr>
          <p:cNvPr id="234" name="TextShape 3"/>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35" name="TextShape 4"/>
          <p:cNvSpPr txBox="1"/>
          <p:nvPr/>
        </p:nvSpPr>
        <p:spPr>
          <a:xfrm>
            <a:off x="8259120" y="6108120"/>
            <a:ext cx="427320" cy="364680"/>
          </a:xfrm>
          <a:prstGeom prst="rect">
            <a:avLst/>
          </a:prstGeom>
          <a:noFill/>
          <a:ln>
            <a:noFill/>
          </a:ln>
        </p:spPr>
        <p:txBody>
          <a:bodyPr anchor="ctr"/>
          <a:lstStyle/>
          <a:p>
            <a:pPr algn="r">
              <a:lnSpc>
                <a:spcPct val="100000"/>
              </a:lnSpc>
            </a:pPr>
            <a:fld id="{920ADD1E-1C0D-4B46-95E6-B098B3504247}" type="slidenum">
              <a:rPr lang="en-US" sz="1000" b="0" strike="noStrike" spc="-1">
                <a:solidFill>
                  <a:srgbClr val="000000"/>
                </a:solidFill>
                <a:latin typeface="Corbel"/>
              </a:rPr>
              <a:t>6</a:t>
            </a:fld>
            <a:endParaRPr lang="en-US" sz="1000" b="0" strike="noStrike" spc="-1">
              <a:latin typeface="Times New Roman"/>
            </a:endParaRPr>
          </a:p>
        </p:txBody>
      </p:sp>
    </p:spTree>
  </p:cSld>
  <p:clrMapOvr>
    <a:masterClrMapping/>
  </p:clrMapOvr>
  <p:transition spd="med">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67640" y="2349000"/>
            <a:ext cx="8208720" cy="1142640"/>
          </a:xfrm>
          <a:prstGeom prst="rect">
            <a:avLst/>
          </a:prstGeom>
          <a:noFill/>
          <a:ln>
            <a:noFill/>
          </a:ln>
        </p:spPr>
        <p:txBody>
          <a:bodyPr anchor="ctr">
            <a:normAutofit/>
          </a:bodyPr>
          <a:lstStyle/>
          <a:p>
            <a:pPr algn="ctr">
              <a:lnSpc>
                <a:spcPct val="100000"/>
              </a:lnSpc>
            </a:pPr>
            <a:r>
              <a:rPr lang="en-US" sz="4000" b="0" strike="noStrike" spc="-1">
                <a:solidFill>
                  <a:srgbClr val="000000"/>
                </a:solidFill>
                <a:latin typeface="Corbel"/>
              </a:rPr>
              <a:t>Quality management and agile development</a:t>
            </a:r>
          </a:p>
        </p:txBody>
      </p:sp>
      <p:sp>
        <p:nvSpPr>
          <p:cNvPr id="238" name="TextShape 3"/>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39" name="TextShape 4"/>
          <p:cNvSpPr txBox="1"/>
          <p:nvPr/>
        </p:nvSpPr>
        <p:spPr>
          <a:xfrm>
            <a:off x="8259120" y="6108120"/>
            <a:ext cx="427320" cy="364680"/>
          </a:xfrm>
          <a:prstGeom prst="rect">
            <a:avLst/>
          </a:prstGeom>
          <a:noFill/>
          <a:ln>
            <a:noFill/>
          </a:ln>
        </p:spPr>
        <p:txBody>
          <a:bodyPr anchor="ctr"/>
          <a:lstStyle/>
          <a:p>
            <a:pPr algn="r">
              <a:lnSpc>
                <a:spcPct val="100000"/>
              </a:lnSpc>
            </a:pPr>
            <a:fld id="{2490C479-7BE3-4193-A48A-5BC035D9D019}" type="slidenum">
              <a:rPr lang="en-US" sz="1000" b="0" strike="noStrike" spc="-1">
                <a:solidFill>
                  <a:srgbClr val="000000"/>
                </a:solidFill>
                <a:latin typeface="Corbel"/>
              </a:rPr>
              <a:t>7</a:t>
            </a:fld>
            <a:endParaRPr lang="en-US" sz="1000" b="0" strike="noStrike" spc="-1">
              <a:latin typeface="Times New Roman"/>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982080" y="457200"/>
            <a:ext cx="7704360" cy="19807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Quality management and agile development</a:t>
            </a:r>
          </a:p>
        </p:txBody>
      </p:sp>
      <p:sp>
        <p:nvSpPr>
          <p:cNvPr id="241" name="TextShape 2"/>
          <p:cNvSpPr txBox="1"/>
          <p:nvPr/>
        </p:nvSpPr>
        <p:spPr>
          <a:xfrm>
            <a:off x="982080" y="2666880"/>
            <a:ext cx="7704360" cy="3332520"/>
          </a:xfrm>
          <a:prstGeom prst="rect">
            <a:avLst/>
          </a:prstGeom>
          <a:noFill/>
          <a:ln>
            <a:noFill/>
          </a:ln>
        </p:spPr>
        <p:txBody>
          <a:bodyPr anchor="ctr">
            <a:normAutofit/>
          </a:bodyPr>
          <a:lstStyle/>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Quality management in agile development is informal rather than document-based. </a:t>
            </a: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It relies on establishing a quality culture, where all team members feel responsible for software quality and take actions to ensure that quality is maintained.  </a:t>
            </a:r>
          </a:p>
          <a:p>
            <a:pPr marL="285840" indent="-28548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The agile community is fundamentally opposed to what it sees as the bureaucratic overheads of standards-based approaches and quality processes as embodied in ISO 9001. </a:t>
            </a:r>
          </a:p>
        </p:txBody>
      </p:sp>
      <p:sp>
        <p:nvSpPr>
          <p:cNvPr id="243" name="TextShape 4"/>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44" name="TextShape 5"/>
          <p:cNvSpPr txBox="1"/>
          <p:nvPr/>
        </p:nvSpPr>
        <p:spPr>
          <a:xfrm>
            <a:off x="8259120" y="6108120"/>
            <a:ext cx="427320" cy="364680"/>
          </a:xfrm>
          <a:prstGeom prst="rect">
            <a:avLst/>
          </a:prstGeom>
          <a:noFill/>
          <a:ln>
            <a:noFill/>
          </a:ln>
        </p:spPr>
        <p:txBody>
          <a:bodyPr anchor="ctr"/>
          <a:lstStyle/>
          <a:p>
            <a:pPr algn="r">
              <a:lnSpc>
                <a:spcPct val="100000"/>
              </a:lnSpc>
            </a:pPr>
            <a:fld id="{137A15EB-1DB8-44EF-BB0F-6A6B9611B126}" type="slidenum">
              <a:rPr lang="en-US" sz="1000" b="0" strike="noStrike" spc="-1">
                <a:solidFill>
                  <a:srgbClr val="000000"/>
                </a:solidFill>
                <a:latin typeface="Corbel"/>
              </a:rPr>
              <a:t>8</a:t>
            </a:fld>
            <a:endParaRPr lang="en-US" sz="1000" b="0" strike="noStrike" spc="-1">
              <a:latin typeface="Times New Roman"/>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982080" y="457200"/>
            <a:ext cx="7704360" cy="1980720"/>
          </a:xfrm>
          <a:prstGeom prst="rect">
            <a:avLst/>
          </a:prstGeom>
          <a:noFill/>
          <a:ln>
            <a:noFill/>
          </a:ln>
        </p:spPr>
        <p:txBody>
          <a:bodyPr anchor="ctr"/>
          <a:lstStyle/>
          <a:p>
            <a:pPr algn="ctr">
              <a:lnSpc>
                <a:spcPct val="100000"/>
              </a:lnSpc>
            </a:pPr>
            <a:r>
              <a:rPr lang="en-US" sz="4000" b="0" strike="noStrike" spc="-1">
                <a:solidFill>
                  <a:srgbClr val="000000"/>
                </a:solidFill>
                <a:latin typeface="Corbel"/>
              </a:rPr>
              <a:t>Shared good practice</a:t>
            </a:r>
          </a:p>
        </p:txBody>
      </p:sp>
      <p:sp>
        <p:nvSpPr>
          <p:cNvPr id="246" name="TextShape 2"/>
          <p:cNvSpPr txBox="1"/>
          <p:nvPr/>
        </p:nvSpPr>
        <p:spPr>
          <a:xfrm>
            <a:off x="982080" y="2666880"/>
            <a:ext cx="7704360" cy="3332520"/>
          </a:xfrm>
          <a:prstGeom prst="rect">
            <a:avLst/>
          </a:prstGeom>
          <a:noFill/>
          <a:ln>
            <a:noFill/>
          </a:ln>
        </p:spPr>
        <p:txBody>
          <a:bodyPr anchor="ctr">
            <a:normAutofit fontScale="85000" lnSpcReduction="20000"/>
          </a:bodyPr>
          <a:lstStyle/>
          <a:p>
            <a:pPr marL="285840" indent="-285480">
              <a:lnSpc>
                <a:spcPct val="100000"/>
              </a:lnSpc>
              <a:spcBef>
                <a:spcPts val="479"/>
              </a:spcBef>
              <a:spcAft>
                <a:spcPts val="601"/>
              </a:spcAft>
              <a:buClr>
                <a:srgbClr val="1287C3"/>
              </a:buClr>
              <a:buSzPct val="145000"/>
              <a:buFont typeface="Arial"/>
              <a:buChar char="•"/>
            </a:pPr>
            <a:r>
              <a:rPr lang="en-US" sz="2400" b="0" i="1" strike="noStrike" spc="-1" dirty="0">
                <a:solidFill>
                  <a:srgbClr val="000000"/>
                </a:solidFill>
                <a:latin typeface="Corbel"/>
              </a:rPr>
              <a:t>Check before check-in</a:t>
            </a:r>
            <a:r>
              <a:rPr lang="en-US" sz="2400" b="0" strike="noStrike" spc="-1" dirty="0">
                <a:solidFill>
                  <a:srgbClr val="000000"/>
                </a:solidFill>
                <a:latin typeface="Corbel"/>
              </a:rPr>
              <a:t>  </a:t>
            </a:r>
          </a:p>
          <a:p>
            <a:pPr marL="743040" lvl="1" indent="-285480">
              <a:lnSpc>
                <a:spcPct val="100000"/>
              </a:lnSpc>
              <a:spcBef>
                <a:spcPts val="400"/>
              </a:spcBef>
              <a:spcAft>
                <a:spcPts val="601"/>
              </a:spcAft>
              <a:buClr>
                <a:srgbClr val="1287C3"/>
              </a:buClr>
              <a:buSzPct val="145000"/>
              <a:buFont typeface="Arial"/>
              <a:buChar char="•"/>
            </a:pPr>
            <a:r>
              <a:rPr lang="en-US" sz="2000" b="0" strike="noStrike" spc="-1" dirty="0">
                <a:solidFill>
                  <a:srgbClr val="000000"/>
                </a:solidFill>
                <a:latin typeface="Corbel"/>
              </a:rPr>
              <a:t>Programmers are responsible for organizing their own code reviews with other team members before the code is checked in to the build system.</a:t>
            </a:r>
          </a:p>
          <a:p>
            <a:pPr marL="285840" indent="-285480">
              <a:lnSpc>
                <a:spcPct val="100000"/>
              </a:lnSpc>
              <a:spcBef>
                <a:spcPts val="479"/>
              </a:spcBef>
              <a:spcAft>
                <a:spcPts val="601"/>
              </a:spcAft>
              <a:buClr>
                <a:srgbClr val="1287C3"/>
              </a:buClr>
              <a:buSzPct val="145000"/>
              <a:buFont typeface="Arial"/>
              <a:buChar char="•"/>
            </a:pPr>
            <a:r>
              <a:rPr lang="en-US" sz="2400" b="0" i="1" strike="noStrike" spc="-1" dirty="0">
                <a:solidFill>
                  <a:srgbClr val="000000"/>
                </a:solidFill>
                <a:latin typeface="Corbel"/>
              </a:rPr>
              <a:t>Never break the build</a:t>
            </a:r>
            <a:r>
              <a:rPr lang="en-US" sz="2400" b="0" strike="noStrike" spc="-1" dirty="0">
                <a:solidFill>
                  <a:srgbClr val="000000"/>
                </a:solidFill>
                <a:latin typeface="Corbel"/>
              </a:rPr>
              <a:t> </a:t>
            </a:r>
          </a:p>
          <a:p>
            <a:pPr marL="743040" lvl="1" indent="-285480">
              <a:lnSpc>
                <a:spcPct val="100000"/>
              </a:lnSpc>
              <a:spcBef>
                <a:spcPts val="400"/>
              </a:spcBef>
              <a:spcAft>
                <a:spcPts val="601"/>
              </a:spcAft>
              <a:buClr>
                <a:srgbClr val="1287C3"/>
              </a:buClr>
              <a:buSzPct val="145000"/>
              <a:buFont typeface="Arial"/>
              <a:buChar char="•"/>
            </a:pPr>
            <a:r>
              <a:rPr lang="en-US" sz="2000" b="0" strike="noStrike" spc="-1" dirty="0">
                <a:solidFill>
                  <a:srgbClr val="000000"/>
                </a:solidFill>
                <a:latin typeface="Corbel"/>
              </a:rPr>
              <a:t>Team members should not check in code that causes the system to fail. Developers have to test their code changes against the whole system and be confident that these work as expected. </a:t>
            </a:r>
          </a:p>
          <a:p>
            <a:pPr marL="285840" indent="-285480">
              <a:lnSpc>
                <a:spcPct val="100000"/>
              </a:lnSpc>
              <a:spcBef>
                <a:spcPts val="479"/>
              </a:spcBef>
              <a:spcAft>
                <a:spcPts val="601"/>
              </a:spcAft>
              <a:buClr>
                <a:srgbClr val="1287C3"/>
              </a:buClr>
              <a:buSzPct val="145000"/>
              <a:buFont typeface="Arial"/>
              <a:buChar char="•"/>
            </a:pPr>
            <a:r>
              <a:rPr lang="en-US" sz="2400" b="0" i="1" strike="noStrike" spc="-1" dirty="0">
                <a:solidFill>
                  <a:srgbClr val="000000"/>
                </a:solidFill>
                <a:latin typeface="Corbel"/>
              </a:rPr>
              <a:t>Fix problems when you see them</a:t>
            </a:r>
            <a:r>
              <a:rPr lang="en-US" sz="2400" b="0" strike="noStrike" spc="-1" dirty="0">
                <a:solidFill>
                  <a:srgbClr val="000000"/>
                </a:solidFill>
                <a:latin typeface="Corbel"/>
              </a:rPr>
              <a:t> </a:t>
            </a:r>
          </a:p>
          <a:p>
            <a:pPr marL="743040" lvl="1" indent="-285480">
              <a:lnSpc>
                <a:spcPct val="100000"/>
              </a:lnSpc>
              <a:spcBef>
                <a:spcPts val="400"/>
              </a:spcBef>
              <a:spcAft>
                <a:spcPts val="601"/>
              </a:spcAft>
              <a:buClr>
                <a:srgbClr val="1287C3"/>
              </a:buClr>
              <a:buSzPct val="145000"/>
              <a:buFont typeface="Arial"/>
              <a:buChar char="•"/>
            </a:pPr>
            <a:r>
              <a:rPr lang="en-US" sz="2000" b="0" strike="noStrike" spc="-1" dirty="0">
                <a:solidFill>
                  <a:srgbClr val="000000"/>
                </a:solidFill>
                <a:latin typeface="Corbel"/>
              </a:rPr>
              <a:t>If a programmer discovers problems or obscurities in code developed by someone else, they can fix these directly rather than referring them back to the original developer. </a:t>
            </a:r>
          </a:p>
          <a:p>
            <a:pPr>
              <a:lnSpc>
                <a:spcPct val="100000"/>
              </a:lnSpc>
              <a:spcBef>
                <a:spcPts val="479"/>
              </a:spcBef>
              <a:spcAft>
                <a:spcPts val="601"/>
              </a:spcAft>
            </a:pPr>
            <a:endParaRPr lang="en-US" sz="2000" b="0" strike="noStrike" spc="-1" dirty="0">
              <a:solidFill>
                <a:srgbClr val="000000"/>
              </a:solidFill>
              <a:latin typeface="Corbel"/>
            </a:endParaRPr>
          </a:p>
        </p:txBody>
      </p:sp>
      <p:sp>
        <p:nvSpPr>
          <p:cNvPr id="248" name="TextShape 4"/>
          <p:cNvSpPr txBox="1"/>
          <p:nvPr/>
        </p:nvSpPr>
        <p:spPr>
          <a:xfrm>
            <a:off x="1972800" y="6108120"/>
            <a:ext cx="5314320" cy="364680"/>
          </a:xfrm>
          <a:prstGeom prst="rect">
            <a:avLst/>
          </a:prstGeom>
          <a:noFill/>
          <a:ln>
            <a:noFill/>
          </a:ln>
        </p:spPr>
        <p:txBody>
          <a:bodyPr anchor="ctr"/>
          <a:lstStyle/>
          <a:p>
            <a:pPr>
              <a:lnSpc>
                <a:spcPct val="100000"/>
              </a:lnSpc>
            </a:pPr>
            <a:r>
              <a:rPr lang="en-US" sz="1000" b="0" strike="noStrike" spc="-1">
                <a:solidFill>
                  <a:srgbClr val="000000"/>
                </a:solidFill>
                <a:latin typeface="Corbel"/>
              </a:rPr>
              <a:t>Chapter 24 Quality management</a:t>
            </a:r>
            <a:endParaRPr lang="en-US" sz="1000" b="0" strike="noStrike" spc="-1">
              <a:latin typeface="Times New Roman"/>
            </a:endParaRPr>
          </a:p>
        </p:txBody>
      </p:sp>
      <p:sp>
        <p:nvSpPr>
          <p:cNvPr id="249" name="TextShape 5"/>
          <p:cNvSpPr txBox="1"/>
          <p:nvPr/>
        </p:nvSpPr>
        <p:spPr>
          <a:xfrm>
            <a:off x="8259120" y="6108120"/>
            <a:ext cx="427320" cy="364680"/>
          </a:xfrm>
          <a:prstGeom prst="rect">
            <a:avLst/>
          </a:prstGeom>
          <a:noFill/>
          <a:ln>
            <a:noFill/>
          </a:ln>
        </p:spPr>
        <p:txBody>
          <a:bodyPr anchor="ctr"/>
          <a:lstStyle/>
          <a:p>
            <a:pPr algn="r">
              <a:lnSpc>
                <a:spcPct val="100000"/>
              </a:lnSpc>
            </a:pPr>
            <a:fld id="{C52785BB-3D20-4AFA-B5B9-F53FCCD324EF}" type="slidenum">
              <a:rPr lang="en-US" sz="1000" b="0" strike="noStrike" spc="-1">
                <a:solidFill>
                  <a:srgbClr val="000000"/>
                </a:solidFill>
                <a:latin typeface="Corbel"/>
              </a:rPr>
              <a:t>9</a:t>
            </a:fld>
            <a:endParaRPr lang="en-US" sz="1000" b="0" strike="noStrike" spc="-1">
              <a:latin typeface="Times New Roman"/>
            </a:endParaRPr>
          </a:p>
        </p:txBody>
      </p:sp>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916</TotalTime>
  <Pages>55</Pages>
  <Words>786</Words>
  <Application>Microsoft Office PowerPoint</Application>
  <PresentationFormat>On-screen Show (4:3)</PresentationFormat>
  <Paragraphs>85</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Corbel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FastPc</dc:creator>
  <dc:description/>
  <cp:lastModifiedBy>FastPc</cp:lastModifiedBy>
  <cp:revision>64</cp:revision>
  <cp:lastPrinted>2010-02-15T15:10:11Z</cp:lastPrinted>
  <dcterms:created xsi:type="dcterms:W3CDTF">2010-02-15T15:08:46Z</dcterms:created>
  <dcterms:modified xsi:type="dcterms:W3CDTF">2022-05-16T07:13:57Z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68</vt:i4>
  </property>
</Properties>
</file>