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36"/>
  </p:notesMasterIdLst>
  <p:handoutMasterIdLst>
    <p:handoutMasterId r:id="rId37"/>
  </p:handoutMasterIdLst>
  <p:sldIdLst>
    <p:sldId id="256" r:id="rId2"/>
    <p:sldId id="306" r:id="rId3"/>
    <p:sldId id="307" r:id="rId4"/>
    <p:sldId id="308" r:id="rId5"/>
    <p:sldId id="310" r:id="rId6"/>
    <p:sldId id="331" r:id="rId7"/>
    <p:sldId id="335" r:id="rId8"/>
    <p:sldId id="284" r:id="rId9"/>
    <p:sldId id="285" r:id="rId10"/>
    <p:sldId id="286" r:id="rId11"/>
    <p:sldId id="287" r:id="rId12"/>
    <p:sldId id="316" r:id="rId13"/>
    <p:sldId id="334" r:id="rId14"/>
    <p:sldId id="302" r:id="rId15"/>
    <p:sldId id="317" r:id="rId16"/>
    <p:sldId id="260" r:id="rId17"/>
    <p:sldId id="261" r:id="rId18"/>
    <p:sldId id="318" r:id="rId19"/>
    <p:sldId id="319" r:id="rId20"/>
    <p:sldId id="320" r:id="rId21"/>
    <p:sldId id="321" r:id="rId22"/>
    <p:sldId id="262" r:id="rId23"/>
    <p:sldId id="323" r:id="rId24"/>
    <p:sldId id="324" r:id="rId25"/>
    <p:sldId id="322" r:id="rId26"/>
    <p:sldId id="263" r:id="rId27"/>
    <p:sldId id="325" r:id="rId28"/>
    <p:sldId id="326" r:id="rId29"/>
    <p:sldId id="327" r:id="rId30"/>
    <p:sldId id="339" r:id="rId31"/>
    <p:sldId id="336" r:id="rId32"/>
    <p:sldId id="338" r:id="rId33"/>
    <p:sldId id="332" r:id="rId34"/>
    <p:sldId id="33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48" autoAdjust="0"/>
  </p:normalViewPr>
  <p:slideViewPr>
    <p:cSldViewPr snapToGrid="0" snapToObjects="1">
      <p:cViewPr varScale="1">
        <p:scale>
          <a:sx n="98" d="100"/>
          <a:sy n="98" d="100"/>
        </p:scale>
        <p:origin x="1974"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web service is a standard representation for some computational or information resource that can be used by other programs.</a:t>
            </a:r>
          </a:p>
        </p:txBody>
      </p:sp>
      <p:sp>
        <p:nvSpPr>
          <p:cNvPr id="4" name="Slide Number Placeholder 3"/>
          <p:cNvSpPr>
            <a:spLocks noGrp="1"/>
          </p:cNvSpPr>
          <p:nvPr>
            <p:ph type="sldNum" sz="quarter" idx="5"/>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50117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software-controlled insulin delivery system uses a microsensor embedded in the patient to measure some blood parameter that is proportional to the sugar level. This is then sent to the pump controller. This controller computes the sugar level and the amount of insulin that is needed. It then sends signals to a miniaturized pump to deliver the insulin via a permanently attached needle.    </a:t>
            </a:r>
          </a:p>
        </p:txBody>
      </p:sp>
      <p:sp>
        <p:nvSpPr>
          <p:cNvPr id="4" name="Slide Number Placeholder 3"/>
          <p:cNvSpPr>
            <a:spLocks noGrp="1"/>
          </p:cNvSpPr>
          <p:nvPr>
            <p:ph type="sldNum" sz="quarter" idx="5"/>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143274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0964-5228-411F-A7E3-4444BE3D674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E1756C8-B716-46AF-8FEC-4922B714E0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A4386AC-1359-4D81-8EAF-76E32BE88B3F}"/>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B46CD3D6-7748-4E80-8CDB-FFE4B6FC560E}"/>
              </a:ext>
            </a:extLst>
          </p:cNvPr>
          <p:cNvSpPr>
            <a:spLocks noGrp="1"/>
          </p:cNvSpPr>
          <p:nvPr>
            <p:ph type="ftr" sz="quarter" idx="11"/>
          </p:nvPr>
        </p:nvSpPr>
        <p:spPr/>
        <p:txBody>
          <a:bodyPr/>
          <a:lstStyle/>
          <a:p>
            <a:r>
              <a:rPr lang="en-US"/>
              <a:t>Chapter 1 Introduction</a:t>
            </a:r>
            <a:endParaRPr lang="en-US" dirty="0"/>
          </a:p>
        </p:txBody>
      </p:sp>
      <p:sp>
        <p:nvSpPr>
          <p:cNvPr id="6" name="Slide Number Placeholder 5">
            <a:extLst>
              <a:ext uri="{FF2B5EF4-FFF2-40B4-BE49-F238E27FC236}">
                <a16:creationId xmlns:a16="http://schemas.microsoft.com/office/drawing/2014/main" id="{CFAD50D2-A440-4B3A-A430-A69010C53667}"/>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2816897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21A2-F864-462D-9B07-DDCEB1F7F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06DB0-912C-4B3B-A0D7-E9E5808C1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5D81B-7B1C-4C43-862C-D0D661508651}"/>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7E4E90AB-3644-4DA1-8BD7-C3B3773C938B}"/>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BD203C51-2E52-446E-B37A-E3770B46F4E7}"/>
              </a:ext>
            </a:extLst>
          </p:cNvPr>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770899583"/>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49D77-1105-4313-B1B9-0B03E237D9D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F5D06-0229-4653-AE4C-99E57181F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2C1F9-1D60-4EBD-80CB-B4C7314B294A}"/>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E25AF8D8-D35F-4D6F-A6E4-863FE33BDF85}"/>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7BEF0D5A-6AF9-4A2C-A12B-0517DD0E12F6}"/>
              </a:ext>
            </a:extLst>
          </p:cNvPr>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60620945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88C1-AA9A-4FA1-95A4-B0C40D01C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6301B-BE31-402D-8451-170EF59DC5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9B2DB-C074-4D09-B8BC-D749B8D19847}"/>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5ED1C9C2-2263-44DB-928A-7635AA386DDE}"/>
              </a:ext>
            </a:extLst>
          </p:cNvPr>
          <p:cNvSpPr>
            <a:spLocks noGrp="1"/>
          </p:cNvSpPr>
          <p:nvPr>
            <p:ph type="ftr" sz="quarter" idx="11"/>
          </p:nvPr>
        </p:nvSpPr>
        <p:spPr/>
        <p:txBody>
          <a:bodyPr/>
          <a:lstStyle/>
          <a:p>
            <a:r>
              <a:rPr lang="en-US"/>
              <a:t>Chapter 1 Introduction</a:t>
            </a:r>
            <a:endParaRPr lang="en-US" dirty="0"/>
          </a:p>
        </p:txBody>
      </p:sp>
      <p:sp>
        <p:nvSpPr>
          <p:cNvPr id="6" name="Slide Number Placeholder 5">
            <a:extLst>
              <a:ext uri="{FF2B5EF4-FFF2-40B4-BE49-F238E27FC236}">
                <a16:creationId xmlns:a16="http://schemas.microsoft.com/office/drawing/2014/main" id="{2F6DEB03-C02F-453E-8F38-938F4083FD0F}"/>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09574186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20CF-0B1E-42E8-B504-D20CECE4B4B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77B8E73-78E9-4DCE-B375-63D332FCE9C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4B50F-0D9A-479A-BBBC-A83C6EB1D016}"/>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203DA6D2-C018-4967-AEFF-41D4E925E89E}"/>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42FBC59B-007F-4385-B1B2-679BF9BE8C7A}"/>
              </a:ext>
            </a:extLst>
          </p:cNvPr>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5946872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122-5854-4864-B2C1-5D52C4AFF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07935-F4E2-4EBD-B495-6021155D663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E71077-B25E-464B-AF7E-E97E19FDBC6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96E4B5-1913-4741-8C12-CF5FB6EA324B}"/>
              </a:ext>
            </a:extLst>
          </p:cNvPr>
          <p:cNvSpPr>
            <a:spLocks noGrp="1"/>
          </p:cNvSpPr>
          <p:nvPr>
            <p:ph type="dt" sz="half" idx="10"/>
          </p:nvPr>
        </p:nvSpPr>
        <p:spPr/>
        <p:txBody>
          <a:bodyPr/>
          <a:lstStyle/>
          <a:p>
            <a:r>
              <a:rPr lang="en-GB"/>
              <a:t>30/10/2014</a:t>
            </a:r>
            <a:endParaRPr lang="en-US"/>
          </a:p>
        </p:txBody>
      </p:sp>
      <p:sp>
        <p:nvSpPr>
          <p:cNvPr id="6" name="Footer Placeholder 5">
            <a:extLst>
              <a:ext uri="{FF2B5EF4-FFF2-40B4-BE49-F238E27FC236}">
                <a16:creationId xmlns:a16="http://schemas.microsoft.com/office/drawing/2014/main" id="{35E05B49-7962-4260-89B1-EFAB1F1267A3}"/>
              </a:ext>
            </a:extLst>
          </p:cNvPr>
          <p:cNvSpPr>
            <a:spLocks noGrp="1"/>
          </p:cNvSpPr>
          <p:nvPr>
            <p:ph type="ftr" sz="quarter" idx="11"/>
          </p:nvPr>
        </p:nvSpPr>
        <p:spPr/>
        <p:txBody>
          <a:bodyPr/>
          <a:lstStyle/>
          <a:p>
            <a:r>
              <a:rPr lang="en-US"/>
              <a:t>Chapter 1 Introduction</a:t>
            </a:r>
            <a:endParaRPr lang="en-US" dirty="0"/>
          </a:p>
        </p:txBody>
      </p:sp>
      <p:sp>
        <p:nvSpPr>
          <p:cNvPr id="7" name="Slide Number Placeholder 6">
            <a:extLst>
              <a:ext uri="{FF2B5EF4-FFF2-40B4-BE49-F238E27FC236}">
                <a16:creationId xmlns:a16="http://schemas.microsoft.com/office/drawing/2014/main" id="{FFB50A81-F0E4-40C2-8B30-B34361E520C1}"/>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356752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808E-A2A2-4B4B-B3C5-6FD8D3EB4EE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7B33B-31BC-4A0F-AA3D-D79230A292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60C6A-661F-47A5-9F00-C29B7965D0B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B376C-72E6-4C93-8DFD-7ABDD82DED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9AF7B-81AB-45D7-8383-A6E5298C30B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8B1A6-D39B-4BC1-9CF4-010E4FDCA12A}"/>
              </a:ext>
            </a:extLst>
          </p:cNvPr>
          <p:cNvSpPr>
            <a:spLocks noGrp="1"/>
          </p:cNvSpPr>
          <p:nvPr>
            <p:ph type="dt" sz="half" idx="10"/>
          </p:nvPr>
        </p:nvSpPr>
        <p:spPr/>
        <p:txBody>
          <a:bodyPr/>
          <a:lstStyle/>
          <a:p>
            <a:pPr>
              <a:defRPr/>
            </a:pPr>
            <a:r>
              <a:rPr lang="en-GB"/>
              <a:t>30/10/2014</a:t>
            </a:r>
            <a:endParaRPr lang="en-US"/>
          </a:p>
        </p:txBody>
      </p:sp>
      <p:sp>
        <p:nvSpPr>
          <p:cNvPr id="8" name="Footer Placeholder 7">
            <a:extLst>
              <a:ext uri="{FF2B5EF4-FFF2-40B4-BE49-F238E27FC236}">
                <a16:creationId xmlns:a16="http://schemas.microsoft.com/office/drawing/2014/main" id="{A2175026-AD69-4ABA-B1A2-80A54A82A08C}"/>
              </a:ext>
            </a:extLst>
          </p:cNvPr>
          <p:cNvSpPr>
            <a:spLocks noGrp="1"/>
          </p:cNvSpPr>
          <p:nvPr>
            <p:ph type="ftr" sz="quarter" idx="11"/>
          </p:nvPr>
        </p:nvSpPr>
        <p:spPr/>
        <p:txBody>
          <a:bodyPr/>
          <a:lstStyle/>
          <a:p>
            <a:pPr>
              <a:defRPr/>
            </a:pPr>
            <a:r>
              <a:rPr lang="en-US"/>
              <a:t>Chapter 1 Introduction</a:t>
            </a:r>
          </a:p>
        </p:txBody>
      </p:sp>
      <p:sp>
        <p:nvSpPr>
          <p:cNvPr id="9" name="Slide Number Placeholder 8">
            <a:extLst>
              <a:ext uri="{FF2B5EF4-FFF2-40B4-BE49-F238E27FC236}">
                <a16:creationId xmlns:a16="http://schemas.microsoft.com/office/drawing/2014/main" id="{F20AFED3-78CF-4BF9-8715-2E1E23270254}"/>
              </a:ext>
            </a:extLst>
          </p:cNvPr>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911390716"/>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CD13-2853-42EE-BF9F-AF7BC435B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1343A-BA76-4505-9047-72887C9D2E3A}"/>
              </a:ext>
            </a:extLst>
          </p:cNvPr>
          <p:cNvSpPr>
            <a:spLocks noGrp="1"/>
          </p:cNvSpPr>
          <p:nvPr>
            <p:ph type="dt" sz="half" idx="10"/>
          </p:nvPr>
        </p:nvSpPr>
        <p:spPr/>
        <p:txBody>
          <a:bodyPr/>
          <a:lstStyle/>
          <a:p>
            <a:pPr>
              <a:defRPr/>
            </a:pPr>
            <a:r>
              <a:rPr lang="en-GB"/>
              <a:t>30/10/2014</a:t>
            </a:r>
            <a:endParaRPr lang="en-US"/>
          </a:p>
        </p:txBody>
      </p:sp>
      <p:sp>
        <p:nvSpPr>
          <p:cNvPr id="4" name="Footer Placeholder 3">
            <a:extLst>
              <a:ext uri="{FF2B5EF4-FFF2-40B4-BE49-F238E27FC236}">
                <a16:creationId xmlns:a16="http://schemas.microsoft.com/office/drawing/2014/main" id="{8DA09531-4809-4F68-9D03-44556C730D5D}"/>
              </a:ext>
            </a:extLst>
          </p:cNvPr>
          <p:cNvSpPr>
            <a:spLocks noGrp="1"/>
          </p:cNvSpPr>
          <p:nvPr>
            <p:ph type="ftr" sz="quarter" idx="11"/>
          </p:nvPr>
        </p:nvSpPr>
        <p:spPr/>
        <p:txBody>
          <a:bodyPr/>
          <a:lstStyle/>
          <a:p>
            <a:pPr>
              <a:defRPr/>
            </a:pPr>
            <a:r>
              <a:rPr lang="en-US"/>
              <a:t>Chapter 1 Introduction</a:t>
            </a:r>
          </a:p>
        </p:txBody>
      </p:sp>
      <p:sp>
        <p:nvSpPr>
          <p:cNvPr id="5" name="Slide Number Placeholder 4">
            <a:extLst>
              <a:ext uri="{FF2B5EF4-FFF2-40B4-BE49-F238E27FC236}">
                <a16:creationId xmlns:a16="http://schemas.microsoft.com/office/drawing/2014/main" id="{A2551195-6B1D-45BE-BDCC-1E83298B6827}"/>
              </a:ext>
            </a:extLst>
          </p:cNvPr>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422008458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9F090-5D9C-4325-8831-2EFAB9CB5A1F}"/>
              </a:ext>
            </a:extLst>
          </p:cNvPr>
          <p:cNvSpPr>
            <a:spLocks noGrp="1"/>
          </p:cNvSpPr>
          <p:nvPr>
            <p:ph type="dt" sz="half" idx="10"/>
          </p:nvPr>
        </p:nvSpPr>
        <p:spPr/>
        <p:txBody>
          <a:bodyPr/>
          <a:lstStyle/>
          <a:p>
            <a:pPr>
              <a:defRPr/>
            </a:pPr>
            <a:r>
              <a:rPr lang="en-GB"/>
              <a:t>30/10/2014</a:t>
            </a:r>
            <a:endParaRPr lang="en-US"/>
          </a:p>
        </p:txBody>
      </p:sp>
      <p:sp>
        <p:nvSpPr>
          <p:cNvPr id="3" name="Footer Placeholder 2">
            <a:extLst>
              <a:ext uri="{FF2B5EF4-FFF2-40B4-BE49-F238E27FC236}">
                <a16:creationId xmlns:a16="http://schemas.microsoft.com/office/drawing/2014/main" id="{8F4A4E2B-2D3A-462B-ADF3-DD8FA3A9F062}"/>
              </a:ext>
            </a:extLst>
          </p:cNvPr>
          <p:cNvSpPr>
            <a:spLocks noGrp="1"/>
          </p:cNvSpPr>
          <p:nvPr>
            <p:ph type="ftr" sz="quarter" idx="11"/>
          </p:nvPr>
        </p:nvSpPr>
        <p:spPr/>
        <p:txBody>
          <a:bodyPr/>
          <a:lstStyle/>
          <a:p>
            <a:pPr>
              <a:defRPr/>
            </a:pPr>
            <a:r>
              <a:rPr lang="en-US"/>
              <a:t>Chapter 1 Introduction</a:t>
            </a:r>
          </a:p>
        </p:txBody>
      </p:sp>
      <p:sp>
        <p:nvSpPr>
          <p:cNvPr id="4" name="Slide Number Placeholder 3">
            <a:extLst>
              <a:ext uri="{FF2B5EF4-FFF2-40B4-BE49-F238E27FC236}">
                <a16:creationId xmlns:a16="http://schemas.microsoft.com/office/drawing/2014/main" id="{B395F8F1-CC76-4E98-9A41-EE03C3DD5BF4}"/>
              </a:ext>
            </a:extLst>
          </p:cNvPr>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50451955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D20B-979A-4344-8036-00C3979DE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BB11EAD-7BC1-4B77-92A7-54DACC15DFE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90E9D-7354-45C4-8369-BFB3853D89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E97A51-CA4E-4175-9F48-614912C16CC5}"/>
              </a:ext>
            </a:extLst>
          </p:cNvPr>
          <p:cNvSpPr>
            <a:spLocks noGrp="1"/>
          </p:cNvSpPr>
          <p:nvPr>
            <p:ph type="dt" sz="half" idx="10"/>
          </p:nvPr>
        </p:nvSpPr>
        <p:spPr/>
        <p:txBody>
          <a:bodyPr/>
          <a:lstStyle/>
          <a:p>
            <a:pPr>
              <a:defRPr/>
            </a:pPr>
            <a:r>
              <a:rPr lang="en-GB"/>
              <a:t>30/10/2014</a:t>
            </a:r>
            <a:endParaRPr lang="en-US"/>
          </a:p>
        </p:txBody>
      </p:sp>
      <p:sp>
        <p:nvSpPr>
          <p:cNvPr id="6" name="Footer Placeholder 5">
            <a:extLst>
              <a:ext uri="{FF2B5EF4-FFF2-40B4-BE49-F238E27FC236}">
                <a16:creationId xmlns:a16="http://schemas.microsoft.com/office/drawing/2014/main" id="{07AE1865-D3CE-42F1-915D-B5B01BEF71CA}"/>
              </a:ext>
            </a:extLst>
          </p:cNvPr>
          <p:cNvSpPr>
            <a:spLocks noGrp="1"/>
          </p:cNvSpPr>
          <p:nvPr>
            <p:ph type="ftr" sz="quarter" idx="11"/>
          </p:nvPr>
        </p:nvSpPr>
        <p:spPr/>
        <p:txBody>
          <a:bodyPr/>
          <a:lstStyle/>
          <a:p>
            <a:pPr>
              <a:defRPr/>
            </a:pPr>
            <a:r>
              <a:rPr lang="en-US"/>
              <a:t>Chapter 1 Introduction</a:t>
            </a:r>
          </a:p>
        </p:txBody>
      </p:sp>
      <p:sp>
        <p:nvSpPr>
          <p:cNvPr id="7" name="Slide Number Placeholder 6">
            <a:extLst>
              <a:ext uri="{FF2B5EF4-FFF2-40B4-BE49-F238E27FC236}">
                <a16:creationId xmlns:a16="http://schemas.microsoft.com/office/drawing/2014/main" id="{03D6BD0A-6FE6-46EB-AB5E-B1269A8ABA9D}"/>
              </a:ext>
            </a:extLst>
          </p:cNvPr>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86806827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C439-1DD2-4394-83C4-A812E88509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0E928B6-8620-4967-9060-D1ED718C87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5CDE3B-4F06-4AC5-8207-FBD36F34ED2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04F928-14DA-4611-8156-7AF1FF1B47F0}"/>
              </a:ext>
            </a:extLst>
          </p:cNvPr>
          <p:cNvSpPr>
            <a:spLocks noGrp="1"/>
          </p:cNvSpPr>
          <p:nvPr>
            <p:ph type="dt" sz="half" idx="10"/>
          </p:nvPr>
        </p:nvSpPr>
        <p:spPr/>
        <p:txBody>
          <a:bodyPr/>
          <a:lstStyle/>
          <a:p>
            <a:r>
              <a:rPr lang="en-GB"/>
              <a:t>30/10/2014</a:t>
            </a:r>
            <a:endParaRPr lang="en-US"/>
          </a:p>
        </p:txBody>
      </p:sp>
      <p:sp>
        <p:nvSpPr>
          <p:cNvPr id="6" name="Footer Placeholder 5">
            <a:extLst>
              <a:ext uri="{FF2B5EF4-FFF2-40B4-BE49-F238E27FC236}">
                <a16:creationId xmlns:a16="http://schemas.microsoft.com/office/drawing/2014/main" id="{8C1F10F7-43C2-4AA0-8C09-62CC57C779C5}"/>
              </a:ext>
            </a:extLst>
          </p:cNvPr>
          <p:cNvSpPr>
            <a:spLocks noGrp="1"/>
          </p:cNvSpPr>
          <p:nvPr>
            <p:ph type="ftr" sz="quarter" idx="11"/>
          </p:nvPr>
        </p:nvSpPr>
        <p:spPr/>
        <p:txBody>
          <a:bodyPr/>
          <a:lstStyle/>
          <a:p>
            <a:r>
              <a:rPr lang="en-US"/>
              <a:t>Chapter 1 Introduction</a:t>
            </a:r>
            <a:endParaRPr lang="en-US" dirty="0"/>
          </a:p>
        </p:txBody>
      </p:sp>
      <p:sp>
        <p:nvSpPr>
          <p:cNvPr id="7" name="Slide Number Placeholder 6">
            <a:extLst>
              <a:ext uri="{FF2B5EF4-FFF2-40B4-BE49-F238E27FC236}">
                <a16:creationId xmlns:a16="http://schemas.microsoft.com/office/drawing/2014/main" id="{BCE635E0-1C27-46E1-9E79-331011678B94}"/>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8671301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316FD-9810-4E3A-B4C0-3C00631B7C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DF770-DB6F-4D23-8391-561FDC1D0F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79F94-D022-4C1C-80BD-EDFA7226C8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30/10/2014</a:t>
            </a:r>
            <a:endParaRPr lang="en-US"/>
          </a:p>
        </p:txBody>
      </p:sp>
      <p:sp>
        <p:nvSpPr>
          <p:cNvPr id="5" name="Footer Placeholder 4">
            <a:extLst>
              <a:ext uri="{FF2B5EF4-FFF2-40B4-BE49-F238E27FC236}">
                <a16:creationId xmlns:a16="http://schemas.microsoft.com/office/drawing/2014/main" id="{B30E7368-F1F7-405D-9459-F9678F5CD3B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Chapter 1 Introduction</a:t>
            </a:r>
            <a:endParaRPr lang="en-US" dirty="0"/>
          </a:p>
        </p:txBody>
      </p:sp>
      <p:sp>
        <p:nvSpPr>
          <p:cNvPr id="6" name="Slide Number Placeholder 5">
            <a:extLst>
              <a:ext uri="{FF2B5EF4-FFF2-40B4-BE49-F238E27FC236}">
                <a16:creationId xmlns:a16="http://schemas.microsoft.com/office/drawing/2014/main" id="{0362E925-69ED-4678-9EB6-EA95EFA261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31436FE9-4848-4240-B861-621C7BFF7B9D}"/>
              </a:ext>
            </a:extLst>
          </p:cNvPr>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0644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spd="med">
    <p:wipe dir="r"/>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Date Placeholder 3"/>
          <p:cNvSpPr>
            <a:spLocks noGrp="1"/>
          </p:cNvSpPr>
          <p:nvPr>
            <p:ph type="dt" sz="half" idx="10"/>
          </p:nvPr>
        </p:nvSpPr>
        <p:spPr/>
        <p:txBody>
          <a:bodyPr/>
          <a:lstStyle/>
          <a:p>
            <a:r>
              <a:rPr lang="en-GB" dirty="0"/>
              <a:t>Spring 2022</a:t>
            </a:r>
            <a:endParaRPr lang="en-US" dirty="0"/>
          </a:p>
        </p:txBody>
      </p:sp>
      <p:sp>
        <p:nvSpPr>
          <p:cNvPr id="2" name="Footer Placeholder 1"/>
          <p:cNvSpPr>
            <a:spLocks noGrp="1"/>
          </p:cNvSpPr>
          <p:nvPr>
            <p:ph type="ftr" sz="quarter" idx="11"/>
          </p:nvPr>
        </p:nvSpPr>
        <p:spPr/>
        <p:txBody>
          <a:bodyPr/>
          <a:lstStyle/>
          <a:p>
            <a:r>
              <a:rPr lang="en-US"/>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normAutofit/>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12</a:t>
            </a:fld>
            <a:endParaRPr lang="en-US"/>
          </a:p>
        </p:txBody>
      </p:sp>
      <p:sp>
        <p:nvSpPr>
          <p:cNvPr id="6" name="TextBox 5"/>
          <p:cNvSpPr txBox="1"/>
          <p:nvPr/>
        </p:nvSpPr>
        <p:spPr>
          <a:xfrm>
            <a:off x="457200" y="1458497"/>
            <a:ext cx="8461312" cy="5262979"/>
          </a:xfrm>
          <a:prstGeom prst="rect">
            <a:avLst/>
          </a:prstGeom>
          <a:solidFill>
            <a:srgbClr val="FFFF00">
              <a:alpha val="34000"/>
            </a:srgbClr>
          </a:solidFill>
        </p:spPr>
        <p:txBody>
          <a:bodyPr wrap="square" rtlCol="0">
            <a:spAutoFit/>
          </a:bodyPr>
          <a:lstStyle/>
          <a:p>
            <a:r>
              <a:rPr lang="en-US" sz="1200" dirty="0"/>
              <a:t> </a:t>
            </a:r>
            <a:endParaRPr lang="en-GB" sz="1200" dirty="0"/>
          </a:p>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normAutofit/>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16</a:t>
            </a:fld>
            <a:endParaRPr lang="en-US"/>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17</a:t>
            </a:fld>
            <a:endParaRPr lang="en-US"/>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Mentcare: A patient information system for mental health care</a:t>
            </a:r>
          </a:p>
        </p:txBody>
      </p:sp>
      <p:sp>
        <p:nvSpPr>
          <p:cNvPr id="3" name="Content Placeholder 2"/>
          <p:cNvSpPr>
            <a:spLocks noGrp="1"/>
          </p:cNvSpPr>
          <p:nvPr>
            <p:ph idx="1"/>
          </p:nvPr>
        </p:nvSpPr>
        <p:spPr/>
        <p:txBody>
          <a:bodyPr>
            <a:normAutofit/>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a:bodyPr>
          <a:lstStyle/>
          <a:p>
            <a:r>
              <a:rPr lang="en-GB" dirty="0"/>
              <a:t>Stand-alone applications </a:t>
            </a:r>
          </a:p>
          <a:p>
            <a:pPr lvl="1"/>
            <a:r>
              <a:rPr lang="en-GB" dirty="0"/>
              <a:t>These are application systems that run on a local computer, such as a PC. They include all necessary functionality and do not need to be connected to a network</a:t>
            </a:r>
            <a:r>
              <a:rPr lang="en-GB"/>
              <a:t>. </a:t>
            </a:r>
            <a:endParaRPr lang="en-GB" dirty="0"/>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normAutofit/>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sp>
        <p:nvSpPr>
          <p:cNvPr id="4" name="Footer Placeholder 3"/>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22</a:t>
            </a:fld>
            <a:endParaRPr lang="en-US"/>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normAutofit/>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normAutofit/>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pPr marL="0" indent="0">
              <a:buNone/>
            </a:pPr>
            <a:endParaRPr lang="en-GB"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normAutofit/>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normAutofit/>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normAutofit/>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Tree>
    <p:extLst>
      <p:ext uri="{BB962C8B-B14F-4D97-AF65-F5344CB8AC3E}">
        <p14:creationId xmlns:p14="http://schemas.microsoft.com/office/powerpoint/2010/main" val="200485914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normAutofit/>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E.g. ERP systems</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pPr marL="0" indent="0">
              <a:buNone/>
            </a:pPr>
            <a:r>
              <a:rPr lang="en-GB" dirty="0"/>
              <a:t>The advent of web has led to a dramatic change in the way that business software is organized. </a:t>
            </a:r>
          </a:p>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2266</TotalTime>
  <Words>2397</Words>
  <Application>Microsoft Office PowerPoint</Application>
  <PresentationFormat>On-screen Show (4:3)</PresentationFormat>
  <Paragraphs>220</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Chapter 1- Introduction</vt:lpstr>
      <vt:lpstr>Application types</vt:lpstr>
      <vt:lpstr>Application types</vt:lpstr>
      <vt:lpstr>Application types</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Ethical principles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Fast</cp:lastModifiedBy>
  <cp:revision>32</cp:revision>
  <dcterms:created xsi:type="dcterms:W3CDTF">2009-12-29T10:39:27Z</dcterms:created>
  <dcterms:modified xsi:type="dcterms:W3CDTF">2022-02-04T08:52:45Z</dcterms:modified>
</cp:coreProperties>
</file>