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7"/>
  </p:notesMasterIdLst>
  <p:handoutMasterIdLst>
    <p:handoutMasterId r:id="rId38"/>
  </p:handoutMasterIdLst>
  <p:sldIdLst>
    <p:sldId id="256" r:id="rId2"/>
    <p:sldId id="318" r:id="rId3"/>
    <p:sldId id="287" r:id="rId4"/>
    <p:sldId id="309" r:id="rId5"/>
    <p:sldId id="331" r:id="rId6"/>
    <p:sldId id="332" r:id="rId7"/>
    <p:sldId id="313" r:id="rId8"/>
    <p:sldId id="293" r:id="rId9"/>
    <p:sldId id="294" r:id="rId10"/>
    <p:sldId id="310" r:id="rId11"/>
    <p:sldId id="311" r:id="rId12"/>
    <p:sldId id="314" r:id="rId13"/>
    <p:sldId id="321" r:id="rId14"/>
    <p:sldId id="288" r:id="rId15"/>
    <p:sldId id="312" r:id="rId16"/>
    <p:sldId id="325" r:id="rId17"/>
    <p:sldId id="333" r:id="rId18"/>
    <p:sldId id="326" r:id="rId19"/>
    <p:sldId id="334" r:id="rId20"/>
    <p:sldId id="327" r:id="rId21"/>
    <p:sldId id="335" r:id="rId22"/>
    <p:sldId id="336" r:id="rId23"/>
    <p:sldId id="315" r:id="rId24"/>
    <p:sldId id="328" r:id="rId25"/>
    <p:sldId id="329" r:id="rId26"/>
    <p:sldId id="337" r:id="rId27"/>
    <p:sldId id="289" r:id="rId28"/>
    <p:sldId id="292" r:id="rId29"/>
    <p:sldId id="316" r:id="rId30"/>
    <p:sldId id="317" r:id="rId31"/>
    <p:sldId id="291" r:id="rId32"/>
    <p:sldId id="338" r:id="rId33"/>
    <p:sldId id="290" r:id="rId34"/>
    <p:sldId id="319" r:id="rId35"/>
    <p:sldId id="26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E973D278-956A-2946-9CE2-9D3773855556}"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252598814"/>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1995264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2784919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88203442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01549525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11712375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50691346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EAA3012-213F-D34C-8A21-808A5790DE6C}" type="slidenum">
              <a:rPr lang="en-US" smtClean="0"/>
              <a:pPr>
                <a:defRPr/>
              </a:pPr>
              <a:t>‹#›</a:t>
            </a:fld>
            <a:endParaRPr lang="en-US"/>
          </a:p>
        </p:txBody>
      </p:sp>
    </p:spTree>
    <p:extLst>
      <p:ext uri="{BB962C8B-B14F-4D97-AF65-F5344CB8AC3E}">
        <p14:creationId xmlns:p14="http://schemas.microsoft.com/office/powerpoint/2010/main" val="1811828298"/>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050F93C5-4D62-2844-B9B8-045E9E31D9CE}" type="slidenum">
              <a:rPr lang="en-US" smtClean="0"/>
              <a:pPr>
                <a:defRPr/>
              </a:pPr>
              <a:t>‹#›</a:t>
            </a:fld>
            <a:endParaRPr lang="en-US"/>
          </a:p>
        </p:txBody>
      </p:sp>
    </p:spTree>
    <p:extLst>
      <p:ext uri="{BB962C8B-B14F-4D97-AF65-F5344CB8AC3E}">
        <p14:creationId xmlns:p14="http://schemas.microsoft.com/office/powerpoint/2010/main" val="83250760"/>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EAB5BBF0-B782-3644-AFE1-10103AC25370}" type="slidenum">
              <a:rPr lang="en-US" smtClean="0"/>
              <a:pPr>
                <a:defRPr/>
              </a:pPr>
              <a:t>‹#›</a:t>
            </a:fld>
            <a:endParaRPr lang="en-US"/>
          </a:p>
        </p:txBody>
      </p:sp>
    </p:spTree>
    <p:extLst>
      <p:ext uri="{BB962C8B-B14F-4D97-AF65-F5344CB8AC3E}">
        <p14:creationId xmlns:p14="http://schemas.microsoft.com/office/powerpoint/2010/main" val="1686718960"/>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EE6C4D99-7786-3A47-A0D2-BD20D34577F0}" type="slidenum">
              <a:rPr lang="en-US" smtClean="0"/>
              <a:pPr>
                <a:defRPr/>
              </a:pPr>
              <a:t>‹#›</a:t>
            </a:fld>
            <a:endParaRPr lang="en-US"/>
          </a:p>
        </p:txBody>
      </p:sp>
    </p:spTree>
    <p:extLst>
      <p:ext uri="{BB962C8B-B14F-4D97-AF65-F5344CB8AC3E}">
        <p14:creationId xmlns:p14="http://schemas.microsoft.com/office/powerpoint/2010/main" val="64402795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8EFBBB66-3A15-F64E-87CC-B8CCF7F3E7AA}" type="slidenum">
              <a:rPr lang="en-US" smtClean="0"/>
              <a:pPr>
                <a:defRPr/>
              </a:pPr>
              <a:t>‹#›</a:t>
            </a:fld>
            <a:endParaRPr lang="en-US"/>
          </a:p>
        </p:txBody>
      </p:sp>
    </p:spTree>
    <p:extLst>
      <p:ext uri="{BB962C8B-B14F-4D97-AF65-F5344CB8AC3E}">
        <p14:creationId xmlns:p14="http://schemas.microsoft.com/office/powerpoint/2010/main" val="60220383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3 Agile Software Development</a:t>
            </a:r>
          </a:p>
        </p:txBody>
      </p:sp>
      <p:sp>
        <p:nvSpPr>
          <p:cNvPr id="9" name="Slide Number Placeholder 8"/>
          <p:cNvSpPr>
            <a:spLocks noGrp="1"/>
          </p:cNvSpPr>
          <p:nvPr>
            <p:ph type="sldNum" sz="quarter" idx="12"/>
          </p:nvPr>
        </p:nvSpPr>
        <p:spPr/>
        <p:txBody>
          <a:bodyPr/>
          <a:lstStyle/>
          <a:p>
            <a:pPr>
              <a:defRPr/>
            </a:pPr>
            <a:fld id="{EE97BCC1-1E15-814C-B2E6-5124192EA274}" type="slidenum">
              <a:rPr lang="en-US" smtClean="0"/>
              <a:pPr>
                <a:defRPr/>
              </a:pPr>
              <a:t>‹#›</a:t>
            </a:fld>
            <a:endParaRPr lang="en-US"/>
          </a:p>
        </p:txBody>
      </p:sp>
    </p:spTree>
    <p:extLst>
      <p:ext uri="{BB962C8B-B14F-4D97-AF65-F5344CB8AC3E}">
        <p14:creationId xmlns:p14="http://schemas.microsoft.com/office/powerpoint/2010/main" val="1508254343"/>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544032473"/>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1544896583"/>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DD50B603-B29B-9F4A-8449-859DA19F67EF}" type="slidenum">
              <a:rPr lang="en-US" smtClean="0"/>
              <a:pPr>
                <a:defRPr/>
              </a:pPr>
              <a:t>‹#›</a:t>
            </a:fld>
            <a:endParaRPr lang="en-US"/>
          </a:p>
        </p:txBody>
      </p:sp>
    </p:spTree>
    <p:extLst>
      <p:ext uri="{BB962C8B-B14F-4D97-AF65-F5344CB8AC3E}">
        <p14:creationId xmlns:p14="http://schemas.microsoft.com/office/powerpoint/2010/main" val="408500153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1F23E2BA-5D4B-814E-BBF4-D418023BB2FC}" type="slidenum">
              <a:rPr lang="en-US" smtClean="0"/>
              <a:pPr>
                <a:defRPr/>
              </a:pPr>
              <a:t>‹#›</a:t>
            </a:fld>
            <a:endParaRPr lang="en-US"/>
          </a:p>
        </p:txBody>
      </p:sp>
    </p:spTree>
    <p:extLst>
      <p:ext uri="{BB962C8B-B14F-4D97-AF65-F5344CB8AC3E}">
        <p14:creationId xmlns:p14="http://schemas.microsoft.com/office/powerpoint/2010/main" val="232536881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4757802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normAutofit fontScale="92500" lnSpcReduction="20000"/>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normAutofit fontScale="85000" lnSpcReduction="20000"/>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Tree>
    <p:extLst>
      <p:ext uri="{BB962C8B-B14F-4D97-AF65-F5344CB8AC3E}">
        <p14:creationId xmlns:p14="http://schemas.microsoft.com/office/powerpoint/2010/main" val="205777279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normAutofit fontScale="92500" lnSpcReduction="10000"/>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normAutofit fontScale="92500" lnSpcReduction="20000"/>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normAutofit fontScale="92500" lnSpcReduction="20000"/>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normAutofit fontScale="92500" lnSpcReduction="10000"/>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by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normAutofit fontScale="77500" lnSpcReduction="20000"/>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normAutofit lnSpcReduction="10000"/>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73153"/>
            <a:ext cx="7704667" cy="1981200"/>
          </a:xfrm>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normAutofit lnSpcReduction="10000"/>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982663" y="2667000"/>
          <a:ext cx="7704138" cy="4211320"/>
        </p:xfrm>
        <a:graphic>
          <a:graphicData uri="http://schemas.openxmlformats.org/drawingml/2006/table">
            <a:tbl>
              <a:tblPr firstRow="1" bandRow="1">
                <a:tableStyleId>{5C22544A-7EE6-4342-B048-85BDC9FD1C3A}</a:tableStyleId>
              </a:tblPr>
              <a:tblGrid>
                <a:gridCol w="2734494">
                  <a:extLst>
                    <a:ext uri="{9D8B030D-6E8A-4147-A177-3AD203B41FA5}">
                      <a16:colId xmlns:a16="http://schemas.microsoft.com/office/drawing/2014/main" val="20000"/>
                    </a:ext>
                  </a:extLst>
                </a:gridCol>
                <a:gridCol w="4969644">
                  <a:extLst>
                    <a:ext uri="{9D8B030D-6E8A-4147-A177-3AD203B41FA5}">
                      <a16:colId xmlns:a16="http://schemas.microsoft.com/office/drawing/2014/main" val="20001"/>
                    </a:ext>
                  </a:extLst>
                </a:gridCol>
              </a:tblGrid>
              <a:tr h="370840">
                <a:tc>
                  <a:txBody>
                    <a:bodyPr/>
                    <a:lstStyle/>
                    <a:p>
                      <a:r>
                        <a:rPr lang="en-US" dirty="0"/>
                        <a:t>Principle</a:t>
                      </a:r>
                    </a:p>
                  </a:txBody>
                  <a:tcPr marL="85602" marR="85602"/>
                </a:tc>
                <a:tc>
                  <a:txBody>
                    <a:bodyPr/>
                    <a:lstStyle/>
                    <a:p>
                      <a:r>
                        <a:rPr lang="en-US" dirty="0"/>
                        <a:t>Practice</a:t>
                      </a:r>
                    </a:p>
                  </a:txBody>
                  <a:tcPr marL="85602" marR="85602"/>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4202" marR="64202"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4202" marR="64202"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4202" marR="64202"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4202" marR="64202"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4202" marR="64202"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4202" marR="64202"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Tree>
    <p:extLst>
      <p:ext uri="{BB962C8B-B14F-4D97-AF65-F5344CB8AC3E}">
        <p14:creationId xmlns:p14="http://schemas.microsoft.com/office/powerpoint/2010/main" val="3099963659"/>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141" y="262465"/>
            <a:ext cx="7704667" cy="1657775"/>
          </a:xfrm>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normAutofit fontScale="92500" lnSpcReduction="20000"/>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normAutofit fontScale="92500" lnSpcReduction="20000"/>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normAutofit fontScale="92500"/>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normAutofit fontScale="92500" lnSpcReduction="20000"/>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normAutofit fontScale="92500" lnSpcReduction="20000"/>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Tree>
    <p:extLst>
      <p:ext uri="{BB962C8B-B14F-4D97-AF65-F5344CB8AC3E}">
        <p14:creationId xmlns:p14="http://schemas.microsoft.com/office/powerpoint/2010/main" val="291323098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normAutofit fontScale="92500" lnSpcReduction="20000"/>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Tree>
    <p:extLst>
      <p:ext uri="{BB962C8B-B14F-4D97-AF65-F5344CB8AC3E}">
        <p14:creationId xmlns:p14="http://schemas.microsoft.com/office/powerpoint/2010/main" val="186339793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normAutofit fontScale="92500" lnSpcReduction="20000"/>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normAutofit fontScale="70000" lnSpcReduction="20000"/>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progress and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52727"/>
          </a:xfrm>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normAutofit lnSpcReduction="10000"/>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10000"/>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20000"/>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normAutofit fontScale="85000" lnSpcReduction="20000"/>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a:xfrm>
            <a:off x="1914741" y="6364181"/>
            <a:ext cx="5314517" cy="365125"/>
          </a:xfrm>
        </p:spPr>
        <p:txBody>
          <a:bodyPr/>
          <a:lstStyle/>
          <a:p>
            <a:pPr>
              <a:defRPr/>
            </a:pPr>
            <a:r>
              <a:rPr lang="en-US" dirty="0"/>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66057403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normAutofit fontScale="92500" lnSpcReduction="10000"/>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1678</TotalTime>
  <Words>2853</Words>
  <Application>Microsoft Office PowerPoint</Application>
  <PresentationFormat>On-screen Show (4:3)</PresentationFormat>
  <Paragraphs>247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Corbel</vt:lpstr>
      <vt:lpstr>Parallax</vt:lpstr>
      <vt:lpstr>Chapter 3 – Agile Software Development</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Fast</cp:lastModifiedBy>
  <cp:revision>47</cp:revision>
  <dcterms:created xsi:type="dcterms:W3CDTF">2010-01-06T20:28:26Z</dcterms:created>
  <dcterms:modified xsi:type="dcterms:W3CDTF">2022-02-17T10:28:45Z</dcterms:modified>
</cp:coreProperties>
</file>