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7"/>
  </p:notesMasterIdLst>
  <p:handoutMasterIdLst>
    <p:handoutMasterId r:id="rId18"/>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non-functional requirement: </a:t>
            </a:r>
            <a:r>
              <a:rPr lang="en-US" i="1" dirty="0"/>
              <a:t>The pages of this web-portal must load within 0.5 seconds</a:t>
            </a:r>
          </a:p>
          <a:p>
            <a:pPr algn="l"/>
            <a:r>
              <a:rPr lang="en-US" dirty="0"/>
              <a:t>Example of domain requirement: </a:t>
            </a:r>
            <a:r>
              <a:rPr lang="en-US" b="0" i="1" dirty="0">
                <a:solidFill>
                  <a:srgbClr val="666666"/>
                </a:solidFill>
                <a:effectLst/>
                <a:latin typeface="Arial" panose="020B0604020202020204" pitchFamily="34" charset="0"/>
              </a:rPr>
              <a:t>The software must be developed in accordance with IEC 60601 regarding the basic safety and performance for medical electrical equipment.</a:t>
            </a:r>
            <a:endParaRPr lang="en-US" b="0" i="0" dirty="0">
              <a:solidFill>
                <a:srgbClr val="666666"/>
              </a:solidFill>
              <a:effectLst/>
              <a:latin typeface="Arial" panose="020B0604020202020204" pitchFamily="34" charset="0"/>
            </a:endParaRPr>
          </a:p>
          <a:p>
            <a:br>
              <a:rPr lang="en-US" dirty="0"/>
            </a:br>
            <a:endParaRPr lang="en-US" dirty="0"/>
          </a:p>
        </p:txBody>
      </p:sp>
      <p:sp>
        <p:nvSpPr>
          <p:cNvPr id="4" name="Slide Number Placeholder 3"/>
          <p:cNvSpPr>
            <a:spLocks noGrp="1"/>
          </p:cNvSpPr>
          <p:nvPr>
            <p:ph type="sldNum" sz="quarter" idx="5"/>
          </p:nvPr>
        </p:nvSpPr>
        <p:spPr/>
        <p:txBody>
          <a:bodyPr/>
          <a:lstStyle/>
          <a:p>
            <a:pPr>
              <a:defRPr/>
            </a:pPr>
            <a:fld id="{460DBBD1-181E-744E-89E7-45F0EE4D9123}" type="slidenum">
              <a:rPr lang="en-US" smtClean="0"/>
              <a:pPr>
                <a:defRPr/>
              </a:pPr>
              <a:t>14</a:t>
            </a:fld>
            <a:endParaRPr lang="en-US"/>
          </a:p>
        </p:txBody>
      </p:sp>
    </p:spTree>
    <p:extLst>
      <p:ext uri="{BB962C8B-B14F-4D97-AF65-F5344CB8AC3E}">
        <p14:creationId xmlns:p14="http://schemas.microsoft.com/office/powerpoint/2010/main" val="334177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B0C4763A-EFD4-7742-8F31-9C2F9300C28A}"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76633219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90455217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77998126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7599842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1760604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3963247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5068324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3045119045"/>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258430792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390992874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3481534697"/>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2394928261"/>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9" name="Slide Number Placeholder 8"/>
          <p:cNvSpPr>
            <a:spLocks noGrp="1"/>
          </p:cNvSpPr>
          <p:nvPr>
            <p:ph type="sldNum" sz="quarter" idx="12"/>
          </p:nvPr>
        </p:nvSpPr>
        <p:spPr/>
        <p:txBody>
          <a:body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321431280"/>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163716606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1409293105"/>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272932020"/>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100171827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0900942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normAutofit fontScale="92500" lnSpcReduction="20000"/>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normAutofit lnSpcReduction="10000"/>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normAutofit fontScale="92500" lnSpcReduction="20000"/>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normAutofit fontScale="90000"/>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normAutofit fontScale="90000"/>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normAutofit lnSpcReduction="10000"/>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a:t>
            </a:r>
            <a:r>
              <a:rPr lang="en-GB" b="1" dirty="0"/>
              <a:t>services</a:t>
            </a:r>
            <a:r>
              <a:rPr lang="en-GB" dirty="0"/>
              <a:t> that a customer requires from a system and the </a:t>
            </a:r>
            <a:r>
              <a:rPr lang="en-GB" b="1" dirty="0"/>
              <a:t>constraints</a:t>
            </a:r>
            <a:r>
              <a:rPr lang="en-GB" dirty="0"/>
              <a:t>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normAutofit fontScale="92500"/>
          </a:bodyPr>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normAutofit lnSpcReduction="10000"/>
          </a:bodyPr>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4437</TotalTime>
  <Words>840</Words>
  <Application>Microsoft Office PowerPoint</Application>
  <PresentationFormat>On-screen Show (4:3)</PresentationFormat>
  <Paragraphs>98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Fast</cp:lastModifiedBy>
  <cp:revision>34</cp:revision>
  <cp:lastPrinted>2010-01-11T10:54:43Z</cp:lastPrinted>
  <dcterms:created xsi:type="dcterms:W3CDTF">2010-01-08T19:43:52Z</dcterms:created>
  <dcterms:modified xsi:type="dcterms:W3CDTF">2022-02-25T09:32:16Z</dcterms:modified>
</cp:coreProperties>
</file>