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91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00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078-376C-4EC9-9B35-3283D4F330F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466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Week 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9DF6-AB88-79B6-8812-0219CD6E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3C89-EB89-7BFB-055E-769B9DDB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E875B-EE8E-64D1-9E8A-86ED53C3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504825"/>
            <a:ext cx="8667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2EDD-499F-5F87-A7DE-34F9635E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492A-672E-E2A4-6D6D-884E7C1E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E002B-7F33-B492-4540-455390BE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95437"/>
            <a:ext cx="7943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053-EFC7-3179-629E-A7EEFEEC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868D-B3D1-CF28-E552-8C9102A4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E128-9A2D-291F-BA4E-1BE65B56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95005"/>
            <a:ext cx="9029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019-6A70-EBE5-5887-9C123CCE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7BD7-DE1E-C1D1-8683-513534F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FE0DA-DCA7-E165-CD94-9D8AA682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2133600"/>
            <a:ext cx="8943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10A-2999-5758-B9CA-2DE588A8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Soundness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5ABB-DD62-D7A3-836D-A7D24735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errors. </a:t>
            </a:r>
          </a:p>
          <a:p>
            <a:r>
              <a:rPr lang="en-US" dirty="0"/>
              <a:t>Process models represented using process orchestration languages </a:t>
            </a:r>
          </a:p>
          <a:p>
            <a:r>
              <a:rPr lang="en-US" dirty="0"/>
              <a:t>Structural errors are represented uses Petri nets, in most cases, workﬂow nets.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E6C21-BDAD-44AB-D48A-35FB669D2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5"/>
          <a:stretch/>
        </p:blipFill>
        <p:spPr>
          <a:xfrm>
            <a:off x="3076473" y="3959239"/>
            <a:ext cx="7400925" cy="22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7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2707-8849-BB44-39F4-FCD772AF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EDB-D986-37E5-657F-5EE4902B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Soundness assume that a process is structurally sound.</a:t>
            </a:r>
          </a:p>
          <a:p>
            <a:r>
              <a:rPr lang="en-US" dirty="0"/>
              <a:t>A process model is structurally sound if the criterion that a process model should fulfill. following</a:t>
            </a:r>
          </a:p>
          <a:p>
            <a:r>
              <a:rPr lang="en-US" dirty="0"/>
              <a:t>conditions hold: </a:t>
            </a:r>
          </a:p>
          <a:p>
            <a:pPr lvl="1"/>
            <a:r>
              <a:rPr lang="en-US" dirty="0"/>
              <a:t>There is exactly one initial node, which is only node without any incoming edges. 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There is exactly one final node, which is only node without any outgoing edges. (o)</a:t>
            </a:r>
          </a:p>
          <a:p>
            <a:pPr lvl="1"/>
            <a:r>
              <a:rPr lang="en-US" dirty="0"/>
              <a:t>Each node in the process model is on a path from the initial node to the final node. (</a:t>
            </a:r>
            <a:r>
              <a:rPr lang="en-US" dirty="0" err="1"/>
              <a:t>i</a:t>
            </a:r>
            <a:r>
              <a:rPr lang="en-US" dirty="0"/>
              <a:t>) to (o)</a:t>
            </a:r>
          </a:p>
        </p:txBody>
      </p:sp>
    </p:spTree>
    <p:extLst>
      <p:ext uri="{BB962C8B-B14F-4D97-AF65-F5344CB8AC3E}">
        <p14:creationId xmlns:p14="http://schemas.microsoft.com/office/powerpoint/2010/main" val="404521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07F-0D7E-D8F9-0AFD-3800DBCF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5F50-86AF-7755-1D4A-4EBA33CF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49152-1A05-5049-3613-27A015C4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771525"/>
            <a:ext cx="7867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B019-6961-C2F6-F949-6B94143F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criterion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28E30-685A-AD0E-863E-6ECAE13E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30" y="1801091"/>
            <a:ext cx="8152015" cy="4674270"/>
          </a:xfrm>
        </p:spPr>
      </p:pic>
    </p:spTree>
    <p:extLst>
      <p:ext uri="{BB962C8B-B14F-4D97-AF65-F5344CB8AC3E}">
        <p14:creationId xmlns:p14="http://schemas.microsoft.com/office/powerpoint/2010/main" val="91518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814E-185F-0763-5BC4-531D6445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and </a:t>
            </a:r>
            <a:r>
              <a:rPr lang="en-US" dirty="0" err="1"/>
              <a:t>Livelocks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344EE-2A1F-D3AA-3607-5AC99092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84" y="2206600"/>
            <a:ext cx="5124450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166F8-D684-23EA-EA49-3286CFD7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518" y="4916982"/>
            <a:ext cx="7048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EB05-EB74-C286-FC29-2A371FCF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FFD6-9D92-A792-4844-A102DA16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0861D-04A5-1489-4271-0B1843AE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46" y="2503173"/>
            <a:ext cx="7324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4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B22-D2FE-F4F2-D53C-602CB036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C861-AFF0-A721-DCDF-38EC6923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EB6E-DCA6-0146-F7D8-DF9CE4E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3" y="685800"/>
            <a:ext cx="9582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0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BD4-0639-E316-2931-3746030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 formal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36D1-9EA8-5E60-D685-2B3BA6C1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transform the structurally unsound process into structurally sound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E9BCF-0537-A2F4-C6CB-249AA3FA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40" y="2711251"/>
            <a:ext cx="7266132" cy="40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45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17344</TotalTime>
  <Words>146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Business Process Engineering </vt:lpstr>
      <vt:lpstr>Structural Soundness</vt:lpstr>
      <vt:lpstr>PowerPoint Presentation</vt:lpstr>
      <vt:lpstr>PowerPoint Presentation</vt:lpstr>
      <vt:lpstr>Soundness criterion</vt:lpstr>
      <vt:lpstr>Deadlocks and Livelocks</vt:lpstr>
      <vt:lpstr>PowerPoint Presentation</vt:lpstr>
      <vt:lpstr>PowerPoint Presentation</vt:lpstr>
      <vt:lpstr>To start  formal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Dr. Abdul Aziz</cp:lastModifiedBy>
  <cp:revision>65</cp:revision>
  <dcterms:created xsi:type="dcterms:W3CDTF">2023-01-16T07:23:56Z</dcterms:created>
  <dcterms:modified xsi:type="dcterms:W3CDTF">2024-03-29T05:04:08Z</dcterms:modified>
</cp:coreProperties>
</file>