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5B5A4E-B471-4BC6-9D83-DEA34BE7FD07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30EE88D-92A8-41D6-8A06-E85CA2CC7C67}">
      <dgm:prSet/>
      <dgm:spPr/>
      <dgm:t>
        <a:bodyPr/>
        <a:lstStyle/>
        <a:p>
          <a:r>
            <a:rPr lang="en-PK" b="1" i="0" baseline="0"/>
            <a:t>Purpose:</a:t>
          </a:r>
          <a:r>
            <a:rPr lang="en-PK" b="0" i="0" baseline="0"/>
            <a:t> Distribute client requests among concurrent servers to avoid overload.</a:t>
          </a:r>
          <a:endParaRPr lang="en-US"/>
        </a:p>
      </dgm:t>
    </dgm:pt>
    <dgm:pt modelId="{1CDBB189-D41F-4CC6-9FBC-A514976ED0B8}" type="parTrans" cxnId="{62547BAD-B146-4844-A73E-77957CD700CB}">
      <dgm:prSet/>
      <dgm:spPr/>
      <dgm:t>
        <a:bodyPr/>
        <a:lstStyle/>
        <a:p>
          <a:endParaRPr lang="en-US"/>
        </a:p>
      </dgm:t>
    </dgm:pt>
    <dgm:pt modelId="{3F7A3196-C158-4741-A908-BB556C6329D6}" type="sibTrans" cxnId="{62547BAD-B146-4844-A73E-77957CD700CB}">
      <dgm:prSet/>
      <dgm:spPr/>
      <dgm:t>
        <a:bodyPr/>
        <a:lstStyle/>
        <a:p>
          <a:endParaRPr lang="en-US"/>
        </a:p>
      </dgm:t>
    </dgm:pt>
    <dgm:pt modelId="{88EAC412-DB48-4905-A37A-AB8E72DF2177}">
      <dgm:prSet/>
      <dgm:spPr/>
      <dgm:t>
        <a:bodyPr/>
        <a:lstStyle/>
        <a:p>
          <a:r>
            <a:rPr lang="en-PK" b="1" i="0" baseline="0"/>
            <a:t>Challenges:</a:t>
          </a:r>
          <a:endParaRPr lang="en-US"/>
        </a:p>
      </dgm:t>
    </dgm:pt>
    <dgm:pt modelId="{37FA6966-2FD8-4A26-A942-FC48DCB2BC37}" type="parTrans" cxnId="{8C01DC2C-6845-48AA-98D5-E739930DD5C6}">
      <dgm:prSet/>
      <dgm:spPr/>
      <dgm:t>
        <a:bodyPr/>
        <a:lstStyle/>
        <a:p>
          <a:endParaRPr lang="en-US"/>
        </a:p>
      </dgm:t>
    </dgm:pt>
    <dgm:pt modelId="{A3C9F880-7AA1-4961-BCA8-87AA7967556B}" type="sibTrans" cxnId="{8C01DC2C-6845-48AA-98D5-E739930DD5C6}">
      <dgm:prSet/>
      <dgm:spPr/>
      <dgm:t>
        <a:bodyPr/>
        <a:lstStyle/>
        <a:p>
          <a:endParaRPr lang="en-US"/>
        </a:p>
      </dgm:t>
    </dgm:pt>
    <dgm:pt modelId="{053E2A4B-374F-45B6-B4FF-6902EAE75644}">
      <dgm:prSet/>
      <dgm:spPr/>
      <dgm:t>
        <a:bodyPr/>
        <a:lstStyle/>
        <a:p>
          <a:r>
            <a:rPr lang="en-PK" b="0" i="0" baseline="0" dirty="0"/>
            <a:t>Random and fluctuating incoming traffic.</a:t>
          </a:r>
          <a:endParaRPr lang="en-US" dirty="0"/>
        </a:p>
      </dgm:t>
    </dgm:pt>
    <dgm:pt modelId="{D37CE91C-2576-4079-A9D2-AA610D45A9FC}" type="parTrans" cxnId="{9370EE3E-384A-43FB-B952-DF23EA359561}">
      <dgm:prSet/>
      <dgm:spPr/>
      <dgm:t>
        <a:bodyPr/>
        <a:lstStyle/>
        <a:p>
          <a:endParaRPr lang="en-US"/>
        </a:p>
      </dgm:t>
    </dgm:pt>
    <dgm:pt modelId="{70A61E2F-D704-4E2A-93B7-259DE5A0A02C}" type="sibTrans" cxnId="{9370EE3E-384A-43FB-B952-DF23EA359561}">
      <dgm:prSet/>
      <dgm:spPr/>
      <dgm:t>
        <a:bodyPr/>
        <a:lstStyle/>
        <a:p>
          <a:endParaRPr lang="en-US"/>
        </a:p>
      </dgm:t>
    </dgm:pt>
    <dgm:pt modelId="{3996BDB1-CC9A-4D4E-8966-EF9EAD8DDE15}">
      <dgm:prSet/>
      <dgm:spPr/>
      <dgm:t>
        <a:bodyPr/>
        <a:lstStyle/>
        <a:p>
          <a:r>
            <a:rPr lang="en-PK" b="0" i="0" baseline="0"/>
            <a:t>Variable request processing durations.</a:t>
          </a:r>
          <a:endParaRPr lang="en-US"/>
        </a:p>
      </dgm:t>
    </dgm:pt>
    <dgm:pt modelId="{9077EF6B-70A0-4E9F-A2EB-60B00230E094}" type="parTrans" cxnId="{3BE632E9-849D-45C7-BABF-3B2747884FFA}">
      <dgm:prSet/>
      <dgm:spPr/>
      <dgm:t>
        <a:bodyPr/>
        <a:lstStyle/>
        <a:p>
          <a:endParaRPr lang="en-US"/>
        </a:p>
      </dgm:t>
    </dgm:pt>
    <dgm:pt modelId="{11A75CBE-038B-438B-8095-583AC67C5398}" type="sibTrans" cxnId="{3BE632E9-849D-45C7-BABF-3B2747884FFA}">
      <dgm:prSet/>
      <dgm:spPr/>
      <dgm:t>
        <a:bodyPr/>
        <a:lstStyle/>
        <a:p>
          <a:endParaRPr lang="en-US"/>
        </a:p>
      </dgm:t>
    </dgm:pt>
    <dgm:pt modelId="{9E09B212-F981-4C1C-8935-B7FB1754071A}">
      <dgm:prSet/>
      <dgm:spPr/>
      <dgm:t>
        <a:bodyPr/>
        <a:lstStyle/>
        <a:p>
          <a:r>
            <a:rPr lang="en-PK" b="1" i="0" baseline="0"/>
            <a:t>Objective:</a:t>
          </a:r>
          <a:r>
            <a:rPr lang="en-PK" b="0" i="0" baseline="0"/>
            <a:t> Maintain uniform load distribution and prevent server underutilization or overload. </a:t>
          </a:r>
          <a:endParaRPr lang="en-US"/>
        </a:p>
      </dgm:t>
    </dgm:pt>
    <dgm:pt modelId="{AE7D29DE-BBB8-483B-8392-C25B0B3A0C4A}" type="parTrans" cxnId="{6695C51D-8BEF-4763-8A75-2B87E9DDB625}">
      <dgm:prSet/>
      <dgm:spPr/>
      <dgm:t>
        <a:bodyPr/>
        <a:lstStyle/>
        <a:p>
          <a:endParaRPr lang="en-US"/>
        </a:p>
      </dgm:t>
    </dgm:pt>
    <dgm:pt modelId="{253DEE1D-05A0-4D89-8F81-DFF601800998}" type="sibTrans" cxnId="{6695C51D-8BEF-4763-8A75-2B87E9DDB625}">
      <dgm:prSet/>
      <dgm:spPr/>
      <dgm:t>
        <a:bodyPr/>
        <a:lstStyle/>
        <a:p>
          <a:endParaRPr lang="en-US"/>
        </a:p>
      </dgm:t>
    </dgm:pt>
    <dgm:pt modelId="{EEC57FB1-0CD0-4F5B-888E-0B2158C254E4}" type="pres">
      <dgm:prSet presAssocID="{EC5B5A4E-B471-4BC6-9D83-DEA34BE7FD07}" presName="vert0" presStyleCnt="0">
        <dgm:presLayoutVars>
          <dgm:dir/>
          <dgm:animOne val="branch"/>
          <dgm:animLvl val="lvl"/>
        </dgm:presLayoutVars>
      </dgm:prSet>
      <dgm:spPr/>
    </dgm:pt>
    <dgm:pt modelId="{216B9B4A-6809-4B94-A9BA-0E7550300BDA}" type="pres">
      <dgm:prSet presAssocID="{830EE88D-92A8-41D6-8A06-E85CA2CC7C67}" presName="thickLine" presStyleLbl="alignNode1" presStyleIdx="0" presStyleCnt="5"/>
      <dgm:spPr/>
    </dgm:pt>
    <dgm:pt modelId="{DDE5EB45-299F-4E49-ADF5-69274B5D904D}" type="pres">
      <dgm:prSet presAssocID="{830EE88D-92A8-41D6-8A06-E85CA2CC7C67}" presName="horz1" presStyleCnt="0"/>
      <dgm:spPr/>
    </dgm:pt>
    <dgm:pt modelId="{BC4C533C-805E-4FD4-9ECD-794526819214}" type="pres">
      <dgm:prSet presAssocID="{830EE88D-92A8-41D6-8A06-E85CA2CC7C67}" presName="tx1" presStyleLbl="revTx" presStyleIdx="0" presStyleCnt="5"/>
      <dgm:spPr/>
    </dgm:pt>
    <dgm:pt modelId="{2347C14E-E31F-4A94-B8F2-3F259E43A072}" type="pres">
      <dgm:prSet presAssocID="{830EE88D-92A8-41D6-8A06-E85CA2CC7C67}" presName="vert1" presStyleCnt="0"/>
      <dgm:spPr/>
    </dgm:pt>
    <dgm:pt modelId="{30AA6756-67CF-4D7F-AD18-3A731F2698DD}" type="pres">
      <dgm:prSet presAssocID="{88EAC412-DB48-4905-A37A-AB8E72DF2177}" presName="thickLine" presStyleLbl="alignNode1" presStyleIdx="1" presStyleCnt="5"/>
      <dgm:spPr/>
    </dgm:pt>
    <dgm:pt modelId="{EF6A3A06-165F-4CC4-9E63-79F7144FE79C}" type="pres">
      <dgm:prSet presAssocID="{88EAC412-DB48-4905-A37A-AB8E72DF2177}" presName="horz1" presStyleCnt="0"/>
      <dgm:spPr/>
    </dgm:pt>
    <dgm:pt modelId="{4BF10B09-A976-4F96-AF72-6EFAC19B45E8}" type="pres">
      <dgm:prSet presAssocID="{88EAC412-DB48-4905-A37A-AB8E72DF2177}" presName="tx1" presStyleLbl="revTx" presStyleIdx="1" presStyleCnt="5"/>
      <dgm:spPr/>
    </dgm:pt>
    <dgm:pt modelId="{5970A6F0-3F99-42E7-B22E-1D031B36857D}" type="pres">
      <dgm:prSet presAssocID="{88EAC412-DB48-4905-A37A-AB8E72DF2177}" presName="vert1" presStyleCnt="0"/>
      <dgm:spPr/>
    </dgm:pt>
    <dgm:pt modelId="{64FA7518-C96A-44A8-8D3A-0C516D907D7F}" type="pres">
      <dgm:prSet presAssocID="{053E2A4B-374F-45B6-B4FF-6902EAE75644}" presName="thickLine" presStyleLbl="alignNode1" presStyleIdx="2" presStyleCnt="5"/>
      <dgm:spPr/>
    </dgm:pt>
    <dgm:pt modelId="{32EBE85C-3F36-4916-8714-6134E44A123E}" type="pres">
      <dgm:prSet presAssocID="{053E2A4B-374F-45B6-B4FF-6902EAE75644}" presName="horz1" presStyleCnt="0"/>
      <dgm:spPr/>
    </dgm:pt>
    <dgm:pt modelId="{E6EF0511-4C6F-4A8F-A13E-BE35AFCAA30B}" type="pres">
      <dgm:prSet presAssocID="{053E2A4B-374F-45B6-B4FF-6902EAE75644}" presName="tx1" presStyleLbl="revTx" presStyleIdx="2" presStyleCnt="5"/>
      <dgm:spPr/>
    </dgm:pt>
    <dgm:pt modelId="{5C73F12D-E058-4E83-AE15-CCA074CA24C0}" type="pres">
      <dgm:prSet presAssocID="{053E2A4B-374F-45B6-B4FF-6902EAE75644}" presName="vert1" presStyleCnt="0"/>
      <dgm:spPr/>
    </dgm:pt>
    <dgm:pt modelId="{80DA0432-0026-4828-BA47-1217A58E2921}" type="pres">
      <dgm:prSet presAssocID="{3996BDB1-CC9A-4D4E-8966-EF9EAD8DDE15}" presName="thickLine" presStyleLbl="alignNode1" presStyleIdx="3" presStyleCnt="5"/>
      <dgm:spPr/>
    </dgm:pt>
    <dgm:pt modelId="{3CFC7871-5DB6-4B3F-AE09-9F825C252018}" type="pres">
      <dgm:prSet presAssocID="{3996BDB1-CC9A-4D4E-8966-EF9EAD8DDE15}" presName="horz1" presStyleCnt="0"/>
      <dgm:spPr/>
    </dgm:pt>
    <dgm:pt modelId="{7FE01C98-D47C-408C-8B57-5CC64003ADEB}" type="pres">
      <dgm:prSet presAssocID="{3996BDB1-CC9A-4D4E-8966-EF9EAD8DDE15}" presName="tx1" presStyleLbl="revTx" presStyleIdx="3" presStyleCnt="5"/>
      <dgm:spPr/>
    </dgm:pt>
    <dgm:pt modelId="{39873262-2523-4A3F-B9CF-026C09FFBAA4}" type="pres">
      <dgm:prSet presAssocID="{3996BDB1-CC9A-4D4E-8966-EF9EAD8DDE15}" presName="vert1" presStyleCnt="0"/>
      <dgm:spPr/>
    </dgm:pt>
    <dgm:pt modelId="{638F93F0-F91A-4142-BA54-AEFA85EB380E}" type="pres">
      <dgm:prSet presAssocID="{9E09B212-F981-4C1C-8935-B7FB1754071A}" presName="thickLine" presStyleLbl="alignNode1" presStyleIdx="4" presStyleCnt="5"/>
      <dgm:spPr/>
    </dgm:pt>
    <dgm:pt modelId="{F178E355-FC74-4258-94E5-4B959A75C742}" type="pres">
      <dgm:prSet presAssocID="{9E09B212-F981-4C1C-8935-B7FB1754071A}" presName="horz1" presStyleCnt="0"/>
      <dgm:spPr/>
    </dgm:pt>
    <dgm:pt modelId="{9A11E8CD-7570-47BF-A8A5-FD6330E0B85F}" type="pres">
      <dgm:prSet presAssocID="{9E09B212-F981-4C1C-8935-B7FB1754071A}" presName="tx1" presStyleLbl="revTx" presStyleIdx="4" presStyleCnt="5"/>
      <dgm:spPr/>
    </dgm:pt>
    <dgm:pt modelId="{561A1BD2-F5FA-4399-AFC7-8241A03FA312}" type="pres">
      <dgm:prSet presAssocID="{9E09B212-F981-4C1C-8935-B7FB1754071A}" presName="vert1" presStyleCnt="0"/>
      <dgm:spPr/>
    </dgm:pt>
  </dgm:ptLst>
  <dgm:cxnLst>
    <dgm:cxn modelId="{7DE04D12-016E-49E3-9036-E4E6765A141A}" type="presOf" srcId="{053E2A4B-374F-45B6-B4FF-6902EAE75644}" destId="{E6EF0511-4C6F-4A8F-A13E-BE35AFCAA30B}" srcOrd="0" destOrd="0" presId="urn:microsoft.com/office/officeart/2008/layout/LinedList"/>
    <dgm:cxn modelId="{6695C51D-8BEF-4763-8A75-2B87E9DDB625}" srcId="{EC5B5A4E-B471-4BC6-9D83-DEA34BE7FD07}" destId="{9E09B212-F981-4C1C-8935-B7FB1754071A}" srcOrd="4" destOrd="0" parTransId="{AE7D29DE-BBB8-483B-8392-C25B0B3A0C4A}" sibTransId="{253DEE1D-05A0-4D89-8F81-DFF601800998}"/>
    <dgm:cxn modelId="{8C01DC2C-6845-48AA-98D5-E739930DD5C6}" srcId="{EC5B5A4E-B471-4BC6-9D83-DEA34BE7FD07}" destId="{88EAC412-DB48-4905-A37A-AB8E72DF2177}" srcOrd="1" destOrd="0" parTransId="{37FA6966-2FD8-4A26-A942-FC48DCB2BC37}" sibTransId="{A3C9F880-7AA1-4961-BCA8-87AA7967556B}"/>
    <dgm:cxn modelId="{9370EE3E-384A-43FB-B952-DF23EA359561}" srcId="{EC5B5A4E-B471-4BC6-9D83-DEA34BE7FD07}" destId="{053E2A4B-374F-45B6-B4FF-6902EAE75644}" srcOrd="2" destOrd="0" parTransId="{D37CE91C-2576-4079-A9D2-AA610D45A9FC}" sibTransId="{70A61E2F-D704-4E2A-93B7-259DE5A0A02C}"/>
    <dgm:cxn modelId="{3CDB6344-6B24-4C2A-AA83-14802030EBAA}" type="presOf" srcId="{830EE88D-92A8-41D6-8A06-E85CA2CC7C67}" destId="{BC4C533C-805E-4FD4-9ECD-794526819214}" srcOrd="0" destOrd="0" presId="urn:microsoft.com/office/officeart/2008/layout/LinedList"/>
    <dgm:cxn modelId="{A59F084D-11CA-4AC1-8B2C-956103CA3C6C}" type="presOf" srcId="{9E09B212-F981-4C1C-8935-B7FB1754071A}" destId="{9A11E8CD-7570-47BF-A8A5-FD6330E0B85F}" srcOrd="0" destOrd="0" presId="urn:microsoft.com/office/officeart/2008/layout/LinedList"/>
    <dgm:cxn modelId="{7E158A50-9862-424D-87F0-F68130475FAE}" type="presOf" srcId="{88EAC412-DB48-4905-A37A-AB8E72DF2177}" destId="{4BF10B09-A976-4F96-AF72-6EFAC19B45E8}" srcOrd="0" destOrd="0" presId="urn:microsoft.com/office/officeart/2008/layout/LinedList"/>
    <dgm:cxn modelId="{AACB2255-16C5-4EBA-8803-93A66935350E}" type="presOf" srcId="{EC5B5A4E-B471-4BC6-9D83-DEA34BE7FD07}" destId="{EEC57FB1-0CD0-4F5B-888E-0B2158C254E4}" srcOrd="0" destOrd="0" presId="urn:microsoft.com/office/officeart/2008/layout/LinedList"/>
    <dgm:cxn modelId="{62547BAD-B146-4844-A73E-77957CD700CB}" srcId="{EC5B5A4E-B471-4BC6-9D83-DEA34BE7FD07}" destId="{830EE88D-92A8-41D6-8A06-E85CA2CC7C67}" srcOrd="0" destOrd="0" parTransId="{1CDBB189-D41F-4CC6-9FBC-A514976ED0B8}" sibTransId="{3F7A3196-C158-4741-A908-BB556C6329D6}"/>
    <dgm:cxn modelId="{42E2B3B2-7268-4D63-B26F-1E69F90B5A01}" type="presOf" srcId="{3996BDB1-CC9A-4D4E-8966-EF9EAD8DDE15}" destId="{7FE01C98-D47C-408C-8B57-5CC64003ADEB}" srcOrd="0" destOrd="0" presId="urn:microsoft.com/office/officeart/2008/layout/LinedList"/>
    <dgm:cxn modelId="{3BE632E9-849D-45C7-BABF-3B2747884FFA}" srcId="{EC5B5A4E-B471-4BC6-9D83-DEA34BE7FD07}" destId="{3996BDB1-CC9A-4D4E-8966-EF9EAD8DDE15}" srcOrd="3" destOrd="0" parTransId="{9077EF6B-70A0-4E9F-A2EB-60B00230E094}" sibTransId="{11A75CBE-038B-438B-8095-583AC67C5398}"/>
    <dgm:cxn modelId="{42A17A96-33EB-402E-B98C-9D17E5D61761}" type="presParOf" srcId="{EEC57FB1-0CD0-4F5B-888E-0B2158C254E4}" destId="{216B9B4A-6809-4B94-A9BA-0E7550300BDA}" srcOrd="0" destOrd="0" presId="urn:microsoft.com/office/officeart/2008/layout/LinedList"/>
    <dgm:cxn modelId="{C89D4FB1-4988-4C7D-B4FA-94E0A81A8262}" type="presParOf" srcId="{EEC57FB1-0CD0-4F5B-888E-0B2158C254E4}" destId="{DDE5EB45-299F-4E49-ADF5-69274B5D904D}" srcOrd="1" destOrd="0" presId="urn:microsoft.com/office/officeart/2008/layout/LinedList"/>
    <dgm:cxn modelId="{E108F508-9482-44C3-87CF-7AA76480CBD9}" type="presParOf" srcId="{DDE5EB45-299F-4E49-ADF5-69274B5D904D}" destId="{BC4C533C-805E-4FD4-9ECD-794526819214}" srcOrd="0" destOrd="0" presId="urn:microsoft.com/office/officeart/2008/layout/LinedList"/>
    <dgm:cxn modelId="{2E975A0A-B53A-4C0D-86D5-3A9A4A223C20}" type="presParOf" srcId="{DDE5EB45-299F-4E49-ADF5-69274B5D904D}" destId="{2347C14E-E31F-4A94-B8F2-3F259E43A072}" srcOrd="1" destOrd="0" presId="urn:microsoft.com/office/officeart/2008/layout/LinedList"/>
    <dgm:cxn modelId="{7508EDC8-19CA-458D-ACEB-E069DA9ED276}" type="presParOf" srcId="{EEC57FB1-0CD0-4F5B-888E-0B2158C254E4}" destId="{30AA6756-67CF-4D7F-AD18-3A731F2698DD}" srcOrd="2" destOrd="0" presId="urn:microsoft.com/office/officeart/2008/layout/LinedList"/>
    <dgm:cxn modelId="{F114560B-BCF7-4992-BFE1-7526ADE48D3D}" type="presParOf" srcId="{EEC57FB1-0CD0-4F5B-888E-0B2158C254E4}" destId="{EF6A3A06-165F-4CC4-9E63-79F7144FE79C}" srcOrd="3" destOrd="0" presId="urn:microsoft.com/office/officeart/2008/layout/LinedList"/>
    <dgm:cxn modelId="{1AC585BE-2974-427C-853D-9ABA705D72FC}" type="presParOf" srcId="{EF6A3A06-165F-4CC4-9E63-79F7144FE79C}" destId="{4BF10B09-A976-4F96-AF72-6EFAC19B45E8}" srcOrd="0" destOrd="0" presId="urn:microsoft.com/office/officeart/2008/layout/LinedList"/>
    <dgm:cxn modelId="{95F2D982-21FD-49B5-A070-4AF87F4E43D8}" type="presParOf" srcId="{EF6A3A06-165F-4CC4-9E63-79F7144FE79C}" destId="{5970A6F0-3F99-42E7-B22E-1D031B36857D}" srcOrd="1" destOrd="0" presId="urn:microsoft.com/office/officeart/2008/layout/LinedList"/>
    <dgm:cxn modelId="{E7C721D2-6AA8-46CB-A109-B3A87C43AFA6}" type="presParOf" srcId="{EEC57FB1-0CD0-4F5B-888E-0B2158C254E4}" destId="{64FA7518-C96A-44A8-8D3A-0C516D907D7F}" srcOrd="4" destOrd="0" presId="urn:microsoft.com/office/officeart/2008/layout/LinedList"/>
    <dgm:cxn modelId="{B2045686-17D7-4C7E-AC69-688FC785512C}" type="presParOf" srcId="{EEC57FB1-0CD0-4F5B-888E-0B2158C254E4}" destId="{32EBE85C-3F36-4916-8714-6134E44A123E}" srcOrd="5" destOrd="0" presId="urn:microsoft.com/office/officeart/2008/layout/LinedList"/>
    <dgm:cxn modelId="{DB79ACC0-952F-4A4E-933D-38F9050723A5}" type="presParOf" srcId="{32EBE85C-3F36-4916-8714-6134E44A123E}" destId="{E6EF0511-4C6F-4A8F-A13E-BE35AFCAA30B}" srcOrd="0" destOrd="0" presId="urn:microsoft.com/office/officeart/2008/layout/LinedList"/>
    <dgm:cxn modelId="{EECCA959-1792-4EE9-B3B7-357E5EE7F42A}" type="presParOf" srcId="{32EBE85C-3F36-4916-8714-6134E44A123E}" destId="{5C73F12D-E058-4E83-AE15-CCA074CA24C0}" srcOrd="1" destOrd="0" presId="urn:microsoft.com/office/officeart/2008/layout/LinedList"/>
    <dgm:cxn modelId="{0A786C56-C1DF-4CBF-AA8E-C9350A1EF203}" type="presParOf" srcId="{EEC57FB1-0CD0-4F5B-888E-0B2158C254E4}" destId="{80DA0432-0026-4828-BA47-1217A58E2921}" srcOrd="6" destOrd="0" presId="urn:microsoft.com/office/officeart/2008/layout/LinedList"/>
    <dgm:cxn modelId="{F896749D-CFD3-4CEE-BA29-57FB5E19472D}" type="presParOf" srcId="{EEC57FB1-0CD0-4F5B-888E-0B2158C254E4}" destId="{3CFC7871-5DB6-4B3F-AE09-9F825C252018}" srcOrd="7" destOrd="0" presId="urn:microsoft.com/office/officeart/2008/layout/LinedList"/>
    <dgm:cxn modelId="{A1F6B625-34E6-4565-9EEB-1F015FAEBC80}" type="presParOf" srcId="{3CFC7871-5DB6-4B3F-AE09-9F825C252018}" destId="{7FE01C98-D47C-408C-8B57-5CC64003ADEB}" srcOrd="0" destOrd="0" presId="urn:microsoft.com/office/officeart/2008/layout/LinedList"/>
    <dgm:cxn modelId="{CE0934AC-2639-4FF8-9F2E-7622B1B344CA}" type="presParOf" srcId="{3CFC7871-5DB6-4B3F-AE09-9F825C252018}" destId="{39873262-2523-4A3F-B9CF-026C09FFBAA4}" srcOrd="1" destOrd="0" presId="urn:microsoft.com/office/officeart/2008/layout/LinedList"/>
    <dgm:cxn modelId="{62AE2929-C42F-4D82-9A52-A2CFFF927CBA}" type="presParOf" srcId="{EEC57FB1-0CD0-4F5B-888E-0B2158C254E4}" destId="{638F93F0-F91A-4142-BA54-AEFA85EB380E}" srcOrd="8" destOrd="0" presId="urn:microsoft.com/office/officeart/2008/layout/LinedList"/>
    <dgm:cxn modelId="{EF641AE6-6539-4AC8-85CC-4799B6AD4B2A}" type="presParOf" srcId="{EEC57FB1-0CD0-4F5B-888E-0B2158C254E4}" destId="{F178E355-FC74-4258-94E5-4B959A75C742}" srcOrd="9" destOrd="0" presId="urn:microsoft.com/office/officeart/2008/layout/LinedList"/>
    <dgm:cxn modelId="{DC545473-D839-49F8-AAF6-190E184ED504}" type="presParOf" srcId="{F178E355-FC74-4258-94E5-4B959A75C742}" destId="{9A11E8CD-7570-47BF-A8A5-FD6330E0B85F}" srcOrd="0" destOrd="0" presId="urn:microsoft.com/office/officeart/2008/layout/LinedList"/>
    <dgm:cxn modelId="{2D85B26B-EB4C-4824-A3C3-DAEB20F55016}" type="presParOf" srcId="{F178E355-FC74-4258-94E5-4B959A75C742}" destId="{561A1BD2-F5FA-4399-AFC7-8241A03FA3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86D13F-AB96-4905-A1FF-2C2B87E3C49E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B34D784-3601-4EF3-98C3-0C0CD59C7C3F}">
      <dgm:prSet/>
      <dgm:spPr/>
      <dgm:t>
        <a:bodyPr/>
        <a:lstStyle/>
        <a:p>
          <a:r>
            <a:rPr lang="en-PK" b="1" i="0" baseline="0"/>
            <a:t>Components:</a:t>
          </a:r>
          <a:endParaRPr lang="en-US"/>
        </a:p>
      </dgm:t>
    </dgm:pt>
    <dgm:pt modelId="{47547B19-F015-4D1D-951B-BD66453E5688}" type="parTrans" cxnId="{1DFAC129-B308-486E-BBA9-67AD6E8E979E}">
      <dgm:prSet/>
      <dgm:spPr/>
      <dgm:t>
        <a:bodyPr/>
        <a:lstStyle/>
        <a:p>
          <a:endParaRPr lang="en-US"/>
        </a:p>
      </dgm:t>
    </dgm:pt>
    <dgm:pt modelId="{17130CBF-3E5C-452A-82FC-CB56F5AF5344}" type="sibTrans" cxnId="{1DFAC129-B308-486E-BBA9-67AD6E8E979E}">
      <dgm:prSet/>
      <dgm:spPr/>
      <dgm:t>
        <a:bodyPr/>
        <a:lstStyle/>
        <a:p>
          <a:endParaRPr lang="en-US"/>
        </a:p>
      </dgm:t>
    </dgm:pt>
    <dgm:pt modelId="{FB25C114-0FFD-4550-B415-36A036074985}">
      <dgm:prSet/>
      <dgm:spPr/>
      <dgm:t>
        <a:bodyPr/>
        <a:lstStyle/>
        <a:p>
          <a:r>
            <a:rPr lang="en-PK" b="0" i="0" baseline="0"/>
            <a:t>Request Redirection Server: Routes requests in real-time.</a:t>
          </a:r>
          <a:endParaRPr lang="en-US"/>
        </a:p>
      </dgm:t>
    </dgm:pt>
    <dgm:pt modelId="{E8340C55-1081-4458-91EA-00F7DE1424BF}" type="parTrans" cxnId="{741E85D7-DF6F-44B0-9529-D180D5EE724D}">
      <dgm:prSet/>
      <dgm:spPr/>
      <dgm:t>
        <a:bodyPr/>
        <a:lstStyle/>
        <a:p>
          <a:endParaRPr lang="en-US"/>
        </a:p>
      </dgm:t>
    </dgm:pt>
    <dgm:pt modelId="{2516055F-1FBC-4BD2-AABE-4094D520693D}" type="sibTrans" cxnId="{741E85D7-DF6F-44B0-9529-D180D5EE724D}">
      <dgm:prSet/>
      <dgm:spPr/>
      <dgm:t>
        <a:bodyPr/>
        <a:lstStyle/>
        <a:p>
          <a:endParaRPr lang="en-US"/>
        </a:p>
      </dgm:t>
    </dgm:pt>
    <dgm:pt modelId="{E03D9DA3-FC12-46E8-80B9-55F642A4E108}">
      <dgm:prSet/>
      <dgm:spPr/>
      <dgm:t>
        <a:bodyPr/>
        <a:lstStyle/>
        <a:p>
          <a:r>
            <a:rPr lang="en-PK" b="0" i="0" baseline="0"/>
            <a:t>Application Servers: Process client requests concurrently.</a:t>
          </a:r>
          <a:endParaRPr lang="en-US"/>
        </a:p>
      </dgm:t>
    </dgm:pt>
    <dgm:pt modelId="{DA9AEB04-4564-4A3B-9B4F-B5D2D19F319D}" type="parTrans" cxnId="{4FDFE137-6443-4FB1-B4BD-0E6B0DC58C6D}">
      <dgm:prSet/>
      <dgm:spPr/>
      <dgm:t>
        <a:bodyPr/>
        <a:lstStyle/>
        <a:p>
          <a:endParaRPr lang="en-US"/>
        </a:p>
      </dgm:t>
    </dgm:pt>
    <dgm:pt modelId="{5277C828-E62A-4DF1-A6A8-411365404930}" type="sibTrans" cxnId="{4FDFE137-6443-4FB1-B4BD-0E6B0DC58C6D}">
      <dgm:prSet/>
      <dgm:spPr/>
      <dgm:t>
        <a:bodyPr/>
        <a:lstStyle/>
        <a:p>
          <a:endParaRPr lang="en-US"/>
        </a:p>
      </dgm:t>
    </dgm:pt>
    <dgm:pt modelId="{D5706687-564E-42E2-829D-DF4DD02C9D1C}">
      <dgm:prSet/>
      <dgm:spPr/>
      <dgm:t>
        <a:bodyPr/>
        <a:lstStyle/>
        <a:p>
          <a:r>
            <a:rPr lang="en-PK" b="0" i="0" baseline="0"/>
            <a:t>Balancing Mechanism: Adjusts load dynamically across servers.</a:t>
          </a:r>
          <a:endParaRPr lang="en-US"/>
        </a:p>
      </dgm:t>
    </dgm:pt>
    <dgm:pt modelId="{967C5A6C-C23C-4FB7-9548-DBA7DC5C01A6}" type="parTrans" cxnId="{F54388A4-0543-4096-A341-F9AE9E4A10A5}">
      <dgm:prSet/>
      <dgm:spPr/>
      <dgm:t>
        <a:bodyPr/>
        <a:lstStyle/>
        <a:p>
          <a:endParaRPr lang="en-US"/>
        </a:p>
      </dgm:t>
    </dgm:pt>
    <dgm:pt modelId="{833E0FA4-41E5-4C9A-98FD-62BBA5E425A1}" type="sibTrans" cxnId="{F54388A4-0543-4096-A341-F9AE9E4A10A5}">
      <dgm:prSet/>
      <dgm:spPr/>
      <dgm:t>
        <a:bodyPr/>
        <a:lstStyle/>
        <a:p>
          <a:endParaRPr lang="en-US"/>
        </a:p>
      </dgm:t>
    </dgm:pt>
    <dgm:pt modelId="{DEA2EE12-AE48-4AC1-95F4-6039862D0041}">
      <dgm:prSet/>
      <dgm:spPr/>
      <dgm:t>
        <a:bodyPr/>
        <a:lstStyle/>
        <a:p>
          <a:r>
            <a:rPr lang="en-PK" b="1" i="0" baseline="0"/>
            <a:t>Process:</a:t>
          </a:r>
          <a:r>
            <a:rPr lang="en-PK" b="0" i="0" baseline="0"/>
            <a:t> Requests are distributed using algorithms to align with server capacities. </a:t>
          </a:r>
          <a:endParaRPr lang="en-US"/>
        </a:p>
      </dgm:t>
    </dgm:pt>
    <dgm:pt modelId="{85CE9AE3-814D-4C4E-ADBB-47076F4BAE1D}" type="parTrans" cxnId="{B3FD746E-DEFA-4A34-998D-824ED95017DB}">
      <dgm:prSet/>
      <dgm:spPr/>
      <dgm:t>
        <a:bodyPr/>
        <a:lstStyle/>
        <a:p>
          <a:endParaRPr lang="en-US"/>
        </a:p>
      </dgm:t>
    </dgm:pt>
    <dgm:pt modelId="{E038671A-18E4-4BB6-B44D-2EE912E0AAE8}" type="sibTrans" cxnId="{B3FD746E-DEFA-4A34-998D-824ED95017DB}">
      <dgm:prSet/>
      <dgm:spPr/>
      <dgm:t>
        <a:bodyPr/>
        <a:lstStyle/>
        <a:p>
          <a:endParaRPr lang="en-US"/>
        </a:p>
      </dgm:t>
    </dgm:pt>
    <dgm:pt modelId="{822F1232-87CF-40A9-97E4-42B8C2C6C678}" type="pres">
      <dgm:prSet presAssocID="{2286D13F-AB96-4905-A1FF-2C2B87E3C49E}" presName="vert0" presStyleCnt="0">
        <dgm:presLayoutVars>
          <dgm:dir/>
          <dgm:animOne val="branch"/>
          <dgm:animLvl val="lvl"/>
        </dgm:presLayoutVars>
      </dgm:prSet>
      <dgm:spPr/>
    </dgm:pt>
    <dgm:pt modelId="{54F06A33-38F2-4F9E-8FE3-A67DF5BDB8AD}" type="pres">
      <dgm:prSet presAssocID="{3B34D784-3601-4EF3-98C3-0C0CD59C7C3F}" presName="thickLine" presStyleLbl="alignNode1" presStyleIdx="0" presStyleCnt="5"/>
      <dgm:spPr/>
    </dgm:pt>
    <dgm:pt modelId="{6A6979D8-0F19-43C3-A01C-2AE3E43DC7E9}" type="pres">
      <dgm:prSet presAssocID="{3B34D784-3601-4EF3-98C3-0C0CD59C7C3F}" presName="horz1" presStyleCnt="0"/>
      <dgm:spPr/>
    </dgm:pt>
    <dgm:pt modelId="{71C02582-5B17-45BD-A2DF-9ADF78657CA6}" type="pres">
      <dgm:prSet presAssocID="{3B34D784-3601-4EF3-98C3-0C0CD59C7C3F}" presName="tx1" presStyleLbl="revTx" presStyleIdx="0" presStyleCnt="5"/>
      <dgm:spPr/>
    </dgm:pt>
    <dgm:pt modelId="{40E1D77F-123C-480B-9114-14B165978780}" type="pres">
      <dgm:prSet presAssocID="{3B34D784-3601-4EF3-98C3-0C0CD59C7C3F}" presName="vert1" presStyleCnt="0"/>
      <dgm:spPr/>
    </dgm:pt>
    <dgm:pt modelId="{454F920A-1B14-4285-BB89-B463E64B0DF0}" type="pres">
      <dgm:prSet presAssocID="{FB25C114-0FFD-4550-B415-36A036074985}" presName="thickLine" presStyleLbl="alignNode1" presStyleIdx="1" presStyleCnt="5"/>
      <dgm:spPr/>
    </dgm:pt>
    <dgm:pt modelId="{5D5C1965-05E5-48D6-BDD1-21065A498E10}" type="pres">
      <dgm:prSet presAssocID="{FB25C114-0FFD-4550-B415-36A036074985}" presName="horz1" presStyleCnt="0"/>
      <dgm:spPr/>
    </dgm:pt>
    <dgm:pt modelId="{DBE41F48-35FA-4162-AFFF-DB32FF134563}" type="pres">
      <dgm:prSet presAssocID="{FB25C114-0FFD-4550-B415-36A036074985}" presName="tx1" presStyleLbl="revTx" presStyleIdx="1" presStyleCnt="5"/>
      <dgm:spPr/>
    </dgm:pt>
    <dgm:pt modelId="{246B8ACA-2EAF-4DC6-B6C0-A2EFF522A865}" type="pres">
      <dgm:prSet presAssocID="{FB25C114-0FFD-4550-B415-36A036074985}" presName="vert1" presStyleCnt="0"/>
      <dgm:spPr/>
    </dgm:pt>
    <dgm:pt modelId="{A1810C74-CE2A-4763-B8A3-62C6E26243DE}" type="pres">
      <dgm:prSet presAssocID="{E03D9DA3-FC12-46E8-80B9-55F642A4E108}" presName="thickLine" presStyleLbl="alignNode1" presStyleIdx="2" presStyleCnt="5"/>
      <dgm:spPr/>
    </dgm:pt>
    <dgm:pt modelId="{69EAA5C4-9F1E-456F-BDCD-62E8D6CAD1E3}" type="pres">
      <dgm:prSet presAssocID="{E03D9DA3-FC12-46E8-80B9-55F642A4E108}" presName="horz1" presStyleCnt="0"/>
      <dgm:spPr/>
    </dgm:pt>
    <dgm:pt modelId="{64552B65-ABC4-451D-A370-DF13E8E9D02D}" type="pres">
      <dgm:prSet presAssocID="{E03D9DA3-FC12-46E8-80B9-55F642A4E108}" presName="tx1" presStyleLbl="revTx" presStyleIdx="2" presStyleCnt="5"/>
      <dgm:spPr/>
    </dgm:pt>
    <dgm:pt modelId="{36D8616E-901C-4824-B1AD-0A606D568F0B}" type="pres">
      <dgm:prSet presAssocID="{E03D9DA3-FC12-46E8-80B9-55F642A4E108}" presName="vert1" presStyleCnt="0"/>
      <dgm:spPr/>
    </dgm:pt>
    <dgm:pt modelId="{12B37388-FF3E-4661-90AC-3AB1A79832C9}" type="pres">
      <dgm:prSet presAssocID="{D5706687-564E-42E2-829D-DF4DD02C9D1C}" presName="thickLine" presStyleLbl="alignNode1" presStyleIdx="3" presStyleCnt="5"/>
      <dgm:spPr/>
    </dgm:pt>
    <dgm:pt modelId="{6BAD810E-4C09-4E5D-BC78-329E3AD06E05}" type="pres">
      <dgm:prSet presAssocID="{D5706687-564E-42E2-829D-DF4DD02C9D1C}" presName="horz1" presStyleCnt="0"/>
      <dgm:spPr/>
    </dgm:pt>
    <dgm:pt modelId="{F02B37F4-D277-4F4B-91F0-D3E51DDC3BF6}" type="pres">
      <dgm:prSet presAssocID="{D5706687-564E-42E2-829D-DF4DD02C9D1C}" presName="tx1" presStyleLbl="revTx" presStyleIdx="3" presStyleCnt="5"/>
      <dgm:spPr/>
    </dgm:pt>
    <dgm:pt modelId="{0612C6C8-94A6-4256-8B86-DB9DC85C7C99}" type="pres">
      <dgm:prSet presAssocID="{D5706687-564E-42E2-829D-DF4DD02C9D1C}" presName="vert1" presStyleCnt="0"/>
      <dgm:spPr/>
    </dgm:pt>
    <dgm:pt modelId="{C1FFDB20-119D-45CA-9F67-18D2B6DCA4B4}" type="pres">
      <dgm:prSet presAssocID="{DEA2EE12-AE48-4AC1-95F4-6039862D0041}" presName="thickLine" presStyleLbl="alignNode1" presStyleIdx="4" presStyleCnt="5"/>
      <dgm:spPr/>
    </dgm:pt>
    <dgm:pt modelId="{9803F3AE-5921-4C39-9590-DFFE35F3B166}" type="pres">
      <dgm:prSet presAssocID="{DEA2EE12-AE48-4AC1-95F4-6039862D0041}" presName="horz1" presStyleCnt="0"/>
      <dgm:spPr/>
    </dgm:pt>
    <dgm:pt modelId="{DB432046-76D8-4329-AC26-1CAB96AD438E}" type="pres">
      <dgm:prSet presAssocID="{DEA2EE12-AE48-4AC1-95F4-6039862D0041}" presName="tx1" presStyleLbl="revTx" presStyleIdx="4" presStyleCnt="5"/>
      <dgm:spPr/>
    </dgm:pt>
    <dgm:pt modelId="{A9DBED33-65C4-4531-83EA-206822E422E8}" type="pres">
      <dgm:prSet presAssocID="{DEA2EE12-AE48-4AC1-95F4-6039862D0041}" presName="vert1" presStyleCnt="0"/>
      <dgm:spPr/>
    </dgm:pt>
  </dgm:ptLst>
  <dgm:cxnLst>
    <dgm:cxn modelId="{0AAE8B20-CC67-40B5-8955-B630DA99B15F}" type="presOf" srcId="{3B34D784-3601-4EF3-98C3-0C0CD59C7C3F}" destId="{71C02582-5B17-45BD-A2DF-9ADF78657CA6}" srcOrd="0" destOrd="0" presId="urn:microsoft.com/office/officeart/2008/layout/LinedList"/>
    <dgm:cxn modelId="{1DFAC129-B308-486E-BBA9-67AD6E8E979E}" srcId="{2286D13F-AB96-4905-A1FF-2C2B87E3C49E}" destId="{3B34D784-3601-4EF3-98C3-0C0CD59C7C3F}" srcOrd="0" destOrd="0" parTransId="{47547B19-F015-4D1D-951B-BD66453E5688}" sibTransId="{17130CBF-3E5C-452A-82FC-CB56F5AF5344}"/>
    <dgm:cxn modelId="{4FDFE137-6443-4FB1-B4BD-0E6B0DC58C6D}" srcId="{2286D13F-AB96-4905-A1FF-2C2B87E3C49E}" destId="{E03D9DA3-FC12-46E8-80B9-55F642A4E108}" srcOrd="2" destOrd="0" parTransId="{DA9AEB04-4564-4A3B-9B4F-B5D2D19F319D}" sibTransId="{5277C828-E62A-4DF1-A6A8-411365404930}"/>
    <dgm:cxn modelId="{D8DC9D39-2008-4220-B700-C72E9DAFEA0E}" type="presOf" srcId="{D5706687-564E-42E2-829D-DF4DD02C9D1C}" destId="{F02B37F4-D277-4F4B-91F0-D3E51DDC3BF6}" srcOrd="0" destOrd="0" presId="urn:microsoft.com/office/officeart/2008/layout/LinedList"/>
    <dgm:cxn modelId="{981E0849-0BE2-42F4-9236-4F040145B441}" type="presOf" srcId="{E03D9DA3-FC12-46E8-80B9-55F642A4E108}" destId="{64552B65-ABC4-451D-A370-DF13E8E9D02D}" srcOrd="0" destOrd="0" presId="urn:microsoft.com/office/officeart/2008/layout/LinedList"/>
    <dgm:cxn modelId="{B3FD746E-DEFA-4A34-998D-824ED95017DB}" srcId="{2286D13F-AB96-4905-A1FF-2C2B87E3C49E}" destId="{DEA2EE12-AE48-4AC1-95F4-6039862D0041}" srcOrd="4" destOrd="0" parTransId="{85CE9AE3-814D-4C4E-ADBB-47076F4BAE1D}" sibTransId="{E038671A-18E4-4BB6-B44D-2EE912E0AAE8}"/>
    <dgm:cxn modelId="{1A0C68A4-C129-47A0-979B-47B43AE0C5C5}" type="presOf" srcId="{FB25C114-0FFD-4550-B415-36A036074985}" destId="{DBE41F48-35FA-4162-AFFF-DB32FF134563}" srcOrd="0" destOrd="0" presId="urn:microsoft.com/office/officeart/2008/layout/LinedList"/>
    <dgm:cxn modelId="{F54388A4-0543-4096-A341-F9AE9E4A10A5}" srcId="{2286D13F-AB96-4905-A1FF-2C2B87E3C49E}" destId="{D5706687-564E-42E2-829D-DF4DD02C9D1C}" srcOrd="3" destOrd="0" parTransId="{967C5A6C-C23C-4FB7-9548-DBA7DC5C01A6}" sibTransId="{833E0FA4-41E5-4C9A-98FD-62BBA5E425A1}"/>
    <dgm:cxn modelId="{741E85D7-DF6F-44B0-9529-D180D5EE724D}" srcId="{2286D13F-AB96-4905-A1FF-2C2B87E3C49E}" destId="{FB25C114-0FFD-4550-B415-36A036074985}" srcOrd="1" destOrd="0" parTransId="{E8340C55-1081-4458-91EA-00F7DE1424BF}" sibTransId="{2516055F-1FBC-4BD2-AABE-4094D520693D}"/>
    <dgm:cxn modelId="{4D9D6CE7-23B8-4599-AFDA-3AC8A1583D09}" type="presOf" srcId="{DEA2EE12-AE48-4AC1-95F4-6039862D0041}" destId="{DB432046-76D8-4329-AC26-1CAB96AD438E}" srcOrd="0" destOrd="0" presId="urn:microsoft.com/office/officeart/2008/layout/LinedList"/>
    <dgm:cxn modelId="{918C88F5-EC55-4604-A07D-3A3D00C72BA7}" type="presOf" srcId="{2286D13F-AB96-4905-A1FF-2C2B87E3C49E}" destId="{822F1232-87CF-40A9-97E4-42B8C2C6C678}" srcOrd="0" destOrd="0" presId="urn:microsoft.com/office/officeart/2008/layout/LinedList"/>
    <dgm:cxn modelId="{62CD6DA6-7DBB-4F52-98BF-6AEAF0E51CE6}" type="presParOf" srcId="{822F1232-87CF-40A9-97E4-42B8C2C6C678}" destId="{54F06A33-38F2-4F9E-8FE3-A67DF5BDB8AD}" srcOrd="0" destOrd="0" presId="urn:microsoft.com/office/officeart/2008/layout/LinedList"/>
    <dgm:cxn modelId="{995BBDBB-287F-4296-9EB2-A25445CD528F}" type="presParOf" srcId="{822F1232-87CF-40A9-97E4-42B8C2C6C678}" destId="{6A6979D8-0F19-43C3-A01C-2AE3E43DC7E9}" srcOrd="1" destOrd="0" presId="urn:microsoft.com/office/officeart/2008/layout/LinedList"/>
    <dgm:cxn modelId="{574D8689-37E2-42EF-9697-5023BBF14FBD}" type="presParOf" srcId="{6A6979D8-0F19-43C3-A01C-2AE3E43DC7E9}" destId="{71C02582-5B17-45BD-A2DF-9ADF78657CA6}" srcOrd="0" destOrd="0" presId="urn:microsoft.com/office/officeart/2008/layout/LinedList"/>
    <dgm:cxn modelId="{3ED637A5-9C8C-49CE-B91F-9C7D729CB539}" type="presParOf" srcId="{6A6979D8-0F19-43C3-A01C-2AE3E43DC7E9}" destId="{40E1D77F-123C-480B-9114-14B165978780}" srcOrd="1" destOrd="0" presId="urn:microsoft.com/office/officeart/2008/layout/LinedList"/>
    <dgm:cxn modelId="{E4B846FB-713E-4670-8C14-21EAB92DADEF}" type="presParOf" srcId="{822F1232-87CF-40A9-97E4-42B8C2C6C678}" destId="{454F920A-1B14-4285-BB89-B463E64B0DF0}" srcOrd="2" destOrd="0" presId="urn:microsoft.com/office/officeart/2008/layout/LinedList"/>
    <dgm:cxn modelId="{6E9B290E-9432-48B4-9B26-87F011038654}" type="presParOf" srcId="{822F1232-87CF-40A9-97E4-42B8C2C6C678}" destId="{5D5C1965-05E5-48D6-BDD1-21065A498E10}" srcOrd="3" destOrd="0" presId="urn:microsoft.com/office/officeart/2008/layout/LinedList"/>
    <dgm:cxn modelId="{82DC5A90-D57A-49E8-9DCC-1C46289147B5}" type="presParOf" srcId="{5D5C1965-05E5-48D6-BDD1-21065A498E10}" destId="{DBE41F48-35FA-4162-AFFF-DB32FF134563}" srcOrd="0" destOrd="0" presId="urn:microsoft.com/office/officeart/2008/layout/LinedList"/>
    <dgm:cxn modelId="{64743352-BDF1-4057-B5D4-E73E74C52EA2}" type="presParOf" srcId="{5D5C1965-05E5-48D6-BDD1-21065A498E10}" destId="{246B8ACA-2EAF-4DC6-B6C0-A2EFF522A865}" srcOrd="1" destOrd="0" presId="urn:microsoft.com/office/officeart/2008/layout/LinedList"/>
    <dgm:cxn modelId="{9E5DDA92-6A45-460A-B043-2163632E4EFD}" type="presParOf" srcId="{822F1232-87CF-40A9-97E4-42B8C2C6C678}" destId="{A1810C74-CE2A-4763-B8A3-62C6E26243DE}" srcOrd="4" destOrd="0" presId="urn:microsoft.com/office/officeart/2008/layout/LinedList"/>
    <dgm:cxn modelId="{929655A0-6CF0-4C66-A61F-3FCF5BC32380}" type="presParOf" srcId="{822F1232-87CF-40A9-97E4-42B8C2C6C678}" destId="{69EAA5C4-9F1E-456F-BDCD-62E8D6CAD1E3}" srcOrd="5" destOrd="0" presId="urn:microsoft.com/office/officeart/2008/layout/LinedList"/>
    <dgm:cxn modelId="{1156C7F1-3D7E-4262-8093-70433819207F}" type="presParOf" srcId="{69EAA5C4-9F1E-456F-BDCD-62E8D6CAD1E3}" destId="{64552B65-ABC4-451D-A370-DF13E8E9D02D}" srcOrd="0" destOrd="0" presId="urn:microsoft.com/office/officeart/2008/layout/LinedList"/>
    <dgm:cxn modelId="{F60E2902-76F3-4652-BBF4-8E51392506CF}" type="presParOf" srcId="{69EAA5C4-9F1E-456F-BDCD-62E8D6CAD1E3}" destId="{36D8616E-901C-4824-B1AD-0A606D568F0B}" srcOrd="1" destOrd="0" presId="urn:microsoft.com/office/officeart/2008/layout/LinedList"/>
    <dgm:cxn modelId="{43A3EB45-4981-4E1D-93C6-62348DB9078F}" type="presParOf" srcId="{822F1232-87CF-40A9-97E4-42B8C2C6C678}" destId="{12B37388-FF3E-4661-90AC-3AB1A79832C9}" srcOrd="6" destOrd="0" presId="urn:microsoft.com/office/officeart/2008/layout/LinedList"/>
    <dgm:cxn modelId="{A043FB38-4AB5-4274-826F-386802ED582C}" type="presParOf" srcId="{822F1232-87CF-40A9-97E4-42B8C2C6C678}" destId="{6BAD810E-4C09-4E5D-BC78-329E3AD06E05}" srcOrd="7" destOrd="0" presId="urn:microsoft.com/office/officeart/2008/layout/LinedList"/>
    <dgm:cxn modelId="{27AFA0E1-805E-4C24-88AC-6F083901D2FB}" type="presParOf" srcId="{6BAD810E-4C09-4E5D-BC78-329E3AD06E05}" destId="{F02B37F4-D277-4F4B-91F0-D3E51DDC3BF6}" srcOrd="0" destOrd="0" presId="urn:microsoft.com/office/officeart/2008/layout/LinedList"/>
    <dgm:cxn modelId="{9F8FB6F5-C69D-4EFA-B885-662EA005E9EC}" type="presParOf" srcId="{6BAD810E-4C09-4E5D-BC78-329E3AD06E05}" destId="{0612C6C8-94A6-4256-8B86-DB9DC85C7C99}" srcOrd="1" destOrd="0" presId="urn:microsoft.com/office/officeart/2008/layout/LinedList"/>
    <dgm:cxn modelId="{B2107B15-C305-418C-A7A8-06459BB7B5F6}" type="presParOf" srcId="{822F1232-87CF-40A9-97E4-42B8C2C6C678}" destId="{C1FFDB20-119D-45CA-9F67-18D2B6DCA4B4}" srcOrd="8" destOrd="0" presId="urn:microsoft.com/office/officeart/2008/layout/LinedList"/>
    <dgm:cxn modelId="{6A12C227-D17A-43AB-828A-E3D0168BD412}" type="presParOf" srcId="{822F1232-87CF-40A9-97E4-42B8C2C6C678}" destId="{9803F3AE-5921-4C39-9590-DFFE35F3B166}" srcOrd="9" destOrd="0" presId="urn:microsoft.com/office/officeart/2008/layout/LinedList"/>
    <dgm:cxn modelId="{B79D26DE-CD89-47F4-B592-5033795E774F}" type="presParOf" srcId="{9803F3AE-5921-4C39-9590-DFFE35F3B166}" destId="{DB432046-76D8-4329-AC26-1CAB96AD438E}" srcOrd="0" destOrd="0" presId="urn:microsoft.com/office/officeart/2008/layout/LinedList"/>
    <dgm:cxn modelId="{967EC624-D271-44D7-B1D9-A3E96A242C87}" type="presParOf" srcId="{9803F3AE-5921-4C39-9590-DFFE35F3B166}" destId="{A9DBED33-65C4-4531-83EA-206822E422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3C03F-4222-4933-AE32-8E731E070168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08157F59-D122-4FD8-9023-3D8C23AC0BB9}">
      <dgm:prSet/>
      <dgm:spPr/>
      <dgm:t>
        <a:bodyPr/>
        <a:lstStyle/>
        <a:p>
          <a:r>
            <a:rPr lang="en-PK" b="1" i="0" baseline="0"/>
            <a:t>Key Functional Blocks:</a:t>
          </a:r>
          <a:endParaRPr lang="en-US"/>
        </a:p>
      </dgm:t>
    </dgm:pt>
    <dgm:pt modelId="{DF079D34-701C-4BD3-BD1C-7F608F4CDE18}" type="parTrans" cxnId="{944724F2-1F10-4A4D-A6E0-FA9B7677FF01}">
      <dgm:prSet/>
      <dgm:spPr/>
      <dgm:t>
        <a:bodyPr/>
        <a:lstStyle/>
        <a:p>
          <a:endParaRPr lang="en-US"/>
        </a:p>
      </dgm:t>
    </dgm:pt>
    <dgm:pt modelId="{7D275341-9093-41C9-9EB3-FBA1343DC50F}" type="sibTrans" cxnId="{944724F2-1F10-4A4D-A6E0-FA9B7677FF01}">
      <dgm:prSet/>
      <dgm:spPr/>
      <dgm:t>
        <a:bodyPr/>
        <a:lstStyle/>
        <a:p>
          <a:endParaRPr lang="en-US"/>
        </a:p>
      </dgm:t>
    </dgm:pt>
    <dgm:pt modelId="{2177274A-39FA-428B-858D-91956513A8CD}">
      <dgm:prSet/>
      <dgm:spPr/>
      <dgm:t>
        <a:bodyPr/>
        <a:lstStyle/>
        <a:p>
          <a:r>
            <a:rPr lang="en-PK" b="0" i="0" baseline="0"/>
            <a:t>Input Smoothing: Reduces traffic irregularities.</a:t>
          </a:r>
          <a:endParaRPr lang="en-US"/>
        </a:p>
      </dgm:t>
    </dgm:pt>
    <dgm:pt modelId="{19563EF2-C316-4501-934A-4EAB631F50E9}" type="parTrans" cxnId="{64E5B48B-E254-4DE6-982C-A8044F68AEA2}">
      <dgm:prSet/>
      <dgm:spPr/>
      <dgm:t>
        <a:bodyPr/>
        <a:lstStyle/>
        <a:p>
          <a:endParaRPr lang="en-US"/>
        </a:p>
      </dgm:t>
    </dgm:pt>
    <dgm:pt modelId="{E3EC165C-D5B8-4DBD-996F-68B75A274B84}" type="sibTrans" cxnId="{64E5B48B-E254-4DE6-982C-A8044F68AEA2}">
      <dgm:prSet/>
      <dgm:spPr/>
      <dgm:t>
        <a:bodyPr/>
        <a:lstStyle/>
        <a:p>
          <a:endParaRPr lang="en-US"/>
        </a:p>
      </dgm:t>
    </dgm:pt>
    <dgm:pt modelId="{064E8387-5CB1-4303-A803-A6892DB061A9}">
      <dgm:prSet/>
      <dgm:spPr/>
      <dgm:t>
        <a:bodyPr/>
        <a:lstStyle/>
        <a:p>
          <a:r>
            <a:rPr lang="en-PK" b="0" i="0" baseline="0"/>
            <a:t>Demultiplexing: Splits request streams among servers.</a:t>
          </a:r>
          <a:endParaRPr lang="en-US"/>
        </a:p>
      </dgm:t>
    </dgm:pt>
    <dgm:pt modelId="{92541A30-F505-4D31-9F69-D1ED69F4F2E7}" type="parTrans" cxnId="{079E5BB5-6F2A-4D04-97A2-AB006349D895}">
      <dgm:prSet/>
      <dgm:spPr/>
      <dgm:t>
        <a:bodyPr/>
        <a:lstStyle/>
        <a:p>
          <a:endParaRPr lang="en-US"/>
        </a:p>
      </dgm:t>
    </dgm:pt>
    <dgm:pt modelId="{82B17B12-3797-4AF2-80BC-1DDBA9AB7AB3}" type="sibTrans" cxnId="{079E5BB5-6F2A-4D04-97A2-AB006349D895}">
      <dgm:prSet/>
      <dgm:spPr/>
      <dgm:t>
        <a:bodyPr/>
        <a:lstStyle/>
        <a:p>
          <a:endParaRPr lang="en-US"/>
        </a:p>
      </dgm:t>
    </dgm:pt>
    <dgm:pt modelId="{7CFBA222-D5AC-4E78-8689-57F93D931434}">
      <dgm:prSet/>
      <dgm:spPr/>
      <dgm:t>
        <a:bodyPr/>
        <a:lstStyle/>
        <a:p>
          <a:r>
            <a:rPr lang="en-PK" b="0" i="0" baseline="0"/>
            <a:t>Monitoring: Tracks server loads and adjusts distribution.</a:t>
          </a:r>
          <a:endParaRPr lang="en-US"/>
        </a:p>
      </dgm:t>
    </dgm:pt>
    <dgm:pt modelId="{99C4EA67-891B-48E3-BAC4-EC8D04DA4044}" type="parTrans" cxnId="{A38C95B3-1403-462A-8F65-69B8AE8E4C39}">
      <dgm:prSet/>
      <dgm:spPr/>
      <dgm:t>
        <a:bodyPr/>
        <a:lstStyle/>
        <a:p>
          <a:endParaRPr lang="en-US"/>
        </a:p>
      </dgm:t>
    </dgm:pt>
    <dgm:pt modelId="{40FF974C-3315-40F9-9F31-D277A2C2CF0C}" type="sibTrans" cxnId="{A38C95B3-1403-462A-8F65-69B8AE8E4C39}">
      <dgm:prSet/>
      <dgm:spPr/>
      <dgm:t>
        <a:bodyPr/>
        <a:lstStyle/>
        <a:p>
          <a:endParaRPr lang="en-US"/>
        </a:p>
      </dgm:t>
    </dgm:pt>
    <dgm:pt modelId="{C3DAC942-2FD1-4407-94B8-C4B346E7AE5E}">
      <dgm:prSet/>
      <dgm:spPr/>
      <dgm:t>
        <a:bodyPr/>
        <a:lstStyle/>
        <a:p>
          <a:r>
            <a:rPr lang="en-PK" b="1" i="0" baseline="0"/>
            <a:t>Goal:</a:t>
          </a:r>
          <a:r>
            <a:rPr lang="en-PK" b="0" i="0" baseline="0"/>
            <a:t> Achieve quasi-stationary traffic segments for smoother processing. </a:t>
          </a:r>
          <a:endParaRPr lang="en-US"/>
        </a:p>
      </dgm:t>
    </dgm:pt>
    <dgm:pt modelId="{E4F77BAC-519B-4496-A95A-06C0666E006A}" type="parTrans" cxnId="{300CC2F6-2537-4C84-81F7-3BCA4AA701A5}">
      <dgm:prSet/>
      <dgm:spPr/>
      <dgm:t>
        <a:bodyPr/>
        <a:lstStyle/>
        <a:p>
          <a:endParaRPr lang="en-US"/>
        </a:p>
      </dgm:t>
    </dgm:pt>
    <dgm:pt modelId="{CE295816-D2F5-4E8A-B22B-1D93546BDDDE}" type="sibTrans" cxnId="{300CC2F6-2537-4C84-81F7-3BCA4AA701A5}">
      <dgm:prSet/>
      <dgm:spPr/>
      <dgm:t>
        <a:bodyPr/>
        <a:lstStyle/>
        <a:p>
          <a:endParaRPr lang="en-US"/>
        </a:p>
      </dgm:t>
    </dgm:pt>
    <dgm:pt modelId="{BB17B878-0295-4610-BA5C-3FB19020CC49}" type="pres">
      <dgm:prSet presAssocID="{64B3C03F-4222-4933-AE32-8E731E070168}" presName="vert0" presStyleCnt="0">
        <dgm:presLayoutVars>
          <dgm:dir/>
          <dgm:animOne val="branch"/>
          <dgm:animLvl val="lvl"/>
        </dgm:presLayoutVars>
      </dgm:prSet>
      <dgm:spPr/>
    </dgm:pt>
    <dgm:pt modelId="{CB4242D0-D2FC-4DB5-AAF2-5B601BE2AB21}" type="pres">
      <dgm:prSet presAssocID="{08157F59-D122-4FD8-9023-3D8C23AC0BB9}" presName="thickLine" presStyleLbl="alignNode1" presStyleIdx="0" presStyleCnt="5"/>
      <dgm:spPr/>
    </dgm:pt>
    <dgm:pt modelId="{2C557E69-DED7-4069-B496-CBA4430797A9}" type="pres">
      <dgm:prSet presAssocID="{08157F59-D122-4FD8-9023-3D8C23AC0BB9}" presName="horz1" presStyleCnt="0"/>
      <dgm:spPr/>
    </dgm:pt>
    <dgm:pt modelId="{4D7360EE-7631-4C54-8797-81839DA8EBB0}" type="pres">
      <dgm:prSet presAssocID="{08157F59-D122-4FD8-9023-3D8C23AC0BB9}" presName="tx1" presStyleLbl="revTx" presStyleIdx="0" presStyleCnt="5"/>
      <dgm:spPr/>
    </dgm:pt>
    <dgm:pt modelId="{AA653F4C-251F-441D-8C36-EAC1C0782EAA}" type="pres">
      <dgm:prSet presAssocID="{08157F59-D122-4FD8-9023-3D8C23AC0BB9}" presName="vert1" presStyleCnt="0"/>
      <dgm:spPr/>
    </dgm:pt>
    <dgm:pt modelId="{72FF9FB6-85FF-4943-A18A-22D260BC9524}" type="pres">
      <dgm:prSet presAssocID="{2177274A-39FA-428B-858D-91956513A8CD}" presName="thickLine" presStyleLbl="alignNode1" presStyleIdx="1" presStyleCnt="5"/>
      <dgm:spPr/>
    </dgm:pt>
    <dgm:pt modelId="{DF7FF53B-7FE5-458B-95FD-F174F5701AA1}" type="pres">
      <dgm:prSet presAssocID="{2177274A-39FA-428B-858D-91956513A8CD}" presName="horz1" presStyleCnt="0"/>
      <dgm:spPr/>
    </dgm:pt>
    <dgm:pt modelId="{AD3E7A6E-2014-4F30-B6A0-67DACE317E9B}" type="pres">
      <dgm:prSet presAssocID="{2177274A-39FA-428B-858D-91956513A8CD}" presName="tx1" presStyleLbl="revTx" presStyleIdx="1" presStyleCnt="5"/>
      <dgm:spPr/>
    </dgm:pt>
    <dgm:pt modelId="{A33B2457-AB56-46C5-A1C3-3A708EA62EFC}" type="pres">
      <dgm:prSet presAssocID="{2177274A-39FA-428B-858D-91956513A8CD}" presName="vert1" presStyleCnt="0"/>
      <dgm:spPr/>
    </dgm:pt>
    <dgm:pt modelId="{D65D1A84-E4DC-45DC-B8C8-188D9CB0F010}" type="pres">
      <dgm:prSet presAssocID="{064E8387-5CB1-4303-A803-A6892DB061A9}" presName="thickLine" presStyleLbl="alignNode1" presStyleIdx="2" presStyleCnt="5"/>
      <dgm:spPr/>
    </dgm:pt>
    <dgm:pt modelId="{FB76F5D4-77F5-47CA-95A8-0C09ABC56070}" type="pres">
      <dgm:prSet presAssocID="{064E8387-5CB1-4303-A803-A6892DB061A9}" presName="horz1" presStyleCnt="0"/>
      <dgm:spPr/>
    </dgm:pt>
    <dgm:pt modelId="{EABDFA3D-CF10-413D-83BB-69C06734D158}" type="pres">
      <dgm:prSet presAssocID="{064E8387-5CB1-4303-A803-A6892DB061A9}" presName="tx1" presStyleLbl="revTx" presStyleIdx="2" presStyleCnt="5"/>
      <dgm:spPr/>
    </dgm:pt>
    <dgm:pt modelId="{82EEFD63-A8AA-442D-B207-43CEC6321481}" type="pres">
      <dgm:prSet presAssocID="{064E8387-5CB1-4303-A803-A6892DB061A9}" presName="vert1" presStyleCnt="0"/>
      <dgm:spPr/>
    </dgm:pt>
    <dgm:pt modelId="{15E098EC-54D1-420D-BA81-AC72DDE76948}" type="pres">
      <dgm:prSet presAssocID="{7CFBA222-D5AC-4E78-8689-57F93D931434}" presName="thickLine" presStyleLbl="alignNode1" presStyleIdx="3" presStyleCnt="5"/>
      <dgm:spPr/>
    </dgm:pt>
    <dgm:pt modelId="{DFAC445E-092A-4A04-8338-33E2D97D5DB3}" type="pres">
      <dgm:prSet presAssocID="{7CFBA222-D5AC-4E78-8689-57F93D931434}" presName="horz1" presStyleCnt="0"/>
      <dgm:spPr/>
    </dgm:pt>
    <dgm:pt modelId="{1E07533E-AA4D-44BB-BAE2-CFEE7CD88916}" type="pres">
      <dgm:prSet presAssocID="{7CFBA222-D5AC-4E78-8689-57F93D931434}" presName="tx1" presStyleLbl="revTx" presStyleIdx="3" presStyleCnt="5"/>
      <dgm:spPr/>
    </dgm:pt>
    <dgm:pt modelId="{E1641D43-C594-407A-9F40-F59765788A22}" type="pres">
      <dgm:prSet presAssocID="{7CFBA222-D5AC-4E78-8689-57F93D931434}" presName="vert1" presStyleCnt="0"/>
      <dgm:spPr/>
    </dgm:pt>
    <dgm:pt modelId="{5927A162-FFE8-416F-850F-37D1E2BAE68C}" type="pres">
      <dgm:prSet presAssocID="{C3DAC942-2FD1-4407-94B8-C4B346E7AE5E}" presName="thickLine" presStyleLbl="alignNode1" presStyleIdx="4" presStyleCnt="5"/>
      <dgm:spPr/>
    </dgm:pt>
    <dgm:pt modelId="{E2C2FDC1-C662-4B5B-BD7E-386A29D20089}" type="pres">
      <dgm:prSet presAssocID="{C3DAC942-2FD1-4407-94B8-C4B346E7AE5E}" presName="horz1" presStyleCnt="0"/>
      <dgm:spPr/>
    </dgm:pt>
    <dgm:pt modelId="{90ADC424-F6F0-4932-A6A7-BC0BC7007E29}" type="pres">
      <dgm:prSet presAssocID="{C3DAC942-2FD1-4407-94B8-C4B346E7AE5E}" presName="tx1" presStyleLbl="revTx" presStyleIdx="4" presStyleCnt="5"/>
      <dgm:spPr/>
    </dgm:pt>
    <dgm:pt modelId="{8F9EEF89-2290-4177-93C9-D9689836C163}" type="pres">
      <dgm:prSet presAssocID="{C3DAC942-2FD1-4407-94B8-C4B346E7AE5E}" presName="vert1" presStyleCnt="0"/>
      <dgm:spPr/>
    </dgm:pt>
  </dgm:ptLst>
  <dgm:cxnLst>
    <dgm:cxn modelId="{3C5BD309-6215-45D9-B6F4-F290C6121D08}" type="presOf" srcId="{08157F59-D122-4FD8-9023-3D8C23AC0BB9}" destId="{4D7360EE-7631-4C54-8797-81839DA8EBB0}" srcOrd="0" destOrd="0" presId="urn:microsoft.com/office/officeart/2008/layout/LinedList"/>
    <dgm:cxn modelId="{CC1D067C-F49E-4A3A-B7F0-3765C02ACE93}" type="presOf" srcId="{064E8387-5CB1-4303-A803-A6892DB061A9}" destId="{EABDFA3D-CF10-413D-83BB-69C06734D158}" srcOrd="0" destOrd="0" presId="urn:microsoft.com/office/officeart/2008/layout/LinedList"/>
    <dgm:cxn modelId="{7ABFDA7C-49D3-446E-87A6-77C65E1E3515}" type="presOf" srcId="{C3DAC942-2FD1-4407-94B8-C4B346E7AE5E}" destId="{90ADC424-F6F0-4932-A6A7-BC0BC7007E29}" srcOrd="0" destOrd="0" presId="urn:microsoft.com/office/officeart/2008/layout/LinedList"/>
    <dgm:cxn modelId="{64E5B48B-E254-4DE6-982C-A8044F68AEA2}" srcId="{64B3C03F-4222-4933-AE32-8E731E070168}" destId="{2177274A-39FA-428B-858D-91956513A8CD}" srcOrd="1" destOrd="0" parTransId="{19563EF2-C316-4501-934A-4EAB631F50E9}" sibTransId="{E3EC165C-D5B8-4DBD-996F-68B75A274B84}"/>
    <dgm:cxn modelId="{4DD9A291-3056-41AC-A626-CB17BA5823D8}" type="presOf" srcId="{7CFBA222-D5AC-4E78-8689-57F93D931434}" destId="{1E07533E-AA4D-44BB-BAE2-CFEE7CD88916}" srcOrd="0" destOrd="0" presId="urn:microsoft.com/office/officeart/2008/layout/LinedList"/>
    <dgm:cxn modelId="{71D443A9-A5BB-4201-8834-FA7C3B4DFC62}" type="presOf" srcId="{64B3C03F-4222-4933-AE32-8E731E070168}" destId="{BB17B878-0295-4610-BA5C-3FB19020CC49}" srcOrd="0" destOrd="0" presId="urn:microsoft.com/office/officeart/2008/layout/LinedList"/>
    <dgm:cxn modelId="{B0A2BCAB-0088-4477-BA25-34CCEFD4A1A1}" type="presOf" srcId="{2177274A-39FA-428B-858D-91956513A8CD}" destId="{AD3E7A6E-2014-4F30-B6A0-67DACE317E9B}" srcOrd="0" destOrd="0" presId="urn:microsoft.com/office/officeart/2008/layout/LinedList"/>
    <dgm:cxn modelId="{A38C95B3-1403-462A-8F65-69B8AE8E4C39}" srcId="{64B3C03F-4222-4933-AE32-8E731E070168}" destId="{7CFBA222-D5AC-4E78-8689-57F93D931434}" srcOrd="3" destOrd="0" parTransId="{99C4EA67-891B-48E3-BAC4-EC8D04DA4044}" sibTransId="{40FF974C-3315-40F9-9F31-D277A2C2CF0C}"/>
    <dgm:cxn modelId="{079E5BB5-6F2A-4D04-97A2-AB006349D895}" srcId="{64B3C03F-4222-4933-AE32-8E731E070168}" destId="{064E8387-5CB1-4303-A803-A6892DB061A9}" srcOrd="2" destOrd="0" parTransId="{92541A30-F505-4D31-9F69-D1ED69F4F2E7}" sibTransId="{82B17B12-3797-4AF2-80BC-1DDBA9AB7AB3}"/>
    <dgm:cxn modelId="{944724F2-1F10-4A4D-A6E0-FA9B7677FF01}" srcId="{64B3C03F-4222-4933-AE32-8E731E070168}" destId="{08157F59-D122-4FD8-9023-3D8C23AC0BB9}" srcOrd="0" destOrd="0" parTransId="{DF079D34-701C-4BD3-BD1C-7F608F4CDE18}" sibTransId="{7D275341-9093-41C9-9EB3-FBA1343DC50F}"/>
    <dgm:cxn modelId="{300CC2F6-2537-4C84-81F7-3BCA4AA701A5}" srcId="{64B3C03F-4222-4933-AE32-8E731E070168}" destId="{C3DAC942-2FD1-4407-94B8-C4B346E7AE5E}" srcOrd="4" destOrd="0" parTransId="{E4F77BAC-519B-4496-A95A-06C0666E006A}" sibTransId="{CE295816-D2F5-4E8A-B22B-1D93546BDDDE}"/>
    <dgm:cxn modelId="{FFB8D443-0D1F-4BDF-B724-A144C0D4B35D}" type="presParOf" srcId="{BB17B878-0295-4610-BA5C-3FB19020CC49}" destId="{CB4242D0-D2FC-4DB5-AAF2-5B601BE2AB21}" srcOrd="0" destOrd="0" presId="urn:microsoft.com/office/officeart/2008/layout/LinedList"/>
    <dgm:cxn modelId="{FAD660B9-F95C-4E83-848C-5CAB219F9E99}" type="presParOf" srcId="{BB17B878-0295-4610-BA5C-3FB19020CC49}" destId="{2C557E69-DED7-4069-B496-CBA4430797A9}" srcOrd="1" destOrd="0" presId="urn:microsoft.com/office/officeart/2008/layout/LinedList"/>
    <dgm:cxn modelId="{E497380D-B97E-41BF-BADC-70765E40979B}" type="presParOf" srcId="{2C557E69-DED7-4069-B496-CBA4430797A9}" destId="{4D7360EE-7631-4C54-8797-81839DA8EBB0}" srcOrd="0" destOrd="0" presId="urn:microsoft.com/office/officeart/2008/layout/LinedList"/>
    <dgm:cxn modelId="{C6DD33B3-263F-4AA2-9F94-92E729DBCF1F}" type="presParOf" srcId="{2C557E69-DED7-4069-B496-CBA4430797A9}" destId="{AA653F4C-251F-441D-8C36-EAC1C0782EAA}" srcOrd="1" destOrd="0" presId="urn:microsoft.com/office/officeart/2008/layout/LinedList"/>
    <dgm:cxn modelId="{79669AF6-5E41-4012-8A0E-5E45E135D71D}" type="presParOf" srcId="{BB17B878-0295-4610-BA5C-3FB19020CC49}" destId="{72FF9FB6-85FF-4943-A18A-22D260BC9524}" srcOrd="2" destOrd="0" presId="urn:microsoft.com/office/officeart/2008/layout/LinedList"/>
    <dgm:cxn modelId="{5A6364D9-EE9E-4C22-8A45-2EB91B6EE60A}" type="presParOf" srcId="{BB17B878-0295-4610-BA5C-3FB19020CC49}" destId="{DF7FF53B-7FE5-458B-95FD-F174F5701AA1}" srcOrd="3" destOrd="0" presId="urn:microsoft.com/office/officeart/2008/layout/LinedList"/>
    <dgm:cxn modelId="{17CCBFA9-CBC8-4B6C-9154-37A5439B44E4}" type="presParOf" srcId="{DF7FF53B-7FE5-458B-95FD-F174F5701AA1}" destId="{AD3E7A6E-2014-4F30-B6A0-67DACE317E9B}" srcOrd="0" destOrd="0" presId="urn:microsoft.com/office/officeart/2008/layout/LinedList"/>
    <dgm:cxn modelId="{772935ED-12B8-4E2A-891B-0FACDC5C2F22}" type="presParOf" srcId="{DF7FF53B-7FE5-458B-95FD-F174F5701AA1}" destId="{A33B2457-AB56-46C5-A1C3-3A708EA62EFC}" srcOrd="1" destOrd="0" presId="urn:microsoft.com/office/officeart/2008/layout/LinedList"/>
    <dgm:cxn modelId="{2ADF90A2-5585-4D62-9CDD-81FE95FB0FDB}" type="presParOf" srcId="{BB17B878-0295-4610-BA5C-3FB19020CC49}" destId="{D65D1A84-E4DC-45DC-B8C8-188D9CB0F010}" srcOrd="4" destOrd="0" presId="urn:microsoft.com/office/officeart/2008/layout/LinedList"/>
    <dgm:cxn modelId="{2E358AA4-9E63-4721-86AF-451275A3340D}" type="presParOf" srcId="{BB17B878-0295-4610-BA5C-3FB19020CC49}" destId="{FB76F5D4-77F5-47CA-95A8-0C09ABC56070}" srcOrd="5" destOrd="0" presId="urn:microsoft.com/office/officeart/2008/layout/LinedList"/>
    <dgm:cxn modelId="{A8F29DD0-E2AC-4944-954D-F66F4F44B87B}" type="presParOf" srcId="{FB76F5D4-77F5-47CA-95A8-0C09ABC56070}" destId="{EABDFA3D-CF10-413D-83BB-69C06734D158}" srcOrd="0" destOrd="0" presId="urn:microsoft.com/office/officeart/2008/layout/LinedList"/>
    <dgm:cxn modelId="{51A6502E-1E83-4268-BB8E-737520FFFF4D}" type="presParOf" srcId="{FB76F5D4-77F5-47CA-95A8-0C09ABC56070}" destId="{82EEFD63-A8AA-442D-B207-43CEC6321481}" srcOrd="1" destOrd="0" presId="urn:microsoft.com/office/officeart/2008/layout/LinedList"/>
    <dgm:cxn modelId="{42DFAC9F-542F-4572-9602-56981FEBEE98}" type="presParOf" srcId="{BB17B878-0295-4610-BA5C-3FB19020CC49}" destId="{15E098EC-54D1-420D-BA81-AC72DDE76948}" srcOrd="6" destOrd="0" presId="urn:microsoft.com/office/officeart/2008/layout/LinedList"/>
    <dgm:cxn modelId="{B88225A9-6EBA-4CD1-9FFD-702FE5F8C0FE}" type="presParOf" srcId="{BB17B878-0295-4610-BA5C-3FB19020CC49}" destId="{DFAC445E-092A-4A04-8338-33E2D97D5DB3}" srcOrd="7" destOrd="0" presId="urn:microsoft.com/office/officeart/2008/layout/LinedList"/>
    <dgm:cxn modelId="{0672682B-1140-4D42-8BD9-6EDE55750343}" type="presParOf" srcId="{DFAC445E-092A-4A04-8338-33E2D97D5DB3}" destId="{1E07533E-AA4D-44BB-BAE2-CFEE7CD88916}" srcOrd="0" destOrd="0" presId="urn:microsoft.com/office/officeart/2008/layout/LinedList"/>
    <dgm:cxn modelId="{BD607AB9-9FF9-4163-9D76-DD8863385174}" type="presParOf" srcId="{DFAC445E-092A-4A04-8338-33E2D97D5DB3}" destId="{E1641D43-C594-407A-9F40-F59765788A22}" srcOrd="1" destOrd="0" presId="urn:microsoft.com/office/officeart/2008/layout/LinedList"/>
    <dgm:cxn modelId="{45AE89DE-CDE9-4992-BFAB-DA82FF713A5D}" type="presParOf" srcId="{BB17B878-0295-4610-BA5C-3FB19020CC49}" destId="{5927A162-FFE8-416F-850F-37D1E2BAE68C}" srcOrd="8" destOrd="0" presId="urn:microsoft.com/office/officeart/2008/layout/LinedList"/>
    <dgm:cxn modelId="{5807718F-F641-4342-9B2D-F297BEB0B6DC}" type="presParOf" srcId="{BB17B878-0295-4610-BA5C-3FB19020CC49}" destId="{E2C2FDC1-C662-4B5B-BD7E-386A29D20089}" srcOrd="9" destOrd="0" presId="urn:microsoft.com/office/officeart/2008/layout/LinedList"/>
    <dgm:cxn modelId="{8D29A5FC-C145-4B35-B1B8-31BBABBC95B2}" type="presParOf" srcId="{E2C2FDC1-C662-4B5B-BD7E-386A29D20089}" destId="{90ADC424-F6F0-4932-A6A7-BC0BC7007E29}" srcOrd="0" destOrd="0" presId="urn:microsoft.com/office/officeart/2008/layout/LinedList"/>
    <dgm:cxn modelId="{0F365A80-B08D-4D5E-9F6D-D3C1101AFA29}" type="presParOf" srcId="{E2C2FDC1-C662-4B5B-BD7E-386A29D20089}" destId="{8F9EEF89-2290-4177-93C9-D9689836C1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B9B4A-6809-4B94-A9BA-0E7550300BDA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C533C-805E-4FD4-9ECD-794526819214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300" b="1" i="0" kern="1200" baseline="0"/>
            <a:t>Purpose:</a:t>
          </a:r>
          <a:r>
            <a:rPr lang="en-PK" sz="2300" b="0" i="0" kern="1200" baseline="0"/>
            <a:t> Distribute client requests among concurrent servers to avoid overload.</a:t>
          </a:r>
          <a:endParaRPr lang="en-US" sz="2300" kern="1200"/>
        </a:p>
      </dsp:txBody>
      <dsp:txXfrm>
        <a:off x="0" y="675"/>
        <a:ext cx="6291714" cy="1105876"/>
      </dsp:txXfrm>
    </dsp:sp>
    <dsp:sp modelId="{30AA6756-67CF-4D7F-AD18-3A731F2698DD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10B09-A976-4F96-AF72-6EFAC19B45E8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300" b="1" i="0" kern="1200" baseline="0"/>
            <a:t>Challenges:</a:t>
          </a:r>
          <a:endParaRPr lang="en-US" sz="2300" kern="1200"/>
        </a:p>
      </dsp:txBody>
      <dsp:txXfrm>
        <a:off x="0" y="1106552"/>
        <a:ext cx="6291714" cy="1105876"/>
      </dsp:txXfrm>
    </dsp:sp>
    <dsp:sp modelId="{64FA7518-C96A-44A8-8D3A-0C516D907D7F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F0511-4C6F-4A8F-A13E-BE35AFCAA30B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300" b="0" i="0" kern="1200" baseline="0" dirty="0"/>
            <a:t>Random and fluctuating incoming traffic.</a:t>
          </a:r>
          <a:endParaRPr lang="en-US" sz="2300" kern="1200" dirty="0"/>
        </a:p>
      </dsp:txBody>
      <dsp:txXfrm>
        <a:off x="0" y="2212429"/>
        <a:ext cx="6291714" cy="1105876"/>
      </dsp:txXfrm>
    </dsp:sp>
    <dsp:sp modelId="{80DA0432-0026-4828-BA47-1217A58E2921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01C98-D47C-408C-8B57-5CC64003ADEB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300" b="0" i="0" kern="1200" baseline="0"/>
            <a:t>Variable request processing durations.</a:t>
          </a:r>
          <a:endParaRPr lang="en-US" sz="2300" kern="1200"/>
        </a:p>
      </dsp:txBody>
      <dsp:txXfrm>
        <a:off x="0" y="3318305"/>
        <a:ext cx="6291714" cy="1105876"/>
      </dsp:txXfrm>
    </dsp:sp>
    <dsp:sp modelId="{638F93F0-F91A-4142-BA54-AEFA85EB380E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1E8CD-7570-47BF-A8A5-FD6330E0B85F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300" b="1" i="0" kern="1200" baseline="0"/>
            <a:t>Objective:</a:t>
          </a:r>
          <a:r>
            <a:rPr lang="en-PK" sz="2300" b="0" i="0" kern="1200" baseline="0"/>
            <a:t> Maintain uniform load distribution and prevent server underutilization or overload. </a:t>
          </a:r>
          <a:endParaRPr lang="en-US" sz="2300" kern="1200"/>
        </a:p>
      </dsp:txBody>
      <dsp:txXfrm>
        <a:off x="0" y="4424182"/>
        <a:ext cx="6291714" cy="110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06A33-38F2-4F9E-8FE3-A67DF5BDB8AD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02582-5B17-45BD-A2DF-9ADF78657CA6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600" b="1" i="0" kern="1200" baseline="0"/>
            <a:t>Components:</a:t>
          </a:r>
          <a:endParaRPr lang="en-US" sz="2600" kern="1200"/>
        </a:p>
      </dsp:txBody>
      <dsp:txXfrm>
        <a:off x="0" y="675"/>
        <a:ext cx="6291714" cy="1105876"/>
      </dsp:txXfrm>
    </dsp:sp>
    <dsp:sp modelId="{454F920A-1B14-4285-BB89-B463E64B0DF0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41F48-35FA-4162-AFFF-DB32FF134563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600" b="0" i="0" kern="1200" baseline="0"/>
            <a:t>Request Redirection Server: Routes requests in real-time.</a:t>
          </a:r>
          <a:endParaRPr lang="en-US" sz="2600" kern="1200"/>
        </a:p>
      </dsp:txBody>
      <dsp:txXfrm>
        <a:off x="0" y="1106552"/>
        <a:ext cx="6291714" cy="1105876"/>
      </dsp:txXfrm>
    </dsp:sp>
    <dsp:sp modelId="{A1810C74-CE2A-4763-B8A3-62C6E26243DE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52B65-ABC4-451D-A370-DF13E8E9D02D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600" b="0" i="0" kern="1200" baseline="0"/>
            <a:t>Application Servers: Process client requests concurrently.</a:t>
          </a:r>
          <a:endParaRPr lang="en-US" sz="2600" kern="1200"/>
        </a:p>
      </dsp:txBody>
      <dsp:txXfrm>
        <a:off x="0" y="2212429"/>
        <a:ext cx="6291714" cy="1105876"/>
      </dsp:txXfrm>
    </dsp:sp>
    <dsp:sp modelId="{12B37388-FF3E-4661-90AC-3AB1A79832C9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B37F4-D277-4F4B-91F0-D3E51DDC3BF6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600" b="0" i="0" kern="1200" baseline="0"/>
            <a:t>Balancing Mechanism: Adjusts load dynamically across servers.</a:t>
          </a:r>
          <a:endParaRPr lang="en-US" sz="2600" kern="1200"/>
        </a:p>
      </dsp:txBody>
      <dsp:txXfrm>
        <a:off x="0" y="3318305"/>
        <a:ext cx="6291714" cy="1105876"/>
      </dsp:txXfrm>
    </dsp:sp>
    <dsp:sp modelId="{C1FFDB20-119D-45CA-9F67-18D2B6DCA4B4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32046-76D8-4329-AC26-1CAB96AD438E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600" b="1" i="0" kern="1200" baseline="0"/>
            <a:t>Process:</a:t>
          </a:r>
          <a:r>
            <a:rPr lang="en-PK" sz="2600" b="0" i="0" kern="1200" baseline="0"/>
            <a:t> Requests are distributed using algorithms to align with server capacities. </a:t>
          </a:r>
          <a:endParaRPr lang="en-US" sz="2600" kern="1200"/>
        </a:p>
      </dsp:txBody>
      <dsp:txXfrm>
        <a:off x="0" y="4424182"/>
        <a:ext cx="6291714" cy="1105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242D0-D2FC-4DB5-AAF2-5B601BE2AB21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360EE-7631-4C54-8797-81839DA8EBB0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900" b="1" i="0" kern="1200" baseline="0"/>
            <a:t>Key Functional Blocks:</a:t>
          </a:r>
          <a:endParaRPr lang="en-US" sz="2900" kern="1200"/>
        </a:p>
      </dsp:txBody>
      <dsp:txXfrm>
        <a:off x="0" y="675"/>
        <a:ext cx="6291714" cy="1105876"/>
      </dsp:txXfrm>
    </dsp:sp>
    <dsp:sp modelId="{72FF9FB6-85FF-4943-A18A-22D260BC9524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E7A6E-2014-4F30-B6A0-67DACE317E9B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900" b="0" i="0" kern="1200" baseline="0"/>
            <a:t>Input Smoothing: Reduces traffic irregularities.</a:t>
          </a:r>
          <a:endParaRPr lang="en-US" sz="2900" kern="1200"/>
        </a:p>
      </dsp:txBody>
      <dsp:txXfrm>
        <a:off x="0" y="1106552"/>
        <a:ext cx="6291714" cy="1105876"/>
      </dsp:txXfrm>
    </dsp:sp>
    <dsp:sp modelId="{D65D1A84-E4DC-45DC-B8C8-188D9CB0F010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DFA3D-CF10-413D-83BB-69C06734D158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900" b="0" i="0" kern="1200" baseline="0"/>
            <a:t>Demultiplexing: Splits request streams among servers.</a:t>
          </a:r>
          <a:endParaRPr lang="en-US" sz="2900" kern="1200"/>
        </a:p>
      </dsp:txBody>
      <dsp:txXfrm>
        <a:off x="0" y="2212429"/>
        <a:ext cx="6291714" cy="1105876"/>
      </dsp:txXfrm>
    </dsp:sp>
    <dsp:sp modelId="{15E098EC-54D1-420D-BA81-AC72DDE76948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7533E-AA4D-44BB-BAE2-CFEE7CD88916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900" b="0" i="0" kern="1200" baseline="0"/>
            <a:t>Monitoring: Tracks server loads and adjusts distribution.</a:t>
          </a:r>
          <a:endParaRPr lang="en-US" sz="2900" kern="1200"/>
        </a:p>
      </dsp:txBody>
      <dsp:txXfrm>
        <a:off x="0" y="3318305"/>
        <a:ext cx="6291714" cy="1105876"/>
      </dsp:txXfrm>
    </dsp:sp>
    <dsp:sp modelId="{5927A162-FFE8-416F-850F-37D1E2BAE68C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DC424-F6F0-4932-A6A7-BC0BC7007E29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900" b="1" i="0" kern="1200" baseline="0"/>
            <a:t>Goal:</a:t>
          </a:r>
          <a:r>
            <a:rPr lang="en-PK" sz="2900" b="0" i="0" kern="1200" baseline="0"/>
            <a:t> Achieve quasi-stationary traffic segments for smoother processing. </a:t>
          </a:r>
          <a:endParaRPr lang="en-US" sz="2900" kern="1200"/>
        </a:p>
      </dsp:txBody>
      <dsp:txXfrm>
        <a:off x="0" y="4424182"/>
        <a:ext cx="6291714" cy="1105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9F3D5-8F4C-473F-8A33-F1ED6605290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C1E87-41F5-4059-A3A5-871B592E3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C1E87-41F5-4059-A3A5-871B592E3B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3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C1E87-41F5-4059-A3A5-871B592E3B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8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5ED7-16D1-73DD-F0DF-6EE52F24D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E2D06-2E8C-4EE5-F57A-0A97F8AF5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E1851-C70C-D70F-E606-E5F4E3B2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FD-99E5-4468-81DA-250877A5D114}" type="datetimeFigureOut">
              <a:rPr lang="en-PK" smtClean="0"/>
              <a:t>12/04/2024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F0E8-3ACE-FBD6-CA8E-DF98E22E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14E1-21DF-BDD3-21AA-C8DCE85F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753A-4BBF-4F2D-B40D-F315D698FC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544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FA5F-9B96-D69C-2B1F-F8BEA33D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8916D-3EB6-575A-758C-3F459E7FF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CFD2-C23A-83CD-078E-8A65247A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FD-99E5-4468-81DA-250877A5D114}" type="datetimeFigureOut">
              <a:rPr lang="en-PK" smtClean="0"/>
              <a:t>12/04/2024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F06C7-E604-7AC4-56FF-CA18939F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5D7BB-7D2F-3910-C414-3B26E9CA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753A-4BBF-4F2D-B40D-F315D698FC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648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BB20A-9A42-F5BD-7ECB-FAF847500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B4372-EE61-0866-C13A-A6065A1EB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C8745-D4C0-5AD2-76B2-E7969EE2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FD-99E5-4468-81DA-250877A5D114}" type="datetimeFigureOut">
              <a:rPr lang="en-PK" smtClean="0"/>
              <a:t>12/04/2024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00671-2BEA-B2FA-F377-8C944D78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0B03-1B53-A292-F3EA-68F0E8E5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753A-4BBF-4F2D-B40D-F315D698FC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880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2644-ACE2-8420-D366-7A3F31E0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B5F9E-7C54-86E9-F130-AB2AD2BE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E31F2-48C3-63A4-1D6B-C0ED47B6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FD-99E5-4468-81DA-250877A5D114}" type="datetimeFigureOut">
              <a:rPr lang="en-PK" smtClean="0"/>
              <a:t>12/04/2024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923E-B44F-0076-CCE4-4E3D5706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A4BA4-92DC-92D0-42E6-98FEE1BF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753A-4BBF-4F2D-B40D-F315D698FC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2297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E730-FFEF-3B3F-F359-3F41E434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85DE6-FD0F-8B56-119D-982E63303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2A9A-1773-A4E7-8328-58ED7712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FD-99E5-4468-81DA-250877A5D114}" type="datetimeFigureOut">
              <a:rPr lang="en-PK" smtClean="0"/>
              <a:t>12/04/2024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23C86-82A6-3B12-2154-94287B3C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ECFF-DCD4-7E30-AA71-7F5344FE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753A-4BBF-4F2D-B40D-F315D698FC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68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A761-ECBD-B458-8BD8-CE1676A0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E8CF-79C3-1AA4-65B0-BE882FE89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BFAD-46EF-C686-977D-2CB20CA60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5D887-ED66-A03C-3433-5366C7BC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FD-99E5-4468-81DA-250877A5D114}" type="datetimeFigureOut">
              <a:rPr lang="en-PK" smtClean="0"/>
              <a:t>12/04/2024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48376-5D7F-9C65-6423-3037EC5B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61C0-39E1-44D8-5EB1-9D3ABDBC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753A-4BBF-4F2D-B40D-F315D698FC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523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7DD2-60E1-AEEB-13FC-B77222FB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7306-2A7E-6CD4-2B18-50A2A7F7C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9DA05-934E-2A2F-8C46-CB8C4ABB0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3DF25-8072-3A22-AB09-1911E1CD7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A1A90-72D3-86C5-CF8A-A087DF667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C1F6F-E85B-49CA-CF2D-4E7549D6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FD-99E5-4468-81DA-250877A5D114}" type="datetimeFigureOut">
              <a:rPr lang="en-PK" smtClean="0"/>
              <a:t>12/04/2024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57DAD-C955-FEBA-4137-AB32A2EE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352F4B-18BD-7E47-DB68-6723ED4A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753A-4BBF-4F2D-B40D-F315D698FC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885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766D-59A7-2F67-2E10-EAF115C5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C050B-A94D-C9E9-C8A2-C8D9CEF4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FD-99E5-4468-81DA-250877A5D114}" type="datetimeFigureOut">
              <a:rPr lang="en-PK" smtClean="0"/>
              <a:t>12/04/2024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98DFE-5EC9-7086-B645-EC9C649B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940C1-9861-E7E9-741F-3DF86C56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753A-4BBF-4F2D-B40D-F315D698FC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586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28D4C-4B0B-6CBB-8037-AFD54D4E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FD-99E5-4468-81DA-250877A5D114}" type="datetimeFigureOut">
              <a:rPr lang="en-PK" smtClean="0"/>
              <a:t>12/04/2024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A0719-FC58-779B-3621-242E237F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7ABC-309C-E7F3-2FD1-06287503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753A-4BBF-4F2D-B40D-F315D698FC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798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0756-25D6-CFF6-9B21-403E597E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FA93C-E5E1-07B4-CA14-73BAA94D1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5DA7D-57FD-B9CD-E275-AE85D59C4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F9439-FBE6-30C9-E6FC-949129EE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FD-99E5-4468-81DA-250877A5D114}" type="datetimeFigureOut">
              <a:rPr lang="en-PK" smtClean="0"/>
              <a:t>12/04/2024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BD2C8-8F65-4EC6-BC22-E34F683B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56AC8-4A16-CFF4-FAB0-37C4786D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753A-4BBF-4F2D-B40D-F315D698FC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8272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95F5-8F2B-962B-7E61-5E9699A96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0AC38-C4F3-8453-503B-58A4D39F9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8657D-8158-BCAD-9DDF-6ECB3D45B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59CFC-6DD9-BDFB-5EEF-09D1817B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D43FD-99E5-4468-81DA-250877A5D114}" type="datetimeFigureOut">
              <a:rPr lang="en-PK" smtClean="0"/>
              <a:t>12/04/2024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4BB7C-513C-533A-9381-FBF7C79E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C6748-DC1A-A5F0-77EC-24C95CBB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753A-4BBF-4F2D-B40D-F315D698FC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361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71275-2856-BF2C-EF59-AA33201A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92EAF-DB7E-159F-F7CF-76D7019C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F229-96DF-A99D-1B02-A29B11C08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D43FD-99E5-4468-81DA-250877A5D114}" type="datetimeFigureOut">
              <a:rPr lang="en-PK" smtClean="0"/>
              <a:t>12/04/2024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C295E-C4B3-7C6F-EE50-EA68C1ED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AD5E-830C-D6D7-0CFC-BA2629EDC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F753A-4BBF-4F2D-B40D-F315D698FCA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454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D94D3BAC-B49F-8835-0911-823EF824E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72F20-2DA1-4B8E-D82F-D7BB6081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Information Security</a:t>
            </a:r>
            <a:endParaRPr lang="en-PK" sz="5400">
              <a:solidFill>
                <a:srgbClr val="FFFFFF"/>
              </a:solidFill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CC432A-B93A-E7A9-53CC-486D4A39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Group Member</a:t>
            </a:r>
          </a:p>
          <a:p>
            <a:r>
              <a:rPr lang="en-US" sz="2200" dirty="0">
                <a:solidFill>
                  <a:srgbClr val="FFFFFF"/>
                </a:solidFill>
              </a:rPr>
              <a:t>21k-3840 Israr Ali</a:t>
            </a:r>
          </a:p>
          <a:p>
            <a:r>
              <a:rPr lang="en-US" sz="2200" dirty="0">
                <a:solidFill>
                  <a:srgbClr val="FFFFFF"/>
                </a:solidFill>
              </a:rPr>
              <a:t>21k-3842 Naresh Kumar</a:t>
            </a:r>
          </a:p>
          <a:p>
            <a:r>
              <a:rPr lang="en-US" sz="2200" dirty="0">
                <a:solidFill>
                  <a:srgbClr val="FFFFFF"/>
                </a:solidFill>
              </a:rPr>
              <a:t>21k-3881 Taha Jawaid</a:t>
            </a:r>
          </a:p>
          <a:p>
            <a:r>
              <a:rPr lang="en-US" sz="2200" dirty="0">
                <a:solidFill>
                  <a:srgbClr val="FFFFFF"/>
                </a:solidFill>
              </a:rPr>
              <a:t>21k-3841 Ahmad Noor Khan</a:t>
            </a:r>
          </a:p>
          <a:p>
            <a:endParaRPr lang="en-PK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3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4145-264B-0623-C2CC-B741B534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Comparison &amp; Recommendations</a:t>
            </a:r>
            <a:endParaRPr lang="en-PK" sz="280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3D5E54-61EC-9281-16E8-A0DCD7937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Model Suitability for Fog Computing:</a:t>
            </a: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ABAC:</a:t>
            </a: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Best for adapting to dynamic device changes and environments.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FIM:</a:t>
            </a: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Facilitates integration across systems while maintaining centralized trust.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ZTM:</a:t>
            </a: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Ideal for critical infrastructure requiring maximum security.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Challenges Identified:</a:t>
            </a: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SSO: Single point of failure risks.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RBAC: Frequent updates needed for dynamic fog nodes.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ABAC &amp; FIM: High implementation complexity.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4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6AB54-5A50-9D1E-BB82-73F81347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Conclusions &amp; Future Directions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038EA7-CEE3-DE87-E753-9969B341AD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Conclusions:</a:t>
            </a: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ABAC and FIM are the most effective for IAM in fog environments.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Combining ABAC and FIM offers centralized authentication with flexible, attribute-driven access control.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Future Work:</a:t>
            </a: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Develop hybrid models tailored to specific fog computing contexts.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Explore enhanced multi-factor authentication methods.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Optimize ABAC policies for scalability and ease of administration.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215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456F3-B658-540D-600E-C75C9C42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10" y="1153572"/>
            <a:ext cx="351852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Introduction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93453E-86BE-AFBE-CC84-5825821703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Topic: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Enhancing Information System Survivability Against Cyber Threats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Objective: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Develop simulation models for transforming information systems to improve their resilience.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Challenges:</a:t>
            </a:r>
            <a:endParaRPr kumimoji="0" lang="en-PK" altLang="en-PK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Growing cyber threats in digitized environments.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Need for predictive modeling to evaluate management decisions.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Approach: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Use dynamic and logistic models to simulate system transformations.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970CB-8597-0132-51FB-FDFDB2DA0D20}"/>
              </a:ext>
            </a:extLst>
          </p:cNvPr>
          <p:cNvSpPr txBox="1"/>
          <p:nvPr/>
        </p:nvSpPr>
        <p:spPr>
          <a:xfrm>
            <a:off x="5242911" y="5963483"/>
            <a:ext cx="41672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</a:rPr>
              <a:t>By Naresh Kumar</a:t>
            </a:r>
          </a:p>
        </p:txBody>
      </p:sp>
    </p:spTree>
    <p:extLst>
      <p:ext uri="{BB962C8B-B14F-4D97-AF65-F5344CB8AC3E}">
        <p14:creationId xmlns:p14="http://schemas.microsoft.com/office/powerpoint/2010/main" val="743071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369CB-C06E-CCFC-259D-91923E92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Background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D6FEF8-32AD-33F2-A579-1AE9453ACD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Survivability Defined:</a:t>
            </a: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The ability of systems to function under adverse conditions, including cyber threats.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Findings from Research:</a:t>
            </a: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Current methods focus on auditing and static security measures.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Limited use of predictive modeling for structural transformations.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Scope of Research:</a:t>
            </a: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Develop models to forecast transformation outcomes.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Optimize resource use to maintain functionality and security.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8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A3DA1-3BE4-6071-635A-6DBA9239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Simulation Model Framework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473A8A-6A46-7861-92EF-F19355F5B6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Model Components:</a:t>
            </a:r>
            <a:endParaRPr kumimoji="0" lang="en-PK" altLang="en-PK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Atomic Models:</a:t>
            </a: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Represent basic functional elements (e.g., input resources to output useful effects).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Hierarchical Models:</a:t>
            </a: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Combine atomic models into multi-level structures for complex systems.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Logistic Functions:</a:t>
            </a: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Represent growth and decline in system performance over time.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Process:</a:t>
            </a:r>
            <a:endParaRPr kumimoji="0" lang="en-PK" altLang="en-PK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Identify key system components.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Create atomic models and link them hierarchically.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Simulate transformations using logistic dependencies.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8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D0973-2878-28EB-1A4F-CAE23E83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Application Scenarios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7D4BC8-129A-B074-1DCA-47A561E806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Modeling Transformation Outcomes: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Scenarios tested with varying reform timings (e.g., </a:t>
            </a:r>
            <a:r>
              <a:rPr kumimoji="0" lang="en-PK" altLang="en-PK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tReform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=25, 15, 10, 5, 1 weeks).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Metrics evaluated: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Integral security levels (e.g., </a:t>
            </a:r>
            <a:r>
              <a:rPr kumimoji="0" lang="en-PK" altLang="en-PK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Isum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=3.097 to 23.3319).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Timing impacts on system resilience.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Optimal Timing Example: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Scenario with </a:t>
            </a:r>
            <a:r>
              <a:rPr kumimoji="0" lang="en-PK" altLang="en-PK" b="1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tReform</a:t>
            </a: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=10 weeks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achieved high security levels while balancing system functionality.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79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49423-929B-3B67-BDC8-FD01B0B5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Conclusions &amp; Future Work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B3DF00-0005-63CF-3840-90B639EC4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Conclusions:</a:t>
            </a: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Simulation models can effectively predict outcomes of system transformations.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Logistic functions provide insights into optimal resource allocation and security timing.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Future Directions:</a:t>
            </a: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Incorporate additional optimization criteria (e.g., cost-efficiency).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Expand models to account for real-time adaptive decision-making.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Validate models in diverse organizational and technical environments.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95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79003-EC10-1D93-4575-0899C200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4447308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Cybernetic Cognitive Modeling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	By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Naresh Kumar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C519AC-3358-8CA4-7D69-BCAC47FA1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Analyze the financial health of IT gaming companies using Python-based cognitive models.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Importance: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Helps management make informed decisions and forecast financial changes.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Applications: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Identifying risks and opportunities.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Optimizing cost and performance.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Preventing financial instability.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37855-D817-9D61-6B1B-4293EE0ECFD3}"/>
              </a:ext>
            </a:extLst>
          </p:cNvPr>
          <p:cNvSpPr txBox="1"/>
          <p:nvPr/>
        </p:nvSpPr>
        <p:spPr>
          <a:xfrm>
            <a:off x="5313379" y="5742866"/>
            <a:ext cx="48777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</a:rPr>
              <a:t>By Naresh Kumar</a:t>
            </a:r>
          </a:p>
        </p:txBody>
      </p:sp>
    </p:spTree>
    <p:extLst>
      <p:ext uri="{BB962C8B-B14F-4D97-AF65-F5344CB8AC3E}">
        <p14:creationId xmlns:p14="http://schemas.microsoft.com/office/powerpoint/2010/main" val="1869861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CFDFF-2497-D968-9825-716E3006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Components of the Cognitive Model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766216-77B0-F466-4DFE-2E8702EA84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Nodes: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Financial concepts (e.g., Income, Costs, Profit, Assets).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Edges: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Relationships between nodes indicating influence.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Visualization Tools: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Directed graphs for relationships.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Histograms for strength and frequency of influences.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22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70321-C6AF-0C28-BBE3-F6E57D60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System Architecture Overview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E8207E-B3D5-2FDC-92AB-8AC3AD266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Modules: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Cognitive Modeling: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Graph visualization and simulations.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Module: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Data collection and storage.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Processing Module: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Cleaning, preprocessing, and ML-based analysis.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Visualization: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Reports and interactive dashboards.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User Interface: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Web and mobile access.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Flexibility: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Adapts to different industries and business processes. </a:t>
            </a:r>
          </a:p>
        </p:txBody>
      </p:sp>
    </p:spTree>
    <p:extLst>
      <p:ext uri="{BB962C8B-B14F-4D97-AF65-F5344CB8AC3E}">
        <p14:creationId xmlns:p14="http://schemas.microsoft.com/office/powerpoint/2010/main" val="394883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7C911-C0F7-F74F-4BD7-C58B9974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3887234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Introduction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	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E9A90F-BFA2-F73B-6DB5-20CBF9ED7C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Topic:</a:t>
            </a:r>
            <a:r>
              <a:rPr kumimoji="0" lang="en-PK" altLang="en-PK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Evaluation of Neural Network Accuracy for Object Recognition in Security Systems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Objective:</a:t>
            </a:r>
            <a:r>
              <a:rPr kumimoji="0" lang="en-PK" altLang="en-PK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Assess and improve the accuracy of neural network models in identifying graphical objects for security applications.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Dataset &amp; Tools:</a:t>
            </a:r>
            <a:endParaRPr kumimoji="0" lang="en-PK" altLang="en-PK" sz="2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CamVid benchmark video dataset for training.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MATLAB functions (VGG-16, VGG-19) for neural network processing.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Findings:</a:t>
            </a:r>
            <a:r>
              <a:rPr kumimoji="0" lang="en-PK" altLang="en-PK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Recognition accuracy ranged from </a:t>
            </a:r>
            <a:r>
              <a:rPr kumimoji="0" lang="en-PK" altLang="en-PK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38.15%</a:t>
            </a:r>
            <a:r>
              <a:rPr kumimoji="0" lang="en-PK" altLang="en-PK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(Sign</a:t>
            </a:r>
            <a:r>
              <a:rPr kumimoji="0" lang="en-US" altLang="en-PK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Symbol class) to </a:t>
            </a:r>
            <a:r>
              <a:rPr kumimoji="0" lang="en-PK" altLang="en-PK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97.07%</a:t>
            </a:r>
            <a:r>
              <a:rPr kumimoji="0" lang="en-PK" altLang="en-PK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(Road class).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710EB1-F9AA-3C54-74EA-B4E2EED9C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03282"/>
              </p:ext>
            </p:extLst>
          </p:nvPr>
        </p:nvGraphicFramePr>
        <p:xfrm>
          <a:off x="5876643" y="6040712"/>
          <a:ext cx="2787445" cy="634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445">
                  <a:extLst>
                    <a:ext uri="{9D8B030D-6E8A-4147-A177-3AD203B41FA5}">
                      <a16:colId xmlns:a16="http://schemas.microsoft.com/office/drawing/2014/main" val="3277863619"/>
                    </a:ext>
                  </a:extLst>
                </a:gridCol>
              </a:tblGrid>
              <a:tr h="634452"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2"/>
                          </a:solidFill>
                        </a:rPr>
                        <a:t>By Israr Ali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264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86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F8F2D-EF1F-9564-E71C-DF49E6DA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Python Implementation</a:t>
            </a:r>
            <a:endParaRPr lang="en-PK" sz="340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C6ACAB-8EAF-ED5F-4A8E-3D7CEB15E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Libraries: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NetworkX: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creating and managing directed graphs.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Matplotlib: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visualizing graphs and histograms.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Example Graph:</a:t>
            </a:r>
            <a:endParaRPr kumimoji="0" lang="en-PK" altLang="en-PK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Nodes: Income, Costs, Profit, etc.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Edges: Income → Profit, Costs → Profit, etc.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Case: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Dynamic influence weights help predict financial outcomes. </a:t>
            </a:r>
          </a:p>
        </p:txBody>
      </p:sp>
    </p:spTree>
    <p:extLst>
      <p:ext uri="{BB962C8B-B14F-4D97-AF65-F5344CB8AC3E}">
        <p14:creationId xmlns:p14="http://schemas.microsoft.com/office/powerpoint/2010/main" val="156711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F6816-65CD-8CA9-B5F1-832E1E06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 and Advantages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255F4A-92C2-F51D-E401-BF63B9CFE7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Advantages of Cognitive Models: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 representation of complex relationships.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Improved decision-making through predictive analysis.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Adaptable to changes in business environments.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Outcomes: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Early risk detection.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Enhanced financial planning and resilience.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Competitive edge in the gaming industry.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37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EEFBF-3136-5D40-ECF2-30CBA69E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643467"/>
            <a:ext cx="3612424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Load Balancing in Application     Servers</a:t>
            </a:r>
            <a:endParaRPr lang="en-PK" dirty="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B517FD2-86A5-1168-93DA-CDF919252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705921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94741A-6ADB-B01E-F258-44925EED3850}"/>
              </a:ext>
            </a:extLst>
          </p:cNvPr>
          <p:cNvSpPr txBox="1"/>
          <p:nvPr/>
        </p:nvSpPr>
        <p:spPr>
          <a:xfrm>
            <a:off x="5857653" y="5897203"/>
            <a:ext cx="364376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</a:rPr>
              <a:t>By Taha Jawaid</a:t>
            </a:r>
          </a:p>
        </p:txBody>
      </p:sp>
    </p:spTree>
    <p:extLst>
      <p:ext uri="{BB962C8B-B14F-4D97-AF65-F5344CB8AC3E}">
        <p14:creationId xmlns:p14="http://schemas.microsoft.com/office/powerpoint/2010/main" val="1365337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920E3-0251-D04A-F186-9D2B48F5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Load Balancing System Overview</a:t>
            </a:r>
            <a:endParaRPr lang="en-PK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0CCC748-6F26-6118-ED8C-9A33C7EB7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2930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453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143EB-8DF0-F4BB-F62F-CCAF3E3E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Structural and Functional Model</a:t>
            </a:r>
            <a:endParaRPr lang="en-PK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A98AB6D-677F-F2C5-FE7B-696BEECB1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953033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6120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84206-A2E6-11FD-5029-38C8CC9A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Load Balancing Techniques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5E0AAA-09C4-44E2-E3C5-069EAC01C5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Approach: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Adaptive allocation of request sub</a:t>
            </a:r>
            <a:r>
              <a:rPr kumimoji="0" lang="en-US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streams based on server load.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Quasi-stationary intervals for better synchronization.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Methods: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Token Bucket Model: Manages request flow to balance server load.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Iterative Redistribution: Real-time adjustments based on server status.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42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A2F2D-7345-D881-3D50-740FEC9A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Conclusions and Benefits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820C0E-1FD1-968E-6271-EA55636E9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Conclusions: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Uniform load distribution improves system stability.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Real-time adjustments reduce request loss and processing delays.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Benefits: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Prevents overloads and underutilization.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Enhances scalability and system efficiency.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Suitable for high-traffic client/server applications.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63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4077C-49FD-5C03-3B5C-EB4D8FA3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 to Secured Credential Transfer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846F86-91F2-F798-953C-7B4CB59A19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Objective: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Develop a system for securely transferring user credentials between web browsers and web servers.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Challenges: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Prevent Man-in-the-Middle (MITM) and brute-force attacks.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Secure user data during login and transmission.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Solution: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10-level encryption algorithm and a high-level design system.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9572E-DC1F-9A1F-4457-760BDBA95490}"/>
              </a:ext>
            </a:extLst>
          </p:cNvPr>
          <p:cNvSpPr txBox="1"/>
          <p:nvPr/>
        </p:nvSpPr>
        <p:spPr>
          <a:xfrm>
            <a:off x="5069003" y="5700614"/>
            <a:ext cx="44027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</a:rPr>
              <a:t>By Taha Jawaid</a:t>
            </a:r>
          </a:p>
        </p:txBody>
      </p:sp>
    </p:spTree>
    <p:extLst>
      <p:ext uri="{BB962C8B-B14F-4D97-AF65-F5344CB8AC3E}">
        <p14:creationId xmlns:p14="http://schemas.microsoft.com/office/powerpoint/2010/main" val="2696941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1B269-C80D-298A-3E72-771BF694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Problems in Credential Transfer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25F61E-FCC2-75B5-BC51-4CC722C1AF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Issues with Web Applications: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Vulnerabilities like brute-force and SQL injection.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Lack of secure credential validation and transmission.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Goal: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Provide secure authentication without third-party solutions, especially for small and medium businesses (SMBs). </a:t>
            </a:r>
          </a:p>
        </p:txBody>
      </p:sp>
    </p:spTree>
    <p:extLst>
      <p:ext uri="{BB962C8B-B14F-4D97-AF65-F5344CB8AC3E}">
        <p14:creationId xmlns:p14="http://schemas.microsoft.com/office/powerpoint/2010/main" val="569594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950A7-1DF8-923B-0A91-6546A6C2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10-Level Encryption System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B65226-C2AF-FD69-6DCD-20F4C8494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Steps:</a:t>
            </a:r>
            <a:endParaRPr kumimoji="0" lang="en-PK" altLang="en-PK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Establish encrypted connection using SSL/TLS (Level 0).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Generate a hash for the login (SHA-256) (Level 2).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Validate user activity to block brute-force attacks (Level 3).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Generate and use one-time tokens (Salt) (Levels 4-5).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Encrypt and verify password before transmission (Levels 5-7).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Compare hashed credentials and grant access with a session key (Levels 8-9).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Result:</a:t>
            </a: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Prevents data reuse and injection attacks. </a:t>
            </a:r>
          </a:p>
        </p:txBody>
      </p:sp>
    </p:spTree>
    <p:extLst>
      <p:ext uri="{BB962C8B-B14F-4D97-AF65-F5344CB8AC3E}">
        <p14:creationId xmlns:p14="http://schemas.microsoft.com/office/powerpoint/2010/main" val="259761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144A1-F8B7-3871-C8C2-E82EEF9C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Neural Network Overview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C4B215-877D-1EFE-6186-4819D4D356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Model Architecture:</a:t>
            </a: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Deep learning neural networks with layered structures, employing </a:t>
            </a:r>
            <a:r>
              <a:rPr kumimoji="0" lang="en-PK" altLang="en-PK" sz="26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Haar</a:t>
            </a: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features for graphical recognition.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Example architecture: VGG-16 and VGG-19 models with multiple convolutional layers.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Application Areas:</a:t>
            </a: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Security systems (e.g., intelligent access control, video surveillance).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Image classification tasks (e.g., license plate recognition, defect detection).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Metrics Used:</a:t>
            </a: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Accuracy, Precision, Recall, F1-Score, IoU (Intersection over Union). </a:t>
            </a:r>
          </a:p>
        </p:txBody>
      </p:sp>
    </p:spTree>
    <p:extLst>
      <p:ext uri="{BB962C8B-B14F-4D97-AF65-F5344CB8AC3E}">
        <p14:creationId xmlns:p14="http://schemas.microsoft.com/office/powerpoint/2010/main" val="1407249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A990E-AB94-DCFC-6B46-25DEDBBB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High-Level Design Overview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4487D8-756E-188E-71E5-69F02B8F34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Design Flow: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Encrypted connection → User input → Data hashing → Token exchange → Credential verification.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Advantages: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No direct interaction with the database.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Eliminates SQL injection and token reuse vulnerabilities.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Visualization: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Illustrated step-by-step in a high-level system diagram. </a:t>
            </a:r>
          </a:p>
        </p:txBody>
      </p:sp>
    </p:spTree>
    <p:extLst>
      <p:ext uri="{BB962C8B-B14F-4D97-AF65-F5344CB8AC3E}">
        <p14:creationId xmlns:p14="http://schemas.microsoft.com/office/powerpoint/2010/main" val="3642478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7F669-9FA4-ADE1-8C2B-E784E7CC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Conclusions and Benefits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8A350A-C5B1-5306-69B6-5342C73E2D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Findings: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Algorithm secures credential transfer against MITM and brute-force attacks.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Protects data with intermediate server processing.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Benefits: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Cost-effective for SMBs.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Enhances web application security in early development stages.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Removes the need for costly third-party solutions.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592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6074B-17AA-4438-BCE7-85F14D1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A31369-4A91-3BB9-F680-5405226D4C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Topic: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Speech Signal Scrambling via Matched Wavelet Filters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Protect speech information in communication systems.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Techniques: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Discrete Wavelet Transform (DWT)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Matched Wavelet Filters (MWFs)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of a key sequence for sender-receiver identification.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Highlights: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Real-time encryption, robustness against noise, and minimal signal distortion.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2A363-4B72-58D4-45D9-72D9C7082D8D}"/>
              </a:ext>
            </a:extLst>
          </p:cNvPr>
          <p:cNvSpPr txBox="1"/>
          <p:nvPr/>
        </p:nvSpPr>
        <p:spPr>
          <a:xfrm>
            <a:off x="4934118" y="5989657"/>
            <a:ext cx="57048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</a:rPr>
              <a:t>By Ahmad Noor Khan</a:t>
            </a:r>
          </a:p>
        </p:txBody>
      </p:sp>
    </p:spTree>
    <p:extLst>
      <p:ext uri="{BB962C8B-B14F-4D97-AF65-F5344CB8AC3E}">
        <p14:creationId xmlns:p14="http://schemas.microsoft.com/office/powerpoint/2010/main" val="493805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AE485-2E8C-47A1-1534-AFA031B2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Proposed Method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D66661-3219-76C3-5771-4F43E7876C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Core Idea: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Single-level inverse DWT with analysis and synthesis filter banks.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Components: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Orthogonal filters ensuring signal recovery.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of Gaussian noise for signal masking.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Key-generated filters for secure signal transformation.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System Diagram: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Include the block diagram (Figure 2 or Figure 4 from the paper). </a:t>
            </a:r>
          </a:p>
        </p:txBody>
      </p:sp>
    </p:spTree>
    <p:extLst>
      <p:ext uri="{BB962C8B-B14F-4D97-AF65-F5344CB8AC3E}">
        <p14:creationId xmlns:p14="http://schemas.microsoft.com/office/powerpoint/2010/main" val="2945768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5C96B-AF3A-220B-B4B2-5E72E86D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Algorithm Features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58A8C3-BFC6-6B5D-7641-06C72A94A6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Noise Resistance: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Effective in high-interference environments (AWGN).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Real-Time Processing: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Fast DSP techniques (convolution, decimation, interpolation).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Robustness: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Handles delays, channel distortions, and maintains high speech quality.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Security: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Uses noise-like keys generated via pseudo-random sequences </a:t>
            </a:r>
          </a:p>
        </p:txBody>
      </p:sp>
    </p:spTree>
    <p:extLst>
      <p:ext uri="{BB962C8B-B14F-4D97-AF65-F5344CB8AC3E}">
        <p14:creationId xmlns:p14="http://schemas.microsoft.com/office/powerpoint/2010/main" val="3639055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476A8-6010-3089-D780-3EAB7F85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&amp; Evaluation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49E5FF-D3A0-DF2C-7A78-A650847BE9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Performance Metrics: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PESQ Score &gt; 2.5 (acceptable speech quality).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Intelligibility (Q &gt; 3) in the presence of noise.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Optimal Parameters: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Signal-to-masking noise ratio (M): -34 to -15 dB (FIR), -20 to -15 dB (IIR).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Noise immunity threshold: N &gt; 25 d</a:t>
            </a:r>
            <a:r>
              <a:rPr kumimoji="0" lang="en-US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Outcome: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High degree of information closure with minimal intelligibility in the channel. </a:t>
            </a:r>
          </a:p>
        </p:txBody>
      </p:sp>
    </p:spTree>
    <p:extLst>
      <p:ext uri="{BB962C8B-B14F-4D97-AF65-F5344CB8AC3E}">
        <p14:creationId xmlns:p14="http://schemas.microsoft.com/office/powerpoint/2010/main" val="3265756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B78C0-46F6-232C-C690-E837A620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Conclusions &amp; Future Work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D7C13F-4D9F-6618-D41F-DD74A9AA43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Conclusions: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MWFs offer effective speech protection with robust recovery capabilities.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system supports multiple users and withstands attempts to break encryption.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Future Research Directions: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Explore alternative noise types (e.g., white, pink, and structural noise).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Improve filter design for enhanced encryption and efficiency.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14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DE982-447D-19AE-9F36-AD5BA4DF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1022A9-4D06-9183-FA8E-B3D777870F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Topic:</a:t>
            </a: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Hardcoded Credentials in Android Apps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Objective:</a:t>
            </a: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Explore vulnerabilities in Android apps due to embedded sensitive credentials.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Study Highlights:</a:t>
            </a: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Analyzed</a:t>
            </a: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6,165 Android apps using MobSF and Trufflehog.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Identified hardcoded secrets such as API keys and authentication tokens.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Categorized vulnerabilities by app type and service.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Significance:</a:t>
            </a: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Emphasizes the need for secure credential management in app development.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C6276-8A99-239A-8CB8-7B3B91790AA0}"/>
              </a:ext>
            </a:extLst>
          </p:cNvPr>
          <p:cNvSpPr txBox="1"/>
          <p:nvPr/>
        </p:nvSpPr>
        <p:spPr>
          <a:xfrm>
            <a:off x="4269922" y="6059508"/>
            <a:ext cx="55954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</a:rPr>
              <a:t>By Ahmad Noor Khan</a:t>
            </a:r>
          </a:p>
        </p:txBody>
      </p:sp>
    </p:spTree>
    <p:extLst>
      <p:ext uri="{BB962C8B-B14F-4D97-AF65-F5344CB8AC3E}">
        <p14:creationId xmlns:p14="http://schemas.microsoft.com/office/powerpoint/2010/main" val="3317938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1A655-7C5D-42E6-8533-D68C83E1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Findings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71DC54-AA07-32AC-AF22-22F7D5D04E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Vulnerabilities Detected: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Hardcoded secrets in cloud services (e.g., AWS, GCP).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Exposure to unauthorized access, resource misuse, and data breaches.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Frequent occurrence in categories like Health &amp; Fitness (21%) and Communication (10%).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Security Risks: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Unauthorized data access.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Denial of Service (DoS) attacks.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Compliance violations (e.g., GDPR).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77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4055-07D3-C5D1-E04D-45C8AEBE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Methodology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152196-861B-52CE-96B0-09B71EB3FF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Dataset: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6,165 </a:t>
            </a:r>
            <a:r>
              <a:rPr kumimoji="0" lang="en-PK" altLang="en-PK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APKs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from Google Play, covering 22 categories.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Analysis Tools: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MobSF: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Static analysis for identifying hardcoded secrets.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Trufflehog: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Validation and filtering of detected credentials.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Process: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APK extraction, </a:t>
            </a:r>
            <a:r>
              <a:rPr kumimoji="0" lang="en-PK" altLang="en-PK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decompilation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and secret detection.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Cross-verification of findings to minimize false positives.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60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2DF8B-1192-2EF9-D0CA-331026DE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Metrics &amp; Results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680885-94F1-EF8C-33D5-5725C7077E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Performance Metrics: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Accuracy (Correct Predictions):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75.42% average across experiments.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IoU (Segmentation Overlap):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Evaluates recognition overlap with ground truth.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F1-Score (Precision &amp; Recall Balance):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Critical for handling imbalanced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Experiment Insights:</a:t>
            </a: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Recognition varied significantly by class: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Highest: Road (97.07%), Sky (94.46%), Car (94.16%).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Lowest: Sign</a:t>
            </a:r>
            <a:r>
              <a:rPr kumimoji="0" lang="en-US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Symbol (38.15%), Tree (45.19%).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92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D4993-EB45-C746-DC8A-7A30BB00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Hardcoded Secrets in Apps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30C0D1-62EC-0425-BF84-F730EC5B8E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By Category:</a:t>
            </a: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Health &amp; Fitness: 21%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News &amp; Magazines: 12%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Music &amp; Audio: 12%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Communication: 10%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Services Affected:</a:t>
            </a: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Cloud Platforms (AWS, GCP).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Payment Gateways.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Third-party APIs.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Impact:</a:t>
            </a: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Increased attack surface.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Compromise of app integrity and user trust.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D86F3-A965-D15E-2CFA-281854C2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Recommendations &amp; Future Work</a:t>
            </a:r>
            <a:endParaRPr lang="en-PK" sz="280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EEF7EA-07B8-9E2C-B0D3-542D6D95A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Recommendations for Developers:</a:t>
            </a: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secure storage solutions for credentials.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Implement regular code audits to detect hardcoded secrets.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Rotate credentials periodically.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Future Research Directions:</a:t>
            </a: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Expand analysis to include other app ecosystems (e.g., iOS).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Develop automated real-time detection tools.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Investigate user </a:t>
            </a:r>
            <a:r>
              <a:rPr kumimoji="0" lang="en-PK" altLang="en-PK" sz="26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behavior</a:t>
            </a: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impacted by security lapses.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5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F85BA-62F1-7256-8845-FDC648AF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Challenges &amp; Improvements</a:t>
            </a:r>
            <a:endParaRPr lang="en-PK" sz="410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AF47B3-B2F8-58A8-F2C1-B23348DFEE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70153" y="1526033"/>
            <a:ext cx="5536397" cy="39352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Challenges Identified:</a:t>
            </a:r>
            <a:endParaRPr kumimoji="0" lang="en-PK" altLang="en-PK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High variance in recognition accuracy across classes.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Insufficient training dataset (421 images in CamVid).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Dataset imbalance impacts certain classes (e.g., Pavement, Fence).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Proposed Enhancements:</a:t>
            </a:r>
            <a:endParaRPr kumimoji="0" lang="en-PK" altLang="en-PK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Expand training datasets with diverse and balanced classes.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Transition to more robust neural networks like VGG-19.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Improve dataset quality (e.g., enhanced CamVid benchmark).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34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F9EA4-FDFD-EF18-0675-B05F95FA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Conclusions &amp; Future Directions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D7C539-FA64-7095-44E3-F129DDD7D3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Conclusions:</a:t>
            </a:r>
            <a:endParaRPr kumimoji="0" lang="en-PK" altLang="en-PK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Recognition accuracy is highly dependent on training data and network architecture.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IoU is the most reliable metric for evaluating segmentation tasks.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Variability in class recognition suggests room for algorithm and dataset improvement.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Future Work:</a:t>
            </a:r>
            <a:endParaRPr kumimoji="0" lang="en-PK" altLang="en-PK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advanced datasets for better generalization.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Develop refined metrics for comprehensive model evaluation.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Explore enhanced architectures (e.g., </a:t>
            </a:r>
            <a:r>
              <a:rPr kumimoji="0" lang="en-PK" altLang="en-PK" sz="24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ResNet</a:t>
            </a:r>
            <a:r>
              <a:rPr kumimoji="0" lang="en-PK" altLang="en-PK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Transformer-based models).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9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40C6C-BF39-FE19-2EF1-6E68FE24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7" y="1153572"/>
            <a:ext cx="3769247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Introduction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EBAA55-2B90-8EF4-40ED-28F62DF495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606092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Topic: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Identity and Access Management (IAM) in Fog Computing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Objective: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Analyze IAM models to enhance security and efficiency in fog computing environments.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Challenge: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Managing distributed, dynamic devices with limited resources in fog systems.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Importance: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Fog computing provides localized data processing, reducing latency and improving performance.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39D53-DA22-C0E8-E831-C77CE21B97A8}"/>
              </a:ext>
            </a:extLst>
          </p:cNvPr>
          <p:cNvSpPr txBox="1"/>
          <p:nvPr/>
        </p:nvSpPr>
        <p:spPr>
          <a:xfrm>
            <a:off x="6096000" y="5794485"/>
            <a:ext cx="27530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tx2"/>
                </a:solidFill>
              </a:rPr>
              <a:t>By Israr Ali</a:t>
            </a:r>
          </a:p>
        </p:txBody>
      </p:sp>
    </p:spTree>
    <p:extLst>
      <p:ext uri="{BB962C8B-B14F-4D97-AF65-F5344CB8AC3E}">
        <p14:creationId xmlns:p14="http://schemas.microsoft.com/office/powerpoint/2010/main" val="66193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0D40B-4AA7-97BE-20DC-DEADA4AF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 of Fog Computing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3B3CDA-48CE-42FF-CB5C-48BB315C5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Layers in Fog Architecture:</a:t>
            </a: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Cloud:</a:t>
            </a: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Centralized data </a:t>
            </a:r>
            <a:r>
              <a:rPr kumimoji="0" lang="en-PK" altLang="en-PK" sz="26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centers</a:t>
            </a: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with high computational power.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Fog:</a:t>
            </a: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Intermediate devices (e.g., routers, low-power processing </a:t>
            </a:r>
            <a:r>
              <a:rPr kumimoji="0" lang="en-PK" altLang="en-PK" sz="26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centers</a:t>
            </a: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Edge:</a:t>
            </a: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Data-generating devices (e.g., IoT sensors, smartphones).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Advantages:</a:t>
            </a: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Proximity to data sources reduces latency.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Scalability through distributed nodes.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Enhanced security by limiting external data transmission.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sz="2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7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8E6F7-CDFA-5331-B114-371EFDD2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IAM Models in Fog Computing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EE2B54-3FF2-5660-555C-190519AA65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Single Sign-On (SSO):</a:t>
            </a:r>
            <a:endParaRPr kumimoji="0" lang="en-PK" altLang="en-PK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Unified login for multiple systems.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Risk: Compromised accounts lead to broader breaches.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Federated Identity Management (FIM):</a:t>
            </a:r>
            <a:endParaRPr kumimoji="0" lang="en-PK" altLang="en-PK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Shared identities across organizations.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Challenges: Coordination and policy synchronization.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Role-Based Access Control (RBAC):</a:t>
            </a:r>
            <a:endParaRPr kumimoji="0" lang="en-PK" altLang="en-PK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Role-defined permissions simplify management.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Limitation: Limited flexibility for dynamic environments.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Attribute-Based Access Control (ABAC):</a:t>
            </a:r>
            <a:endParaRPr kumimoji="0" lang="en-PK" altLang="en-PK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Context-driven access (e.g., location, device state).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Best for dynamic, high-security environments.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PK" altLang="en-PK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Zero Trust Model (ZTM):</a:t>
            </a:r>
            <a:endParaRPr kumimoji="0" lang="en-PK" altLang="en-PK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Trust nothing; verify everything.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Most secure but technically complex to implement.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PK" altLang="en-PK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5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2477</Words>
  <Application>Microsoft Office PowerPoint</Application>
  <PresentationFormat>Widescreen</PresentationFormat>
  <Paragraphs>333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Office Theme</vt:lpstr>
      <vt:lpstr>Information Security</vt:lpstr>
      <vt:lpstr>  Introduction  </vt:lpstr>
      <vt:lpstr>Neural Network Overview</vt:lpstr>
      <vt:lpstr>Key Metrics &amp; Results</vt:lpstr>
      <vt:lpstr>Challenges &amp; Improvements</vt:lpstr>
      <vt:lpstr>Conclusions &amp; Future Directions</vt:lpstr>
      <vt:lpstr> Introduction</vt:lpstr>
      <vt:lpstr>Overview of Fog Computing</vt:lpstr>
      <vt:lpstr>IAM Models in Fog Computing</vt:lpstr>
      <vt:lpstr>Comparison &amp; Recommendations</vt:lpstr>
      <vt:lpstr>Conclusions &amp; Future Directions</vt:lpstr>
      <vt:lpstr> Introduction</vt:lpstr>
      <vt:lpstr>Background</vt:lpstr>
      <vt:lpstr>Simulation Model Framework</vt:lpstr>
      <vt:lpstr>Application Scenarios</vt:lpstr>
      <vt:lpstr>Conclusions &amp; Future Work</vt:lpstr>
      <vt:lpstr>Introduction to Cybernetic Cognitive Modeling  By Naresh Kumar</vt:lpstr>
      <vt:lpstr>Key Components of the Cognitive Model</vt:lpstr>
      <vt:lpstr>System Architecture Overview</vt:lpstr>
      <vt:lpstr>Python Implementation</vt:lpstr>
      <vt:lpstr>Conclusion and Advantages</vt:lpstr>
      <vt:lpstr>Introduction to Load Balancing in Application     Servers</vt:lpstr>
      <vt:lpstr>Load Balancing System Overview</vt:lpstr>
      <vt:lpstr>Structural and Functional Model</vt:lpstr>
      <vt:lpstr>Load Balancing Techniques</vt:lpstr>
      <vt:lpstr>Conclusions and Benefits</vt:lpstr>
      <vt:lpstr>Introduction to Secured Credential Transfer</vt:lpstr>
      <vt:lpstr>Problems in Credential Transfer</vt:lpstr>
      <vt:lpstr>10-Level Encryption System</vt:lpstr>
      <vt:lpstr>High-Level Design Overview</vt:lpstr>
      <vt:lpstr>Conclusions and Benefits</vt:lpstr>
      <vt:lpstr>Introduction</vt:lpstr>
      <vt:lpstr>Proposed Method</vt:lpstr>
      <vt:lpstr>Algorithm Features</vt:lpstr>
      <vt:lpstr>Results &amp; Evaluation</vt:lpstr>
      <vt:lpstr>Conclusions &amp; Future Work</vt:lpstr>
      <vt:lpstr>Introduction</vt:lpstr>
      <vt:lpstr>Key Findings</vt:lpstr>
      <vt:lpstr>Methodology</vt:lpstr>
      <vt:lpstr>Hardcoded Secrets in Apps</vt:lpstr>
      <vt:lpstr>Recommendations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Taha Jawaid</cp:lastModifiedBy>
  <cp:revision>4</cp:revision>
  <dcterms:created xsi:type="dcterms:W3CDTF">2024-12-04T14:25:37Z</dcterms:created>
  <dcterms:modified xsi:type="dcterms:W3CDTF">2024-12-04T17:05:49Z</dcterms:modified>
</cp:coreProperties>
</file>