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42545"/>
            <a:ext cx="12191365" cy="6816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106045"/>
            <a:ext cx="12191365" cy="6963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29845"/>
            <a:ext cx="12193270" cy="6888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" y="0"/>
            <a:ext cx="1212088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05" y="0"/>
            <a:ext cx="121513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-635"/>
            <a:ext cx="12177395" cy="6814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336145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Muhammad Minhal Raxa</dc:creator>
  <cp:lastModifiedBy>Muhammad Minhal Raxa</cp:lastModifiedBy>
  <cp:revision>2</cp:revision>
  <dcterms:created xsi:type="dcterms:W3CDTF">2024-12-04T04:27:49Z</dcterms:created>
  <dcterms:modified xsi:type="dcterms:W3CDTF">2024-12-04T04:31:58Z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1FF40AA4F7F14404AA86584C9217B717_11</vt:lpwstr>
  </property>
  <property fmtid="{D5CDD505-2E9C-101B-9397-08002B2CF9AE}" pid="3" name="KSOProductBuildVer">
    <vt:lpwstr>1033-12.2.0.18911</vt:lpwstr>
  </property>
</Properties>
</file>