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2" r:id="rId3"/>
  </p:sldMasterIdLst>
  <p:notesMasterIdLst>
    <p:notesMasterId r:id="rId5"/>
  </p:notesMasterIdLst>
  <p:sldIdLst>
    <p:sldId id="282" r:id="rId4"/>
    <p:sldId id="257" r:id="rId6"/>
    <p:sldId id="301" r:id="rId7"/>
    <p:sldId id="302" r:id="rId8"/>
    <p:sldId id="303" r:id="rId9"/>
    <p:sldId id="304" r:id="rId10"/>
    <p:sldId id="305" r:id="rId11"/>
    <p:sldId id="306" r:id="rId12"/>
    <p:sldId id="456" r:id="rId13"/>
    <p:sldId id="308" r:id="rId14"/>
    <p:sldId id="309" r:id="rId15"/>
    <p:sldId id="455" r:id="rId16"/>
    <p:sldId id="457" r:id="rId17"/>
    <p:sldId id="458" r:id="rId18"/>
    <p:sldId id="459" r:id="rId19"/>
    <p:sldId id="460" r:id="rId20"/>
    <p:sldId id="461" r:id="rId21"/>
    <p:sldId id="462" r:id="rId22"/>
    <p:sldId id="463" r:id="rId23"/>
    <p:sldId id="464" r:id="rId24"/>
    <p:sldId id="465" r:id="rId25"/>
    <p:sldId id="466" r:id="rId26"/>
    <p:sldId id="467" r:id="rId27"/>
    <p:sldId id="468" r:id="rId28"/>
    <p:sldId id="469" r:id="rId29"/>
    <p:sldId id="470" r:id="rId30"/>
    <p:sldId id="471" r:id="rId31"/>
    <p:sldId id="472" r:id="rId32"/>
    <p:sldId id="473" r:id="rId33"/>
    <p:sldId id="474" r:id="rId34"/>
    <p:sldId id="475" r:id="rId35"/>
    <p:sldId id="476" r:id="rId36"/>
    <p:sldId id="477" r:id="rId37"/>
    <p:sldId id="478" r:id="rId38"/>
    <p:sldId id="481" r:id="rId39"/>
    <p:sldId id="485" r:id="rId40"/>
    <p:sldId id="479" r:id="rId41"/>
    <p:sldId id="482" r:id="rId42"/>
    <p:sldId id="484" r:id="rId43"/>
    <p:sldId id="483" r:id="rId44"/>
  </p:sldIdLst>
  <p:sldSz cx="9144000" cy="6858000" type="screen4x3"/>
  <p:notesSz cx="6858000" cy="9144000"/>
  <p:defaultTextStyle>
    <a:defPPr>
      <a:defRPr lang="en-GB"/>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96"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2FDB2607-1784-4EEB-B798-7EB5836EED8A}">
        <p14:showMediaCtrls xmlns:p14="http://schemas.microsoft.com/office/powerpoint/2010/main" val="1"/>
      </p:ext>
    </p:extLst>
  </p:showPr>
  <p:clrMru>
    <a:srgbClr val="000000"/>
    <a:srgbClr val="4DE174"/>
    <a:srgbClr val="B6F6C1"/>
    <a:srgbClr val="FFD3D7"/>
    <a:srgbClr val="777777"/>
    <a:srgbClr val="B2B2B2"/>
    <a:srgbClr val="0DD341"/>
    <a:srgbClr val="CEF6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21528"/>
    <p:restoredTop sz="70771"/>
  </p:normalViewPr>
  <p:slideViewPr>
    <p:cSldViewPr showGuides="1">
      <p:cViewPr varScale="1">
        <p:scale>
          <a:sx n="60" d="100"/>
          <a:sy n="60" d="100"/>
        </p:scale>
        <p:origin x="1914" y="72"/>
      </p:cViewPr>
      <p:guideLst>
        <p:guide orient="horz" pos="2196"/>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7" Type="http://schemas.openxmlformats.org/officeDocument/2006/relationships/tableStyles" Target="tableStyles.xml"/><Relationship Id="rId46" Type="http://schemas.openxmlformats.org/officeDocument/2006/relationships/viewProps" Target="viewProps.xml"/><Relationship Id="rId45" Type="http://schemas.openxmlformats.org/officeDocument/2006/relationships/presProps" Target="presProps.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42" name="Rectangle 2"/>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lstStyle>
            <a:lvl1pPr eaLnBrk="1" hangingPunct="1">
              <a:defRPr sz="12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GB" altLang="en-US"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0243" name="Rectangle 3"/>
          <p:cNvSpPr>
            <a:spLocks noGrp="1" noChangeArrowheads="1"/>
          </p:cNvSpPr>
          <p:nvPr>
            <p:ph type="dt" idx="1"/>
          </p:nvPr>
        </p:nvSpPr>
        <p:spPr bwMode="auto">
          <a:xfrm>
            <a:off x="3884613" y="0"/>
            <a:ext cx="2971800" cy="457200"/>
          </a:xfrm>
          <a:prstGeom prst="rect">
            <a:avLst/>
          </a:prstGeom>
          <a:noFill/>
          <a:ln>
            <a:noFill/>
          </a:ln>
          <a:effectLst/>
        </p:spPr>
        <p:txBody>
          <a:bodyPr vert="horz" wrap="square" lIns="91440" tIns="45720" rIns="91440" bIns="45720" numCol="1" anchor="t" anchorCtr="0" compatLnSpc="1"/>
          <a:lstStyle>
            <a:lvl1pPr algn="r" eaLnBrk="1" hangingPunct="1">
              <a:defRPr sz="1200"/>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GB" altLang="en-US"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3076" name="Rectangle 4"/>
          <p:cNvSpPr>
            <a:spLocks noRot="1" noTextEdit="1"/>
          </p:cNvSpPr>
          <p:nvPr>
            <p:ph type="sldImg" idx="2"/>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10245" name="Rectangle 5"/>
          <p:cNvSpPr>
            <a:spLocks noGrp="1" noChangeArrowheads="1"/>
          </p:cNvSpPr>
          <p:nvPr>
            <p:ph type="body" sz="quarter" idx="3"/>
          </p:nvPr>
        </p:nvSpPr>
        <p:spPr bwMode="auto">
          <a:xfrm>
            <a:off x="685800" y="4343400"/>
            <a:ext cx="5486400" cy="4114800"/>
          </a:xfrm>
          <a:prstGeom prst="rect">
            <a:avLst/>
          </a:prstGeom>
          <a:noFill/>
          <a:ln>
            <a:noFill/>
          </a:ln>
          <a:effec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en-GB" altLang="en-US" sz="1200" b="0" i="0" u="none" strike="noStrike" kern="1200" cap="none" spc="0" normalizeH="0" baseline="0" noProof="0">
                <a:ln>
                  <a:noFill/>
                </a:ln>
                <a:solidFill>
                  <a:schemeClr val="tx1"/>
                </a:solidFill>
                <a:effectLst/>
                <a:uLnTx/>
                <a:uFillTx/>
                <a:latin typeface="Arial" panose="020B0604020202020204" pitchFamily="34" charset="0"/>
                <a:ea typeface="+mn-ea"/>
                <a:cs typeface="+mn-cs"/>
              </a:rPr>
              <a:t>Click to edit Master text styles</a:t>
            </a:r>
            <a:endParaRPr kumimoji="0" lang="en-GB" altLang="en-US"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en-GB" altLang="en-US" sz="1200" b="0" i="0" u="none" strike="noStrike" kern="1200" cap="none" spc="0" normalizeH="0" baseline="0" noProof="0">
                <a:ln>
                  <a:noFill/>
                </a:ln>
                <a:solidFill>
                  <a:schemeClr val="tx1"/>
                </a:solidFill>
                <a:effectLst/>
                <a:uLnTx/>
                <a:uFillTx/>
                <a:latin typeface="Arial" panose="020B0604020202020204" pitchFamily="34" charset="0"/>
                <a:ea typeface="+mn-ea"/>
                <a:cs typeface="+mn-cs"/>
              </a:rPr>
              <a:t>Second level</a:t>
            </a:r>
            <a:endParaRPr kumimoji="0" lang="en-GB" altLang="en-US"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en-GB" altLang="en-US" sz="1200" b="0" i="0" u="none" strike="noStrike" kern="1200" cap="none" spc="0" normalizeH="0" baseline="0" noProof="0">
                <a:ln>
                  <a:noFill/>
                </a:ln>
                <a:solidFill>
                  <a:schemeClr val="tx1"/>
                </a:solidFill>
                <a:effectLst/>
                <a:uLnTx/>
                <a:uFillTx/>
                <a:latin typeface="Arial" panose="020B0604020202020204" pitchFamily="34" charset="0"/>
                <a:ea typeface="+mn-ea"/>
                <a:cs typeface="+mn-cs"/>
              </a:rPr>
              <a:t>Third level</a:t>
            </a:r>
            <a:endParaRPr kumimoji="0" lang="en-GB" altLang="en-US"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en-GB" altLang="en-US" sz="1200" b="0" i="0" u="none" strike="noStrike" kern="1200" cap="none" spc="0" normalizeH="0" baseline="0" noProof="0">
                <a:ln>
                  <a:noFill/>
                </a:ln>
                <a:solidFill>
                  <a:schemeClr val="tx1"/>
                </a:solidFill>
                <a:effectLst/>
                <a:uLnTx/>
                <a:uFillTx/>
                <a:latin typeface="Arial" panose="020B0604020202020204" pitchFamily="34" charset="0"/>
                <a:ea typeface="+mn-ea"/>
                <a:cs typeface="+mn-cs"/>
              </a:rPr>
              <a:t>Fourth level</a:t>
            </a:r>
            <a:endParaRPr kumimoji="0" lang="en-GB" altLang="en-US"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en-GB" altLang="en-US" sz="1200" b="0" i="0" u="none" strike="noStrike" kern="1200" cap="none" spc="0" normalizeH="0" baseline="0" noProof="0">
                <a:ln>
                  <a:noFill/>
                </a:ln>
                <a:solidFill>
                  <a:schemeClr val="tx1"/>
                </a:solidFill>
                <a:effectLst/>
                <a:uLnTx/>
                <a:uFillTx/>
                <a:latin typeface="Arial" panose="020B0604020202020204" pitchFamily="34" charset="0"/>
                <a:ea typeface="+mn-ea"/>
                <a:cs typeface="+mn-cs"/>
              </a:rPr>
              <a:t>Fifth level</a:t>
            </a:r>
            <a:endParaRPr kumimoji="0" lang="en-GB" altLang="en-US"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0246" name="Rectangle 6"/>
          <p:cNvSpPr>
            <a:spLocks noGrp="1" noChangeArrowheads="1"/>
          </p:cNvSpPr>
          <p:nvPr>
            <p:ph type="ftr" sz="quarter" idx="4"/>
          </p:nvPr>
        </p:nvSpPr>
        <p:spPr bwMode="auto">
          <a:xfrm>
            <a:off x="0" y="8685213"/>
            <a:ext cx="2971800" cy="457200"/>
          </a:xfrm>
          <a:prstGeom prst="rect">
            <a:avLst/>
          </a:prstGeom>
          <a:noFill/>
          <a:ln>
            <a:noFill/>
          </a:ln>
          <a:effectLst/>
        </p:spPr>
        <p:txBody>
          <a:bodyPr vert="horz" wrap="square" lIns="91440" tIns="45720" rIns="91440" bIns="45720" numCol="1" anchor="b" anchorCtr="0" compatLnSpc="1"/>
          <a:lstStyle>
            <a:lvl1pPr eaLnBrk="1" hangingPunct="1">
              <a:defRPr sz="12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GB" altLang="en-US"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0247" name="Rectangle 7"/>
          <p:cNvSpPr>
            <a:spLocks noGrp="1" noChangeArrowheads="1"/>
          </p:cNvSpPr>
          <p:nvPr>
            <p:ph type="sldNum" sz="quarter" idx="5"/>
          </p:nvPr>
        </p:nvSpPr>
        <p:spPr bwMode="auto">
          <a:xfrm>
            <a:off x="3884613" y="8685213"/>
            <a:ext cx="2971800" cy="457200"/>
          </a:xfrm>
          <a:prstGeom prst="rect">
            <a:avLst/>
          </a:prstGeom>
          <a:noFill/>
          <a:ln>
            <a:noFill/>
          </a:ln>
          <a:effectLst/>
        </p:spPr>
        <p:txBody>
          <a:bodyPr vert="horz" wrap="square" lIns="91440" tIns="45720" rIns="91440" bIns="45720" numCol="1" anchor="b" anchorCtr="0" compatLnSpc="1"/>
          <a:lstStyle>
            <a:lvl1pPr algn="r" eaLnBrk="1" hangingPunct="1">
              <a:defRPr sz="1200"/>
            </a:lvl1pPr>
          </a:lstStyle>
          <a:p>
            <a:pPr marL="0" marR="0" lvl="0" indent="0" algn="r" defTabSz="914400" rtl="0" eaLnBrk="1" fontAlgn="base" latinLnBrk="0" hangingPunct="1">
              <a:lnSpc>
                <a:spcPct val="100000"/>
              </a:lnSpc>
              <a:spcBef>
                <a:spcPct val="0"/>
              </a:spcBef>
              <a:spcAft>
                <a:spcPct val="0"/>
              </a:spcAft>
              <a:buClrTx/>
              <a:buSzTx/>
              <a:buFontTx/>
              <a:buNone/>
              <a:defRPr/>
            </a:pPr>
            <a:fld id="{4CA80ECD-ABF5-4091-95A3-98B5BBED4A37}" type="slidenum">
              <a:rPr kumimoji="0" lang="en-GB" altLang="en-US" sz="1200" b="0" i="0" u="none" strike="noStrike" kern="1200" cap="none" spc="0" normalizeH="0" baseline="0" noProof="0">
                <a:ln>
                  <a:noFill/>
                </a:ln>
                <a:solidFill>
                  <a:schemeClr val="tx1"/>
                </a:solidFill>
                <a:effectLst/>
                <a:uLnTx/>
                <a:uFillTx/>
                <a:latin typeface="Arial" panose="020B0604020202020204" pitchFamily="34" charset="0"/>
                <a:ea typeface="+mn-ea"/>
                <a:cs typeface="+mn-cs"/>
              </a:rPr>
            </a:fld>
            <a:endParaRPr kumimoji="0" lang="en-GB" altLang="en-US"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122" name="Slide Image Placeholder 1"/>
          <p:cNvSpPr>
            <a:spLocks noGrp="1" noRot="1" noChangeAspect="1" noTextEdit="1"/>
          </p:cNvSpPr>
          <p:nvPr>
            <p:ph type="sldImg"/>
          </p:nvPr>
        </p:nvSpPr>
        <p:spPr/>
      </p:sp>
      <p:sp>
        <p:nvSpPr>
          <p:cNvPr id="5123" name="Notes Placeholder 2"/>
          <p:cNvSpPr>
            <a:spLocks noGrp="1"/>
          </p:cNvSpPr>
          <p:nvPr>
            <p:ph type="body" idx="1"/>
          </p:nvPr>
        </p:nvSpPr>
        <p:spPr/>
        <p:txBody>
          <a:bodyPr wrap="square" lIns="91440" tIns="45720" rIns="91440" bIns="45720" anchor="t" anchorCtr="0"/>
          <a:p>
            <a:pPr lvl="0"/>
            <a:endParaRPr lang="en-US" altLang="en-US" dirty="0"/>
          </a:p>
        </p:txBody>
      </p:sp>
      <p:sp>
        <p:nvSpPr>
          <p:cNvPr id="5124"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en-GB" altLang="en-US" sz="1200" dirty="0"/>
            </a:fld>
            <a:endParaRPr lang="en-GB" altLang="en-US" sz="1200"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170"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en-GB" altLang="en-US" sz="1200" dirty="0"/>
            </a:fld>
            <a:endParaRPr lang="en-GB" altLang="en-US" sz="1200" dirty="0"/>
          </a:p>
        </p:txBody>
      </p:sp>
      <p:sp>
        <p:nvSpPr>
          <p:cNvPr id="7171" name="Rectangle 2"/>
          <p:cNvSpPr>
            <a:spLocks noRot="1" noTextEdit="1"/>
          </p:cNvSpPr>
          <p:nvPr>
            <p:ph type="sldImg"/>
          </p:nvPr>
        </p:nvSpPr>
        <p:spPr/>
      </p:sp>
      <p:sp>
        <p:nvSpPr>
          <p:cNvPr id="7172" name="Rectangle 3"/>
          <p:cNvSpPr>
            <a:spLocks noGrp="1"/>
          </p:cNvSpPr>
          <p:nvPr>
            <p:ph type="body" idx="1"/>
          </p:nvPr>
        </p:nvSpPr>
        <p:spPr/>
        <p:txBody>
          <a:bodyPr wrap="square" lIns="91440" tIns="45720" rIns="91440" bIns="45720" anchor="t" anchorCtr="0"/>
          <a:p>
            <a:pPr marL="228600" lvl="0" indent="-228600" eaLnBrk="1" hangingPunct="1"/>
            <a:endParaRPr lang="en-GB" altLang="en-US" dirty="0"/>
          </a:p>
          <a:p>
            <a:pPr marL="228600" lvl="0" indent="-228600" eaLnBrk="1" hangingPunct="1"/>
            <a:endParaRPr lang="en-GB"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Most people think of a tool as a piece of software that can be used to manage a project schedule, track defects, or automate other tasks, in order to increase productivity on a project. </a:t>
            </a:r>
            <a:endParaRPr lang="en-US" dirty="0"/>
          </a:p>
          <a:p>
            <a:r>
              <a:rPr lang="en-US" dirty="0"/>
              <a:t>1. The idea behind these tools and techniques is to allow a project manager to pick and choose only those practices that solve the specific problems she is having with her own projects.</a:t>
            </a:r>
            <a:endParaRPr lang="en-US" dirty="0"/>
          </a:p>
          <a:p>
            <a:r>
              <a:rPr lang="en-US" dirty="0"/>
              <a:t>2. can be implemented by a single person, either working alone or in a team environment.</a:t>
            </a:r>
            <a:endParaRPr lang="en-US" dirty="0"/>
          </a:p>
          <a:p>
            <a:r>
              <a:rPr lang="en-US" dirty="0"/>
              <a:t>3.</a:t>
            </a:r>
            <a:endParaRPr lang="en-US" dirty="0"/>
          </a:p>
        </p:txBody>
      </p:sp>
      <p:sp>
        <p:nvSpPr>
          <p:cNvPr id="4" name="Slide Number Placeholder 3"/>
          <p:cNvSpPr>
            <a:spLocks noGrp="1"/>
          </p:cNvSpPr>
          <p:nvPr>
            <p:ph type="sldNum" sz="quarter" idx="10"/>
          </p:nvPr>
        </p:nvSpPr>
        <p:spPr/>
        <p:txBody>
          <a:bodyPr/>
          <a:lstStyle/>
          <a:p>
            <a:fld id="{E4A48364-06A3-44E3-B3A1-61D1C84D8580}" type="slidenum">
              <a:rPr lang="en-US" smtClean="0"/>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4A48364-06A3-44E3-B3A1-61D1C84D8580}"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Slide Number Placeholder 3"/>
          <p:cNvSpPr>
            <a:spLocks noGrp="1"/>
          </p:cNvSpPr>
          <p:nvPr>
            <p:ph type="sldNum" sz="quarter" idx="10"/>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fld id="{8A6E9BB0-A3F4-47E3-8F2D-3CC7E8733A00}" type="slidenum">
              <a:rPr kumimoji="0" lang="en-US" altLang="en-US"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fld>
            <a:endParaRPr kumimoji="0" lang="en-US" altLang="en-US"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Slide Number Placeholder 3"/>
          <p:cNvSpPr>
            <a:spLocks noGrp="1"/>
          </p:cNvSpPr>
          <p:nvPr>
            <p:ph type="sldNum" sz="quarter" idx="10"/>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fld id="{8A6E9BB0-A3F4-47E3-8F2D-3CC7E8733A00}" type="slidenum">
              <a:rPr kumimoji="0" lang="en-US" altLang="en-US"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fld>
            <a:endParaRPr kumimoji="0" lang="en-US" altLang="en-US"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Slide Number Placeholder 3"/>
          <p:cNvSpPr>
            <a:spLocks noGrp="1"/>
          </p:cNvSpPr>
          <p:nvPr>
            <p:ph type="sldNum" sz="quarter" idx="10"/>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fld id="{8A6E9BB0-A3F4-47E3-8F2D-3CC7E8733A00}" type="slidenum">
              <a:rPr kumimoji="0" lang="en-US" altLang="en-US"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fld>
            <a:endParaRPr kumimoji="0" lang="en-US" altLang="en-US"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a:t>Click to edit Master title style</a:t>
            </a:r>
            <a:endParaRPr lang="en-US"/>
          </a:p>
        </p:txBody>
      </p:sp>
      <p:sp>
        <p:nvSpPr>
          <p:cNvPr id="3" name="Text Placeholder 2"/>
          <p:cNvSpPr>
            <a:spLocks noGrp="1"/>
          </p:cNvSpPr>
          <p:nvPr>
            <p:ph type="body" sz="half" idx="1"/>
          </p:nvPr>
        </p:nvSpPr>
        <p:spPr>
          <a:xfrm>
            <a:off x="685800" y="1981200"/>
            <a:ext cx="3810000" cy="41148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4648200" y="1981200"/>
            <a:ext cx="3810000" cy="41148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Slide Number Placeholder 4"/>
          <p:cNvSpPr>
            <a:spLocks noGrp="1"/>
          </p:cNvSpPr>
          <p:nvPr>
            <p:ph type="sldNum" sz="quarter" idx="10"/>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fld id="{8A6E9BB0-A3F4-47E3-8F2D-3CC7E8733A00}" type="slidenum">
              <a:rPr kumimoji="0" lang="en-US" altLang="en-US"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fld>
            <a:endParaRPr kumimoji="0" lang="en-US" altLang="en-US"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标题和内容">
    <p:bg>
      <p:bgPr>
        <a:solidFill>
          <a:srgbClr val="CEF6D5"/>
        </a:solidFill>
        <a:effectLst/>
      </p:bgPr>
    </p:bg>
    <p:spTree>
      <p:nvGrpSpPr>
        <p:cNvPr id="1" name=""/>
        <p:cNvGrpSpPr/>
        <p:nvPr/>
      </p:nvGrpSpPr>
      <p:grpSpPr>
        <a:xfrm>
          <a:off x="0" y="0"/>
          <a:ext cx="0" cy="0"/>
          <a:chOff x="0" y="0"/>
          <a:chExt cx="0" cy="0"/>
        </a:xfrm>
      </p:grpSpPr>
      <p:sp>
        <p:nvSpPr>
          <p:cNvPr id="8" name="Content Placeholder 7"/>
          <p:cNvSpPr>
            <a:spLocks noGrp="1"/>
          </p:cNvSpPr>
          <p:nvPr>
            <p:ph sz="quarter" idx="1"/>
          </p:nvPr>
        </p:nvSpPr>
        <p:spPr>
          <a:xfrm>
            <a:off x="762000" y="1600200"/>
            <a:ext cx="8004048" cy="4572000"/>
          </a:xfrm>
        </p:spPr>
        <p:txBody>
          <a:bodyPr/>
          <a:lstStyle/>
          <a:p>
            <a:pPr lvl="0" eaLnBrk="1" latinLnBrk="0" hangingPunct="1"/>
            <a:r>
              <a:rPr lang="zh-CN" altLang="en-US"/>
              <a:t>单击此处编辑母版文本样式</a:t>
            </a:r>
            <a:endParaRPr lang="zh-CN" altLang="en-US"/>
          </a:p>
          <a:p>
            <a:pPr lvl="1" eaLnBrk="1" latinLnBrk="0" hangingPunct="1"/>
            <a:r>
              <a:rPr lang="zh-CN" altLang="en-US"/>
              <a:t>第二级</a:t>
            </a:r>
            <a:endParaRPr lang="zh-CN" altLang="en-US"/>
          </a:p>
          <a:p>
            <a:pPr lvl="2" eaLnBrk="1" latinLnBrk="0" hangingPunct="1"/>
            <a:r>
              <a:rPr lang="zh-CN" altLang="en-US"/>
              <a:t>第三级</a:t>
            </a:r>
            <a:endParaRPr lang="zh-CN" altLang="en-US"/>
          </a:p>
          <a:p>
            <a:pPr lvl="3" eaLnBrk="1" latinLnBrk="0" hangingPunct="1"/>
            <a:r>
              <a:rPr lang="zh-CN" altLang="en-US"/>
              <a:t>第四级</a:t>
            </a:r>
            <a:endParaRPr lang="zh-CN" altLang="en-US"/>
          </a:p>
          <a:p>
            <a:pPr lvl="4" eaLnBrk="1" latinLnBrk="0" hangingPunct="1"/>
            <a:r>
              <a:rPr lang="zh-CN" altLang="en-US"/>
              <a:t>第五级</a:t>
            </a:r>
            <a:endParaRPr kumimoji="0" lang="en-US"/>
          </a:p>
        </p:txBody>
      </p:sp>
      <p:sp>
        <p:nvSpPr>
          <p:cNvPr id="11" name="Title 10"/>
          <p:cNvSpPr>
            <a:spLocks noGrp="1"/>
          </p:cNvSpPr>
          <p:nvPr>
            <p:ph type="title"/>
          </p:nvPr>
        </p:nvSpPr>
        <p:spPr/>
        <p:txBody>
          <a:bodyPr/>
          <a:lstStyle/>
          <a:p>
            <a:r>
              <a:rPr lang="zh-CN" altLang="en-US"/>
              <a:t>单击此处编辑母版标题样式</a:t>
            </a:r>
            <a:endParaRPr lang="en-US"/>
          </a:p>
        </p:txBody>
      </p:sp>
      <p:sp>
        <p:nvSpPr>
          <p:cNvPr id="7" name="Date Placeholder 11"/>
          <p:cNvSpPr>
            <a:spLocks noGrp="1"/>
          </p:cNvSpPr>
          <p:nvPr>
            <p:ph type="dt" sz="half" idx="2"/>
          </p:nvPr>
        </p:nvSpPr>
        <p:spPr>
          <a:xfrm>
            <a:off x="0" y="0"/>
            <a:ext cx="0" cy="0"/>
          </a:xfrm>
        </p:spPr>
        <p:txBody>
          <a:bodyPr/>
          <a:lstStyle/>
          <a:p>
            <a:pPr marL="0" marR="0" lvl="0" indent="0" algn="l" defTabSz="914400" rtl="0" eaLnBrk="0" fontAlgn="base" latinLnBrk="0" hangingPunct="0">
              <a:lnSpc>
                <a:spcPct val="100000"/>
              </a:lnSpc>
              <a:spcBef>
                <a:spcPct val="0"/>
              </a:spcBef>
              <a:spcAft>
                <a:spcPct val="0"/>
              </a:spcAft>
              <a:buClrTx/>
              <a:buSzTx/>
              <a:buFontTx/>
              <a:buNone/>
              <a:defRPr/>
            </a:pPr>
            <a:fld id="{DA480A42-1B47-4A74-9A1D-F67E9D003F15}" type="datetimeFigureOut">
              <a:rPr kumimoji="0" lang="en-US" sz="18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rPr>
            </a:fld>
            <a:endParaRPr kumimoji="0" lang="en-US" sz="18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endParaRPr>
          </a:p>
        </p:txBody>
      </p:sp>
      <p:sp>
        <p:nvSpPr>
          <p:cNvPr id="2" name="Slide Number Placeholder 12"/>
          <p:cNvSpPr>
            <a:spLocks noGrp="1"/>
          </p:cNvSpPr>
          <p:nvPr>
            <p:ph type="sldNum" sz="quarter" idx="4"/>
          </p:nvPr>
        </p:nvSpPr>
        <p:spPr bwMode="auto">
          <a:xfrm>
            <a:off x="3352800" y="6324600"/>
            <a:ext cx="2286000" cy="381000"/>
          </a:xfrm>
          <a:prstGeom prst="rect">
            <a:avLst/>
          </a:prstGeom>
        </p:spPr>
        <p:txBody>
          <a:bodyPr vert="horz" wrap="square" lIns="91440" tIns="45720" rIns="91440" bIns="45720" numCol="1" anchor="t"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fld id="{4024F9E6-8BD1-4849-86DE-3CD23B63DC4B}" type="slidenum">
              <a:rPr kumimoji="0" lang="en-US" sz="1400" b="0" i="0" u="none" strike="noStrike" kern="1200" cap="none" spc="0" normalizeH="0" baseline="0" noProof="0" smtClean="0">
                <a:ln>
                  <a:noFill/>
                </a:ln>
                <a:solidFill>
                  <a:schemeClr val="tx1"/>
                </a:solidFill>
                <a:effectLst/>
                <a:uLnTx/>
                <a:uFillTx/>
                <a:latin typeface="Times New Roman" panose="02020603050405020304" pitchFamily="18" charset="0"/>
                <a:ea typeface="+mn-ea"/>
                <a:cs typeface="+mn-cs"/>
              </a:rPr>
            </a:fld>
            <a:endParaRPr kumimoji="0" lang="en-US"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9" name="Footer Placeholder 13"/>
          <p:cNvSpPr>
            <a:spLocks noGrp="1"/>
          </p:cNvSpPr>
          <p:nvPr>
            <p:ph type="ftr" sz="quarter" idx="3"/>
          </p:nvPr>
        </p:nvSpPr>
        <p:spPr>
          <a:xfrm>
            <a:off x="0" y="0"/>
            <a:ext cx="0" cy="0"/>
          </a:xfrm>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Slide Number Placeholder 3"/>
          <p:cNvSpPr>
            <a:spLocks noGrp="1"/>
          </p:cNvSpPr>
          <p:nvPr>
            <p:ph type="sldNum" sz="quarter" idx="10"/>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fld id="{8A6E9BB0-A3F4-47E3-8F2D-3CC7E8733A00}" type="slidenum">
              <a:rPr kumimoji="0" lang="en-US" altLang="en-US"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fld>
            <a:endParaRPr kumimoji="0" lang="en-US" altLang="en-US"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Slide Number Placeholder 3"/>
          <p:cNvSpPr>
            <a:spLocks noGrp="1"/>
          </p:cNvSpPr>
          <p:nvPr>
            <p:ph type="sldNum" sz="quarter" idx="10"/>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fld id="{8A6E9BB0-A3F4-47E3-8F2D-3CC7E8733A00}" type="slidenum">
              <a:rPr kumimoji="0" lang="en-US" altLang="en-US"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fld>
            <a:endParaRPr kumimoji="0" lang="en-US" altLang="en-US"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endParaRPr lang="en-US"/>
          </a:p>
        </p:txBody>
      </p:sp>
      <p:sp>
        <p:nvSpPr>
          <p:cNvPr id="4" name="Slide Number Placeholder 3"/>
          <p:cNvSpPr>
            <a:spLocks noGrp="1"/>
          </p:cNvSpPr>
          <p:nvPr>
            <p:ph type="sldNum" sz="quarter" idx="10"/>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fld id="{8A6E9BB0-A3F4-47E3-8F2D-3CC7E8733A00}" type="slidenum">
              <a:rPr kumimoji="0" lang="en-US" altLang="en-US"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fld>
            <a:endParaRPr kumimoji="0" lang="en-US" altLang="en-US"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4648200" y="1981200"/>
            <a:ext cx="3810000" cy="41148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Slide Number Placeholder 4"/>
          <p:cNvSpPr>
            <a:spLocks noGrp="1"/>
          </p:cNvSpPr>
          <p:nvPr>
            <p:ph type="sldNum" sz="quarter" idx="10"/>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fld id="{8A6E9BB0-A3F4-47E3-8F2D-3CC7E8733A00}" type="slidenum">
              <a:rPr kumimoji="0" lang="en-US" altLang="en-US"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fld>
            <a:endParaRPr kumimoji="0" lang="en-US" altLang="en-US"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Slide Number Placeholder 6"/>
          <p:cNvSpPr>
            <a:spLocks noGrp="1"/>
          </p:cNvSpPr>
          <p:nvPr>
            <p:ph type="sldNum" sz="quarter" idx="10"/>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fld id="{8A6E9BB0-A3F4-47E3-8F2D-3CC7E8733A00}" type="slidenum">
              <a:rPr kumimoji="0" lang="en-US" altLang="en-US"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fld>
            <a:endParaRPr kumimoji="0" lang="en-US" altLang="en-US"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Slide Number Placeholder 2"/>
          <p:cNvSpPr>
            <a:spLocks noGrp="1"/>
          </p:cNvSpPr>
          <p:nvPr>
            <p:ph type="sldNum" sz="quarter" idx="10"/>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fld id="{8A6E9BB0-A3F4-47E3-8F2D-3CC7E8733A00}" type="slidenum">
              <a:rPr kumimoji="0" lang="en-US" altLang="en-US"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fld>
            <a:endParaRPr kumimoji="0" lang="en-US" altLang="en-US"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Slide Number Placeholder 3"/>
          <p:cNvSpPr>
            <a:spLocks noGrp="1"/>
          </p:cNvSpPr>
          <p:nvPr>
            <p:ph type="sldNum" sz="quarter" idx="10"/>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fld id="{8A6E9BB0-A3F4-47E3-8F2D-3CC7E8733A00}" type="slidenum">
              <a:rPr kumimoji="0" lang="en-US" altLang="en-US"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fld>
            <a:endParaRPr kumimoji="0" lang="en-US" altLang="en-US"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fld id="{8A6E9BB0-A3F4-47E3-8F2D-3CC7E8733A00}" type="slidenum">
              <a:rPr kumimoji="0" lang="en-US" altLang="en-US"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fld>
            <a:endParaRPr kumimoji="0" lang="en-US" altLang="en-US"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Slide Number Placeholder 4"/>
          <p:cNvSpPr>
            <a:spLocks noGrp="1"/>
          </p:cNvSpPr>
          <p:nvPr>
            <p:ph type="sldNum" sz="quarter" idx="10"/>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fld id="{8A6E9BB0-A3F4-47E3-8F2D-3CC7E8733A00}" type="slidenum">
              <a:rPr kumimoji="0" lang="en-US" altLang="en-US"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fld>
            <a:endParaRPr kumimoji="0" lang="en-US" altLang="en-US"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en-US" sz="3200" b="0" i="0" u="none" strike="noStrike" kern="1200" cap="none" spc="0" normalizeH="0" baseline="0" noProof="0">
              <a:ln>
                <a:noFill/>
              </a:ln>
              <a:solidFill>
                <a:schemeClr val="bg2"/>
              </a:solidFill>
              <a:effectLst/>
              <a:uLnTx/>
              <a:uFillTx/>
              <a:latin typeface="+mn-lt"/>
              <a:ea typeface="+mn-ea"/>
              <a:cs typeface="+mn-cs"/>
            </a:endParaRP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Slide Number Placeholder 4"/>
          <p:cNvSpPr>
            <a:spLocks noGrp="1"/>
          </p:cNvSpPr>
          <p:nvPr>
            <p:ph type="sldNum" sz="quarter" idx="10"/>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fld id="{8A6E9BB0-A3F4-47E3-8F2D-3CC7E8733A00}" type="slidenum">
              <a:rPr kumimoji="0" lang="en-US" altLang="en-US"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fld>
            <a:endParaRPr kumimoji="0" lang="en-US" altLang="en-US"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Slide Number Placeholder 3"/>
          <p:cNvSpPr>
            <a:spLocks noGrp="1"/>
          </p:cNvSpPr>
          <p:nvPr>
            <p:ph type="sldNum" sz="quarter" idx="10"/>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fld id="{8A6E9BB0-A3F4-47E3-8F2D-3CC7E8733A00}" type="slidenum">
              <a:rPr kumimoji="0" lang="en-US" altLang="en-US"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fld>
            <a:endParaRPr kumimoji="0" lang="en-US" altLang="en-US"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Slide Number Placeholder 3"/>
          <p:cNvSpPr>
            <a:spLocks noGrp="1"/>
          </p:cNvSpPr>
          <p:nvPr>
            <p:ph type="sldNum" sz="quarter" idx="10"/>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fld id="{8A6E9BB0-A3F4-47E3-8F2D-3CC7E8733A00}" type="slidenum">
              <a:rPr kumimoji="0" lang="en-US" altLang="en-US"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fld>
            <a:endParaRPr kumimoji="0" lang="en-US" altLang="en-US"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a:t>Click to edit Master title style</a:t>
            </a:r>
            <a:endParaRPr lang="en-US"/>
          </a:p>
        </p:txBody>
      </p:sp>
      <p:sp>
        <p:nvSpPr>
          <p:cNvPr id="3" name="Text Placeholder 2"/>
          <p:cNvSpPr>
            <a:spLocks noGrp="1"/>
          </p:cNvSpPr>
          <p:nvPr>
            <p:ph type="body" sz="half" idx="1"/>
          </p:nvPr>
        </p:nvSpPr>
        <p:spPr>
          <a:xfrm>
            <a:off x="685800" y="1981200"/>
            <a:ext cx="3810000" cy="41148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4648200" y="1981200"/>
            <a:ext cx="3810000" cy="41148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Slide Number Placeholder 4"/>
          <p:cNvSpPr>
            <a:spLocks noGrp="1"/>
          </p:cNvSpPr>
          <p:nvPr>
            <p:ph type="sldNum" sz="quarter" idx="10"/>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fld id="{8A6E9BB0-A3F4-47E3-8F2D-3CC7E8733A00}" type="slidenum">
              <a:rPr kumimoji="0" lang="en-US" altLang="en-US"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fld>
            <a:endParaRPr kumimoji="0" lang="en-US" altLang="en-US"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cSld name="标题和内容">
    <p:bg>
      <p:bgPr>
        <a:solidFill>
          <a:srgbClr val="CEF6D5"/>
        </a:solidFill>
        <a:effectLst/>
      </p:bgPr>
    </p:bg>
    <p:spTree>
      <p:nvGrpSpPr>
        <p:cNvPr id="1" name=""/>
        <p:cNvGrpSpPr/>
        <p:nvPr/>
      </p:nvGrpSpPr>
      <p:grpSpPr>
        <a:xfrm>
          <a:off x="0" y="0"/>
          <a:ext cx="0" cy="0"/>
          <a:chOff x="0" y="0"/>
          <a:chExt cx="0" cy="0"/>
        </a:xfrm>
      </p:grpSpPr>
      <p:sp>
        <p:nvSpPr>
          <p:cNvPr id="8" name="Content Placeholder 7"/>
          <p:cNvSpPr>
            <a:spLocks noGrp="1"/>
          </p:cNvSpPr>
          <p:nvPr>
            <p:ph sz="quarter" idx="1"/>
          </p:nvPr>
        </p:nvSpPr>
        <p:spPr>
          <a:xfrm>
            <a:off x="762000" y="1600200"/>
            <a:ext cx="8004048" cy="4572000"/>
          </a:xfrm>
        </p:spPr>
        <p:txBody>
          <a:bodyPr/>
          <a:lstStyle/>
          <a:p>
            <a:pPr lvl="0" eaLnBrk="1" latinLnBrk="0" hangingPunct="1"/>
            <a:r>
              <a:rPr lang="zh-CN" altLang="en-US"/>
              <a:t>单击此处编辑母版文本样式</a:t>
            </a:r>
            <a:endParaRPr lang="zh-CN" altLang="en-US"/>
          </a:p>
          <a:p>
            <a:pPr lvl="1" eaLnBrk="1" latinLnBrk="0" hangingPunct="1"/>
            <a:r>
              <a:rPr lang="zh-CN" altLang="en-US"/>
              <a:t>第二级</a:t>
            </a:r>
            <a:endParaRPr lang="zh-CN" altLang="en-US"/>
          </a:p>
          <a:p>
            <a:pPr lvl="2" eaLnBrk="1" latinLnBrk="0" hangingPunct="1"/>
            <a:r>
              <a:rPr lang="zh-CN" altLang="en-US"/>
              <a:t>第三级</a:t>
            </a:r>
            <a:endParaRPr lang="zh-CN" altLang="en-US"/>
          </a:p>
          <a:p>
            <a:pPr lvl="3" eaLnBrk="1" latinLnBrk="0" hangingPunct="1"/>
            <a:r>
              <a:rPr lang="zh-CN" altLang="en-US"/>
              <a:t>第四级</a:t>
            </a:r>
            <a:endParaRPr lang="zh-CN" altLang="en-US"/>
          </a:p>
          <a:p>
            <a:pPr lvl="4" eaLnBrk="1" latinLnBrk="0" hangingPunct="1"/>
            <a:r>
              <a:rPr lang="zh-CN" altLang="en-US"/>
              <a:t>第五级</a:t>
            </a:r>
            <a:endParaRPr kumimoji="0" lang="en-US"/>
          </a:p>
        </p:txBody>
      </p:sp>
      <p:sp>
        <p:nvSpPr>
          <p:cNvPr id="11" name="Title 10"/>
          <p:cNvSpPr>
            <a:spLocks noGrp="1"/>
          </p:cNvSpPr>
          <p:nvPr>
            <p:ph type="title"/>
          </p:nvPr>
        </p:nvSpPr>
        <p:spPr/>
        <p:txBody>
          <a:bodyPr/>
          <a:lstStyle/>
          <a:p>
            <a:r>
              <a:rPr lang="zh-CN" altLang="en-US"/>
              <a:t>单击此处编辑母版标题样式</a:t>
            </a:r>
            <a:endParaRPr lang="en-US"/>
          </a:p>
        </p:txBody>
      </p:sp>
      <p:sp>
        <p:nvSpPr>
          <p:cNvPr id="7" name="Date Placeholder 11"/>
          <p:cNvSpPr>
            <a:spLocks noGrp="1"/>
          </p:cNvSpPr>
          <p:nvPr>
            <p:ph type="dt" sz="half" idx="2"/>
          </p:nvPr>
        </p:nvSpPr>
        <p:spPr>
          <a:xfrm>
            <a:off x="0" y="0"/>
            <a:ext cx="0" cy="0"/>
          </a:xfrm>
        </p:spPr>
        <p:txBody>
          <a:bodyPr/>
          <a:lstStyle/>
          <a:p>
            <a:pPr marL="0" marR="0" lvl="0" indent="0" algn="l" defTabSz="914400" rtl="0" eaLnBrk="0" fontAlgn="base" latinLnBrk="0" hangingPunct="0">
              <a:lnSpc>
                <a:spcPct val="100000"/>
              </a:lnSpc>
              <a:spcBef>
                <a:spcPct val="0"/>
              </a:spcBef>
              <a:spcAft>
                <a:spcPct val="0"/>
              </a:spcAft>
              <a:buClrTx/>
              <a:buSzTx/>
              <a:buFontTx/>
              <a:buNone/>
              <a:defRPr/>
            </a:pPr>
            <a:fld id="{DA480A42-1B47-4A74-9A1D-F67E9D003F15}" type="datetimeFigureOut">
              <a:rPr kumimoji="0" lang="en-US" sz="18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rPr>
            </a:fld>
            <a:endParaRPr kumimoji="0" lang="en-US" sz="18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endParaRPr>
          </a:p>
        </p:txBody>
      </p:sp>
      <p:sp>
        <p:nvSpPr>
          <p:cNvPr id="2" name="Slide Number Placeholder 12"/>
          <p:cNvSpPr>
            <a:spLocks noGrp="1"/>
          </p:cNvSpPr>
          <p:nvPr>
            <p:ph type="sldNum" sz="quarter" idx="4"/>
          </p:nvPr>
        </p:nvSpPr>
        <p:spPr bwMode="auto">
          <a:xfrm>
            <a:off x="3352800" y="6324600"/>
            <a:ext cx="2286000" cy="381000"/>
          </a:xfrm>
          <a:prstGeom prst="rect">
            <a:avLst/>
          </a:prstGeom>
        </p:spPr>
        <p:txBody>
          <a:bodyPr vert="horz" wrap="square" lIns="91440" tIns="45720" rIns="91440" bIns="45720" numCol="1" anchor="t" anchorCtr="0" compatLnSpc="1"/>
          <a:lstStyle/>
          <a:p>
            <a:pPr marL="0" marR="0" lvl="0" indent="0" algn="r" defTabSz="914400" rtl="0" eaLnBrk="0" fontAlgn="base" latinLnBrk="0" hangingPunct="0">
              <a:lnSpc>
                <a:spcPct val="100000"/>
              </a:lnSpc>
              <a:spcBef>
                <a:spcPct val="0"/>
              </a:spcBef>
              <a:spcAft>
                <a:spcPct val="0"/>
              </a:spcAft>
              <a:buClrTx/>
              <a:buSzTx/>
              <a:buFontTx/>
              <a:buNone/>
              <a:defRPr/>
            </a:pPr>
            <a:fld id="{4024F9E6-8BD1-4849-86DE-3CD23B63DC4B}" type="slidenum">
              <a:rPr kumimoji="0" lang="en-US" sz="1400" b="0" i="0" u="none" strike="noStrike" kern="1200" cap="none" spc="0" normalizeH="0" baseline="0" noProof="0" smtClean="0">
                <a:ln>
                  <a:noFill/>
                </a:ln>
                <a:solidFill>
                  <a:schemeClr val="tx1"/>
                </a:solidFill>
                <a:effectLst/>
                <a:uLnTx/>
                <a:uFillTx/>
                <a:latin typeface="Times New Roman" panose="02020603050405020304" pitchFamily="18" charset="0"/>
                <a:ea typeface="+mn-ea"/>
                <a:cs typeface="+mn-cs"/>
              </a:rPr>
            </a:fld>
            <a:endParaRPr kumimoji="0" lang="en-US"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9" name="Footer Placeholder 13"/>
          <p:cNvSpPr>
            <a:spLocks noGrp="1"/>
          </p:cNvSpPr>
          <p:nvPr>
            <p:ph type="ftr" sz="quarter" idx="3"/>
          </p:nvPr>
        </p:nvSpPr>
        <p:spPr>
          <a:xfrm>
            <a:off x="0" y="0"/>
            <a:ext cx="0" cy="0"/>
          </a:xfrm>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endParaRPr lang="en-US"/>
          </a:p>
        </p:txBody>
      </p:sp>
      <p:sp>
        <p:nvSpPr>
          <p:cNvPr id="4" name="Slide Number Placeholder 3"/>
          <p:cNvSpPr>
            <a:spLocks noGrp="1"/>
          </p:cNvSpPr>
          <p:nvPr>
            <p:ph type="sldNum" sz="quarter" idx="10"/>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fld id="{8A6E9BB0-A3F4-47E3-8F2D-3CC7E8733A00}" type="slidenum">
              <a:rPr kumimoji="0" lang="en-US" altLang="en-US"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fld>
            <a:endParaRPr kumimoji="0" lang="en-US" altLang="en-US"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4648200" y="1981200"/>
            <a:ext cx="3810000" cy="41148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Slide Number Placeholder 4"/>
          <p:cNvSpPr>
            <a:spLocks noGrp="1"/>
          </p:cNvSpPr>
          <p:nvPr>
            <p:ph type="sldNum" sz="quarter" idx="10"/>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fld id="{8A6E9BB0-A3F4-47E3-8F2D-3CC7E8733A00}" type="slidenum">
              <a:rPr kumimoji="0" lang="en-US" altLang="en-US"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fld>
            <a:endParaRPr kumimoji="0" lang="en-US" altLang="en-US"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Slide Number Placeholder 6"/>
          <p:cNvSpPr>
            <a:spLocks noGrp="1"/>
          </p:cNvSpPr>
          <p:nvPr>
            <p:ph type="sldNum" sz="quarter" idx="10"/>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fld id="{8A6E9BB0-A3F4-47E3-8F2D-3CC7E8733A00}" type="slidenum">
              <a:rPr kumimoji="0" lang="en-US" altLang="en-US"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fld>
            <a:endParaRPr kumimoji="0" lang="en-US" altLang="en-US"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Slide Number Placeholder 2"/>
          <p:cNvSpPr>
            <a:spLocks noGrp="1"/>
          </p:cNvSpPr>
          <p:nvPr>
            <p:ph type="sldNum" sz="quarter" idx="10"/>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fld id="{8A6E9BB0-A3F4-47E3-8F2D-3CC7E8733A00}" type="slidenum">
              <a:rPr kumimoji="0" lang="en-US" altLang="en-US"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fld>
            <a:endParaRPr kumimoji="0" lang="en-US" altLang="en-US"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fld id="{8A6E9BB0-A3F4-47E3-8F2D-3CC7E8733A00}" type="slidenum">
              <a:rPr kumimoji="0" lang="en-US" altLang="en-US"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fld>
            <a:endParaRPr kumimoji="0" lang="en-US" altLang="en-US"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Slide Number Placeholder 4"/>
          <p:cNvSpPr>
            <a:spLocks noGrp="1"/>
          </p:cNvSpPr>
          <p:nvPr>
            <p:ph type="sldNum" sz="quarter" idx="10"/>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fld id="{8A6E9BB0-A3F4-47E3-8F2D-3CC7E8733A00}" type="slidenum">
              <a:rPr kumimoji="0" lang="en-US" altLang="en-US"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fld>
            <a:endParaRPr kumimoji="0" lang="en-US" altLang="en-US"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en-US" sz="3200" b="0" i="0" u="none" strike="noStrike" kern="1200" cap="none" spc="0" normalizeH="0" baseline="0" noProof="0">
              <a:ln>
                <a:noFill/>
              </a:ln>
              <a:solidFill>
                <a:schemeClr val="bg2"/>
              </a:solidFill>
              <a:effectLst/>
              <a:uLnTx/>
              <a:uFillTx/>
              <a:latin typeface="+mn-lt"/>
              <a:ea typeface="+mn-ea"/>
              <a:cs typeface="+mn-cs"/>
            </a:endParaRP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Slide Number Placeholder 4"/>
          <p:cNvSpPr>
            <a:spLocks noGrp="1"/>
          </p:cNvSpPr>
          <p:nvPr>
            <p:ph type="sldNum" sz="quarter" idx="10"/>
          </p:nvPr>
        </p:nvSpPr>
        <p:spPr/>
        <p:txBody>
          <a:bodyPr/>
          <a:p>
            <a:pPr marL="0" marR="0" lvl="0" indent="0" algn="r" defTabSz="914400" rtl="0" eaLnBrk="0" fontAlgn="base" latinLnBrk="0" hangingPunct="0">
              <a:lnSpc>
                <a:spcPct val="100000"/>
              </a:lnSpc>
              <a:spcBef>
                <a:spcPct val="0"/>
              </a:spcBef>
              <a:spcAft>
                <a:spcPct val="0"/>
              </a:spcAft>
              <a:buClrTx/>
              <a:buSzTx/>
              <a:buFontTx/>
              <a:buNone/>
              <a:defRPr/>
            </a:pPr>
            <a:fld id="{8A6E9BB0-A3F4-47E3-8F2D-3CC7E8733A00}" type="slidenum">
              <a:rPr kumimoji="0" lang="en-US" altLang="en-US"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fld>
            <a:endParaRPr kumimoji="0" lang="en-US" altLang="en-US"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image" Target="../media/image1.png"/><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2.xml"/><Relationship Id="rId8" Type="http://schemas.openxmlformats.org/officeDocument/2006/relationships/slideLayout" Target="../slideLayouts/slideLayout21.xml"/><Relationship Id="rId7" Type="http://schemas.openxmlformats.org/officeDocument/2006/relationships/slideLayout" Target="../slideLayouts/slideLayout20.xml"/><Relationship Id="rId6" Type="http://schemas.openxmlformats.org/officeDocument/2006/relationships/slideLayout" Target="../slideLayouts/slideLayout19.xml"/><Relationship Id="rId5" Type="http://schemas.openxmlformats.org/officeDocument/2006/relationships/slideLayout" Target="../slideLayouts/slideLayout18.xml"/><Relationship Id="rId4" Type="http://schemas.openxmlformats.org/officeDocument/2006/relationships/slideLayout" Target="../slideLayouts/slideLayout17.xml"/><Relationship Id="rId3" Type="http://schemas.openxmlformats.org/officeDocument/2006/relationships/slideLayout" Target="../slideLayouts/slideLayout16.xml"/><Relationship Id="rId2" Type="http://schemas.openxmlformats.org/officeDocument/2006/relationships/slideLayout" Target="../slideLayouts/slideLayout15.xml"/><Relationship Id="rId15" Type="http://schemas.openxmlformats.org/officeDocument/2006/relationships/theme" Target="../theme/theme2.xml"/><Relationship Id="rId14" Type="http://schemas.openxmlformats.org/officeDocument/2006/relationships/image" Target="../media/image1.png"/><Relationship Id="rId13" Type="http://schemas.openxmlformats.org/officeDocument/2006/relationships/slideLayout" Target="../slideLayouts/slideLayout26.xml"/><Relationship Id="rId12" Type="http://schemas.openxmlformats.org/officeDocument/2006/relationships/slideLayout" Target="../slideLayouts/slideLayout25.xml"/><Relationship Id="rId11" Type="http://schemas.openxmlformats.org/officeDocument/2006/relationships/slideLayout" Target="../slideLayouts/slideLayout24.xml"/><Relationship Id="rId10" Type="http://schemas.openxmlformats.org/officeDocument/2006/relationships/slideLayout" Target="../slideLayouts/slideLayout23.xml"/><Relationship Id="rId1"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CEF6D5"/>
        </a:solidFill>
        <a:effectLst/>
      </p:bgPr>
    </p:bg>
    <p:spTree>
      <p:nvGrpSpPr>
        <p:cNvPr id="1" name=""/>
        <p:cNvGrpSpPr/>
        <p:nvPr/>
      </p:nvGrpSpPr>
      <p:grpSpPr/>
      <p:sp>
        <p:nvSpPr>
          <p:cNvPr id="1026" name="Rectangle 2"/>
          <p:cNvSpPr>
            <a:spLocks noGrp="1"/>
          </p:cNvSpPr>
          <p:nvPr>
            <p:ph type="title"/>
          </p:nvPr>
        </p:nvSpPr>
        <p:spPr>
          <a:xfrm>
            <a:off x="685800" y="609600"/>
            <a:ext cx="7772400" cy="1143000"/>
          </a:xfrm>
          <a:prstGeom prst="rect">
            <a:avLst/>
          </a:prstGeom>
          <a:noFill/>
          <a:ln w="9525">
            <a:noFill/>
          </a:ln>
        </p:spPr>
        <p:txBody>
          <a:bodyPr anchor="ctr" anchorCtr="0"/>
          <a:p>
            <a:pPr lvl="0"/>
            <a:r>
              <a:rPr lang="en-US" altLang="en-US" dirty="0"/>
              <a:t>Click to edit Master title style</a:t>
            </a:r>
            <a:endParaRPr lang="en-US" altLang="en-US" dirty="0"/>
          </a:p>
        </p:txBody>
      </p:sp>
      <p:sp>
        <p:nvSpPr>
          <p:cNvPr id="1027" name="Rectangle 3"/>
          <p:cNvSpPr>
            <a:spLocks noGrp="1"/>
          </p:cNvSpPr>
          <p:nvPr>
            <p:ph type="body" idx="1"/>
          </p:nvPr>
        </p:nvSpPr>
        <p:spPr>
          <a:xfrm>
            <a:off x="685800" y="1981200"/>
            <a:ext cx="7772400" cy="4114800"/>
          </a:xfrm>
          <a:prstGeom prst="rect">
            <a:avLst/>
          </a:prstGeom>
          <a:noFill/>
          <a:ln w="9525">
            <a:noFill/>
          </a:ln>
        </p:spPr>
        <p:txBody>
          <a:bodyPr/>
          <a:p>
            <a:pPr lvl="0"/>
            <a:r>
              <a:rPr lang="en-US" altLang="en-US" dirty="0"/>
              <a:t>Click to edit Master text styles</a:t>
            </a:r>
            <a:endParaRPr lang="en-US" altLang="en-US" dirty="0"/>
          </a:p>
          <a:p>
            <a:pPr lvl="1"/>
            <a:r>
              <a:rPr lang="en-US" altLang="en-US" dirty="0"/>
              <a:t>Second level</a:t>
            </a:r>
            <a:endParaRPr lang="en-US" altLang="en-US" dirty="0"/>
          </a:p>
          <a:p>
            <a:pPr lvl="2"/>
            <a:r>
              <a:rPr lang="en-US" altLang="en-US" dirty="0"/>
              <a:t>Third level</a:t>
            </a:r>
            <a:endParaRPr lang="en-US" altLang="en-US" dirty="0"/>
          </a:p>
          <a:p>
            <a:pPr lvl="3"/>
            <a:r>
              <a:rPr lang="en-US" altLang="en-US" dirty="0"/>
              <a:t>Fourth level</a:t>
            </a:r>
            <a:endParaRPr lang="en-US" altLang="en-US" dirty="0"/>
          </a:p>
          <a:p>
            <a:pPr lvl="4"/>
            <a:r>
              <a:rPr lang="en-US" altLang="en-US" dirty="0"/>
              <a:t>Fifth level</a:t>
            </a:r>
            <a:endParaRPr lang="en-US" altLang="en-US" dirty="0"/>
          </a:p>
        </p:txBody>
      </p:sp>
      <p:sp>
        <p:nvSpPr>
          <p:cNvPr id="57348" name="Rectangle 4"/>
          <p:cNvSpPr>
            <a:spLocks noGrp="1" noChangeArrowheads="1"/>
          </p:cNvSpPr>
          <p:nvPr>
            <p:ph type="sldNum" sz="quarter" idx="4"/>
          </p:nvPr>
        </p:nvSpPr>
        <p:spPr bwMode="auto">
          <a:xfrm>
            <a:off x="3352800" y="6324600"/>
            <a:ext cx="2286000" cy="381000"/>
          </a:xfrm>
          <a:prstGeom prst="rect">
            <a:avLst/>
          </a:prstGeom>
          <a:noFill/>
          <a:ln>
            <a:noFill/>
          </a:ln>
          <a:effectLst/>
        </p:spPr>
        <p:txBody>
          <a:bodyPr vert="horz" wrap="square" lIns="91440" tIns="45720" rIns="91440" bIns="45720" numCol="1" anchor="t" anchorCtr="0" compatLnSpc="1"/>
          <a:lstStyle>
            <a:lvl1pPr algn="r" eaLnBrk="0" hangingPunct="0">
              <a:defRPr sz="1400">
                <a:latin typeface="Times New Roman" panose="02020603050405020304" pitchFamily="18" charset="0"/>
              </a:defRPr>
            </a:lvl1pPr>
          </a:lstStyle>
          <a:p>
            <a:pPr marL="0" marR="0" lvl="0" indent="0" algn="r" defTabSz="914400" rtl="0" eaLnBrk="0" fontAlgn="base" latinLnBrk="0" hangingPunct="0">
              <a:lnSpc>
                <a:spcPct val="100000"/>
              </a:lnSpc>
              <a:spcBef>
                <a:spcPct val="0"/>
              </a:spcBef>
              <a:spcAft>
                <a:spcPct val="0"/>
              </a:spcAft>
              <a:buClrTx/>
              <a:buSzTx/>
              <a:buFontTx/>
              <a:buNone/>
              <a:defRPr/>
            </a:pPr>
            <a:fld id="{8A6E9BB0-A3F4-47E3-8F2D-3CC7E8733A00}" type="slidenum">
              <a:rPr kumimoji="0" lang="en-US" altLang="en-US"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fld>
            <a:endParaRPr kumimoji="0" lang="en-US" altLang="en-US"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pic>
        <p:nvPicPr>
          <p:cNvPr id="1029" name="Picture 5" descr="logo_tp"/>
          <p:cNvPicPr>
            <a:picLocks noChangeAspect="1"/>
          </p:cNvPicPr>
          <p:nvPr/>
        </p:nvPicPr>
        <p:blipFill>
          <a:blip r:embed="rId14"/>
          <a:stretch>
            <a:fillRect/>
          </a:stretch>
        </p:blipFill>
        <p:spPr>
          <a:xfrm>
            <a:off x="76200" y="6400800"/>
            <a:ext cx="1295400" cy="358775"/>
          </a:xfrm>
          <a:prstGeom prst="rect">
            <a:avLst/>
          </a:prstGeom>
          <a:noFill/>
          <a:ln w="9525">
            <a:noFill/>
          </a:ln>
        </p:spPr>
      </p:pic>
      <p:sp>
        <p:nvSpPr>
          <p:cNvPr id="1030" name="Rectangle 6"/>
          <p:cNvSpPr>
            <a:spLocks noChangeArrowheads="1"/>
          </p:cNvSpPr>
          <p:nvPr/>
        </p:nvSpPr>
        <p:spPr bwMode="auto">
          <a:xfrm>
            <a:off x="7315200" y="6478588"/>
            <a:ext cx="1828800" cy="227013"/>
          </a:xfrm>
          <a:prstGeom prst="rect">
            <a:avLst/>
          </a:prstGeom>
          <a:noFill/>
          <a:ln>
            <a:noFill/>
          </a:ln>
          <a:effectLst/>
        </p:spPr>
        <p:txBody>
          <a:bodyPr wrap="none" lIns="90488" tIns="44450" rIns="90488" bIns="4445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Char char="©"/>
              <a:defRPr/>
            </a:pPr>
            <a:r>
              <a:rPr kumimoji="0" lang="en-US" altLang="en-US" sz="1200" b="1" i="1" u="none" strike="noStrike" kern="1200" cap="none" spc="0" normalizeH="0" baseline="0" noProof="0">
                <a:ln>
                  <a:noFill/>
                </a:ln>
                <a:solidFill>
                  <a:schemeClr val="tx1"/>
                </a:solidFill>
                <a:effectLst/>
                <a:uLnTx/>
                <a:uFillTx/>
                <a:latin typeface="Book Antiqua" panose="02040602050305030304" pitchFamily="18" charset="0"/>
                <a:ea typeface="+mn-ea"/>
                <a:cs typeface="+mn-cs"/>
              </a:rPr>
              <a:t>The McGraw-Hill Companies, 2005</a:t>
            </a:r>
            <a:endParaRPr kumimoji="0" lang="en-US" altLang="en-US" sz="1200" b="1" i="1" u="none" strike="noStrike" kern="1200" cap="none" spc="0" normalizeH="0" baseline="0" noProof="0">
              <a:ln>
                <a:noFill/>
              </a:ln>
              <a:solidFill>
                <a:schemeClr val="tx1"/>
              </a:solidFill>
              <a:effectLst/>
              <a:uLnTx/>
              <a:uFillTx/>
              <a:latin typeface="Book Antiqua" panose="02040602050305030304" pitchFamily="18" charset="0"/>
              <a:ea typeface="+mn-ea"/>
              <a:cs typeface="+mn-cs"/>
            </a:endParaRPr>
          </a:p>
        </p:txBody>
      </p:sp>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ftr="0" dt="0"/>
  <p:txStyles>
    <p:titleStyle>
      <a:lvl1pPr algn="ctr" rtl="0" eaLnBrk="0" fontAlgn="base" hangingPunct="0">
        <a:spcBef>
          <a:spcPct val="0"/>
        </a:spcBef>
        <a:spcAft>
          <a:spcPct val="0"/>
        </a:spcAft>
        <a:defRPr sz="4400" kern="1200">
          <a:solidFill>
            <a:schemeClr val="bg2"/>
          </a:solidFill>
          <a:latin typeface="+mj-lt"/>
          <a:ea typeface="+mj-ea"/>
          <a:cs typeface="+mj-cs"/>
        </a:defRPr>
      </a:lvl1pPr>
      <a:lvl2pPr algn="ctr" rtl="0" eaLnBrk="0" fontAlgn="base" hangingPunct="0">
        <a:spcBef>
          <a:spcPct val="0"/>
        </a:spcBef>
        <a:spcAft>
          <a:spcPct val="0"/>
        </a:spcAft>
        <a:defRPr sz="4400">
          <a:solidFill>
            <a:schemeClr val="bg2"/>
          </a:solidFill>
          <a:latin typeface="Tahoma" panose="020B0604030504040204" pitchFamily="34" charset="0"/>
        </a:defRPr>
      </a:lvl2pPr>
      <a:lvl3pPr algn="ctr" rtl="0" eaLnBrk="0" fontAlgn="base" hangingPunct="0">
        <a:spcBef>
          <a:spcPct val="0"/>
        </a:spcBef>
        <a:spcAft>
          <a:spcPct val="0"/>
        </a:spcAft>
        <a:defRPr sz="4400">
          <a:solidFill>
            <a:schemeClr val="bg2"/>
          </a:solidFill>
          <a:latin typeface="Tahoma" panose="020B0604030504040204" pitchFamily="34" charset="0"/>
        </a:defRPr>
      </a:lvl3pPr>
      <a:lvl4pPr algn="ctr" rtl="0" eaLnBrk="0" fontAlgn="base" hangingPunct="0">
        <a:spcBef>
          <a:spcPct val="0"/>
        </a:spcBef>
        <a:spcAft>
          <a:spcPct val="0"/>
        </a:spcAft>
        <a:defRPr sz="4400">
          <a:solidFill>
            <a:schemeClr val="bg2"/>
          </a:solidFill>
          <a:latin typeface="Tahoma" panose="020B0604030504040204" pitchFamily="34" charset="0"/>
        </a:defRPr>
      </a:lvl4pPr>
      <a:lvl5pPr algn="ctr" rtl="0" eaLnBrk="0" fontAlgn="base" hangingPunct="0">
        <a:spcBef>
          <a:spcPct val="0"/>
        </a:spcBef>
        <a:spcAft>
          <a:spcPct val="0"/>
        </a:spcAft>
        <a:defRPr sz="4400">
          <a:solidFill>
            <a:schemeClr val="bg2"/>
          </a:solidFill>
          <a:latin typeface="Tahoma" panose="020B0604030504040204" pitchFamily="34" charset="0"/>
        </a:defRPr>
      </a:lvl5pPr>
      <a:lvl6pPr marL="457200" algn="ctr" rtl="0" fontAlgn="base">
        <a:spcBef>
          <a:spcPct val="0"/>
        </a:spcBef>
        <a:spcAft>
          <a:spcPct val="0"/>
        </a:spcAft>
        <a:defRPr sz="4400">
          <a:solidFill>
            <a:schemeClr val="bg2"/>
          </a:solidFill>
          <a:latin typeface="Tahoma" panose="020B0604030504040204" pitchFamily="34" charset="0"/>
        </a:defRPr>
      </a:lvl6pPr>
      <a:lvl7pPr marL="914400" algn="ctr" rtl="0" fontAlgn="base">
        <a:spcBef>
          <a:spcPct val="0"/>
        </a:spcBef>
        <a:spcAft>
          <a:spcPct val="0"/>
        </a:spcAft>
        <a:defRPr sz="4400">
          <a:solidFill>
            <a:schemeClr val="bg2"/>
          </a:solidFill>
          <a:latin typeface="Tahoma" panose="020B0604030504040204" pitchFamily="34" charset="0"/>
        </a:defRPr>
      </a:lvl7pPr>
      <a:lvl8pPr marL="1371600" algn="ctr" rtl="0" fontAlgn="base">
        <a:spcBef>
          <a:spcPct val="0"/>
        </a:spcBef>
        <a:spcAft>
          <a:spcPct val="0"/>
        </a:spcAft>
        <a:defRPr sz="4400">
          <a:solidFill>
            <a:schemeClr val="bg2"/>
          </a:solidFill>
          <a:latin typeface="Tahoma" panose="020B0604030504040204" pitchFamily="34" charset="0"/>
        </a:defRPr>
      </a:lvl8pPr>
      <a:lvl9pPr marL="1828800" algn="ctr" rtl="0" fontAlgn="base">
        <a:spcBef>
          <a:spcPct val="0"/>
        </a:spcBef>
        <a:spcAft>
          <a:spcPct val="0"/>
        </a:spcAft>
        <a:defRPr sz="4400">
          <a:solidFill>
            <a:schemeClr val="bg2"/>
          </a:solidFill>
          <a:latin typeface="Tahoma" panose="020B0604030504040204" pitchFamily="34" charset="0"/>
        </a:defRPr>
      </a:lvl9pPr>
    </p:titleStyle>
    <p:bodyStyle>
      <a:lvl1pPr marL="342900" indent="-342900" algn="l" rtl="0" eaLnBrk="0" fontAlgn="base" hangingPunct="0">
        <a:spcBef>
          <a:spcPct val="20000"/>
        </a:spcBef>
        <a:spcAft>
          <a:spcPct val="0"/>
        </a:spcAft>
        <a:buChar char="•"/>
        <a:defRPr sz="3200" kern="1200">
          <a:solidFill>
            <a:schemeClr val="bg2"/>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bg2"/>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bg2"/>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bg2"/>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bg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CEF6D5"/>
        </a:solidFill>
        <a:effectLst/>
      </p:bgPr>
    </p:bg>
    <p:spTree>
      <p:nvGrpSpPr>
        <p:cNvPr id="1" name=""/>
        <p:cNvGrpSpPr/>
        <p:nvPr/>
      </p:nvGrpSpPr>
      <p:grpSpPr/>
      <p:sp>
        <p:nvSpPr>
          <p:cNvPr id="1026" name="Rectangle 2"/>
          <p:cNvSpPr>
            <a:spLocks noGrp="1"/>
          </p:cNvSpPr>
          <p:nvPr>
            <p:ph type="title"/>
          </p:nvPr>
        </p:nvSpPr>
        <p:spPr>
          <a:xfrm>
            <a:off x="685800" y="609600"/>
            <a:ext cx="7772400" cy="1143000"/>
          </a:xfrm>
          <a:prstGeom prst="rect">
            <a:avLst/>
          </a:prstGeom>
          <a:noFill/>
          <a:ln w="9525">
            <a:noFill/>
          </a:ln>
        </p:spPr>
        <p:txBody>
          <a:bodyPr anchor="ctr" anchorCtr="0"/>
          <a:p>
            <a:pPr lvl="0"/>
            <a:r>
              <a:rPr lang="en-US" altLang="en-US" dirty="0"/>
              <a:t>Click to edit Master title style</a:t>
            </a:r>
            <a:endParaRPr lang="en-US" altLang="en-US" dirty="0"/>
          </a:p>
        </p:txBody>
      </p:sp>
      <p:sp>
        <p:nvSpPr>
          <p:cNvPr id="1027" name="Rectangle 3"/>
          <p:cNvSpPr>
            <a:spLocks noGrp="1"/>
          </p:cNvSpPr>
          <p:nvPr>
            <p:ph type="body" idx="1"/>
          </p:nvPr>
        </p:nvSpPr>
        <p:spPr>
          <a:xfrm>
            <a:off x="685800" y="1981200"/>
            <a:ext cx="7772400" cy="4114800"/>
          </a:xfrm>
          <a:prstGeom prst="rect">
            <a:avLst/>
          </a:prstGeom>
          <a:noFill/>
          <a:ln w="9525">
            <a:noFill/>
          </a:ln>
        </p:spPr>
        <p:txBody>
          <a:bodyPr/>
          <a:p>
            <a:pPr lvl="0"/>
            <a:r>
              <a:rPr lang="en-US" altLang="en-US" dirty="0"/>
              <a:t>Click to edit Master text styles</a:t>
            </a:r>
            <a:endParaRPr lang="en-US" altLang="en-US" dirty="0"/>
          </a:p>
          <a:p>
            <a:pPr lvl="1"/>
            <a:r>
              <a:rPr lang="en-US" altLang="en-US" dirty="0"/>
              <a:t>Second level</a:t>
            </a:r>
            <a:endParaRPr lang="en-US" altLang="en-US" dirty="0"/>
          </a:p>
          <a:p>
            <a:pPr lvl="2"/>
            <a:r>
              <a:rPr lang="en-US" altLang="en-US" dirty="0"/>
              <a:t>Third level</a:t>
            </a:r>
            <a:endParaRPr lang="en-US" altLang="en-US" dirty="0"/>
          </a:p>
          <a:p>
            <a:pPr lvl="3"/>
            <a:r>
              <a:rPr lang="en-US" altLang="en-US" dirty="0"/>
              <a:t>Fourth level</a:t>
            </a:r>
            <a:endParaRPr lang="en-US" altLang="en-US" dirty="0"/>
          </a:p>
          <a:p>
            <a:pPr lvl="4"/>
            <a:r>
              <a:rPr lang="en-US" altLang="en-US" dirty="0"/>
              <a:t>Fifth level</a:t>
            </a:r>
            <a:endParaRPr lang="en-US" altLang="en-US" dirty="0"/>
          </a:p>
        </p:txBody>
      </p:sp>
      <p:sp>
        <p:nvSpPr>
          <p:cNvPr id="57348" name="Rectangle 4"/>
          <p:cNvSpPr>
            <a:spLocks noGrp="1" noChangeArrowheads="1"/>
          </p:cNvSpPr>
          <p:nvPr>
            <p:ph type="sldNum" sz="quarter" idx="4"/>
          </p:nvPr>
        </p:nvSpPr>
        <p:spPr bwMode="auto">
          <a:xfrm>
            <a:off x="3352800" y="6324600"/>
            <a:ext cx="2286000" cy="381000"/>
          </a:xfrm>
          <a:prstGeom prst="rect">
            <a:avLst/>
          </a:prstGeom>
          <a:noFill/>
          <a:ln>
            <a:noFill/>
          </a:ln>
          <a:effectLst/>
        </p:spPr>
        <p:txBody>
          <a:bodyPr vert="horz" wrap="square" lIns="91440" tIns="45720" rIns="91440" bIns="45720" numCol="1" anchor="t" anchorCtr="0" compatLnSpc="1"/>
          <a:lstStyle>
            <a:lvl1pPr algn="r" eaLnBrk="0" hangingPunct="0">
              <a:defRPr sz="1400">
                <a:latin typeface="Times New Roman" panose="02020603050405020304" pitchFamily="18" charset="0"/>
              </a:defRPr>
            </a:lvl1pPr>
          </a:lstStyle>
          <a:p>
            <a:pPr marL="0" marR="0" lvl="0" indent="0" algn="r" defTabSz="914400" rtl="0" eaLnBrk="0" fontAlgn="base" latinLnBrk="0" hangingPunct="0">
              <a:lnSpc>
                <a:spcPct val="100000"/>
              </a:lnSpc>
              <a:spcBef>
                <a:spcPct val="0"/>
              </a:spcBef>
              <a:spcAft>
                <a:spcPct val="0"/>
              </a:spcAft>
              <a:buClrTx/>
              <a:buSzTx/>
              <a:buFontTx/>
              <a:buNone/>
              <a:defRPr/>
            </a:pPr>
            <a:fld id="{8A6E9BB0-A3F4-47E3-8F2D-3CC7E8733A00}" type="slidenum">
              <a:rPr kumimoji="0" lang="en-US" altLang="en-US"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fld>
            <a:endParaRPr kumimoji="0" lang="en-US" altLang="en-US"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pic>
        <p:nvPicPr>
          <p:cNvPr id="1029" name="Picture 5" descr="logo_tp"/>
          <p:cNvPicPr>
            <a:picLocks noChangeAspect="1"/>
          </p:cNvPicPr>
          <p:nvPr/>
        </p:nvPicPr>
        <p:blipFill>
          <a:blip r:embed="rId14"/>
          <a:stretch>
            <a:fillRect/>
          </a:stretch>
        </p:blipFill>
        <p:spPr>
          <a:xfrm>
            <a:off x="76200" y="6400800"/>
            <a:ext cx="1295400" cy="358775"/>
          </a:xfrm>
          <a:prstGeom prst="rect">
            <a:avLst/>
          </a:prstGeom>
          <a:noFill/>
          <a:ln w="9525">
            <a:noFill/>
          </a:ln>
        </p:spPr>
      </p:pic>
      <p:sp>
        <p:nvSpPr>
          <p:cNvPr id="1030" name="Rectangle 6"/>
          <p:cNvSpPr>
            <a:spLocks noChangeArrowheads="1"/>
          </p:cNvSpPr>
          <p:nvPr/>
        </p:nvSpPr>
        <p:spPr bwMode="auto">
          <a:xfrm>
            <a:off x="7315200" y="6478588"/>
            <a:ext cx="1828800" cy="227013"/>
          </a:xfrm>
          <a:prstGeom prst="rect">
            <a:avLst/>
          </a:prstGeom>
          <a:noFill/>
          <a:ln>
            <a:noFill/>
          </a:ln>
          <a:effectLst/>
        </p:spPr>
        <p:txBody>
          <a:bodyPr wrap="none" lIns="90488" tIns="44450" rIns="90488" bIns="4445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Char char="©"/>
              <a:defRPr/>
            </a:pPr>
            <a:r>
              <a:rPr kumimoji="0" lang="en-US" altLang="en-US" sz="1200" b="1" i="1" u="none" strike="noStrike" kern="1200" cap="none" spc="0" normalizeH="0" baseline="0" noProof="0">
                <a:ln>
                  <a:noFill/>
                </a:ln>
                <a:solidFill>
                  <a:schemeClr val="tx1"/>
                </a:solidFill>
                <a:effectLst/>
                <a:uLnTx/>
                <a:uFillTx/>
                <a:latin typeface="Book Antiqua" panose="02040602050305030304" pitchFamily="18" charset="0"/>
                <a:ea typeface="+mn-ea"/>
                <a:cs typeface="+mn-cs"/>
              </a:rPr>
              <a:t>The McGraw-Hill Companies, 2005</a:t>
            </a:r>
            <a:endParaRPr kumimoji="0" lang="en-US" altLang="en-US" sz="1200" b="1" i="1" u="none" strike="noStrike" kern="1200" cap="none" spc="0" normalizeH="0" baseline="0" noProof="0">
              <a:ln>
                <a:noFill/>
              </a:ln>
              <a:solidFill>
                <a:schemeClr val="tx1"/>
              </a:solidFill>
              <a:effectLst/>
              <a:uLnTx/>
              <a:uFillTx/>
              <a:latin typeface="Book Antiqua" panose="02040602050305030304" pitchFamily="18" charset="0"/>
              <a:ea typeface="+mn-ea"/>
              <a:cs typeface="+mn-cs"/>
            </a:endParaRPr>
          </a:p>
        </p:txBody>
      </p:sp>
    </p:spTree>
  </p:cSld>
  <p:clrMap bg1="dk2" tx1="lt1" bg2="dk1" tx2="lt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Lst>
  <p:hf sldNum="0" hdr="0" ftr="0" dt="0"/>
  <p:txStyles>
    <p:titleStyle>
      <a:lvl1pPr algn="ctr" rtl="0" eaLnBrk="0" fontAlgn="base" hangingPunct="0">
        <a:spcBef>
          <a:spcPct val="0"/>
        </a:spcBef>
        <a:spcAft>
          <a:spcPct val="0"/>
        </a:spcAft>
        <a:defRPr sz="4400" kern="1200">
          <a:solidFill>
            <a:schemeClr val="bg2"/>
          </a:solidFill>
          <a:latin typeface="+mj-lt"/>
          <a:ea typeface="+mj-ea"/>
          <a:cs typeface="+mj-cs"/>
        </a:defRPr>
      </a:lvl1pPr>
      <a:lvl2pPr algn="ctr" rtl="0" eaLnBrk="0" fontAlgn="base" hangingPunct="0">
        <a:spcBef>
          <a:spcPct val="0"/>
        </a:spcBef>
        <a:spcAft>
          <a:spcPct val="0"/>
        </a:spcAft>
        <a:defRPr sz="4400">
          <a:solidFill>
            <a:schemeClr val="bg2"/>
          </a:solidFill>
          <a:latin typeface="Tahoma" panose="020B0604030504040204" pitchFamily="34" charset="0"/>
        </a:defRPr>
      </a:lvl2pPr>
      <a:lvl3pPr algn="ctr" rtl="0" eaLnBrk="0" fontAlgn="base" hangingPunct="0">
        <a:spcBef>
          <a:spcPct val="0"/>
        </a:spcBef>
        <a:spcAft>
          <a:spcPct val="0"/>
        </a:spcAft>
        <a:defRPr sz="4400">
          <a:solidFill>
            <a:schemeClr val="bg2"/>
          </a:solidFill>
          <a:latin typeface="Tahoma" panose="020B0604030504040204" pitchFamily="34" charset="0"/>
        </a:defRPr>
      </a:lvl3pPr>
      <a:lvl4pPr algn="ctr" rtl="0" eaLnBrk="0" fontAlgn="base" hangingPunct="0">
        <a:spcBef>
          <a:spcPct val="0"/>
        </a:spcBef>
        <a:spcAft>
          <a:spcPct val="0"/>
        </a:spcAft>
        <a:defRPr sz="4400">
          <a:solidFill>
            <a:schemeClr val="bg2"/>
          </a:solidFill>
          <a:latin typeface="Tahoma" panose="020B0604030504040204" pitchFamily="34" charset="0"/>
        </a:defRPr>
      </a:lvl4pPr>
      <a:lvl5pPr algn="ctr" rtl="0" eaLnBrk="0" fontAlgn="base" hangingPunct="0">
        <a:spcBef>
          <a:spcPct val="0"/>
        </a:spcBef>
        <a:spcAft>
          <a:spcPct val="0"/>
        </a:spcAft>
        <a:defRPr sz="4400">
          <a:solidFill>
            <a:schemeClr val="bg2"/>
          </a:solidFill>
          <a:latin typeface="Tahoma" panose="020B0604030504040204" pitchFamily="34" charset="0"/>
        </a:defRPr>
      </a:lvl5pPr>
      <a:lvl6pPr marL="457200" algn="ctr" rtl="0" fontAlgn="base">
        <a:spcBef>
          <a:spcPct val="0"/>
        </a:spcBef>
        <a:spcAft>
          <a:spcPct val="0"/>
        </a:spcAft>
        <a:defRPr sz="4400">
          <a:solidFill>
            <a:schemeClr val="bg2"/>
          </a:solidFill>
          <a:latin typeface="Tahoma" panose="020B0604030504040204" pitchFamily="34" charset="0"/>
        </a:defRPr>
      </a:lvl6pPr>
      <a:lvl7pPr marL="914400" algn="ctr" rtl="0" fontAlgn="base">
        <a:spcBef>
          <a:spcPct val="0"/>
        </a:spcBef>
        <a:spcAft>
          <a:spcPct val="0"/>
        </a:spcAft>
        <a:defRPr sz="4400">
          <a:solidFill>
            <a:schemeClr val="bg2"/>
          </a:solidFill>
          <a:latin typeface="Tahoma" panose="020B0604030504040204" pitchFamily="34" charset="0"/>
        </a:defRPr>
      </a:lvl7pPr>
      <a:lvl8pPr marL="1371600" algn="ctr" rtl="0" fontAlgn="base">
        <a:spcBef>
          <a:spcPct val="0"/>
        </a:spcBef>
        <a:spcAft>
          <a:spcPct val="0"/>
        </a:spcAft>
        <a:defRPr sz="4400">
          <a:solidFill>
            <a:schemeClr val="bg2"/>
          </a:solidFill>
          <a:latin typeface="Tahoma" panose="020B0604030504040204" pitchFamily="34" charset="0"/>
        </a:defRPr>
      </a:lvl8pPr>
      <a:lvl9pPr marL="1828800" algn="ctr" rtl="0" fontAlgn="base">
        <a:spcBef>
          <a:spcPct val="0"/>
        </a:spcBef>
        <a:spcAft>
          <a:spcPct val="0"/>
        </a:spcAft>
        <a:defRPr sz="4400">
          <a:solidFill>
            <a:schemeClr val="bg2"/>
          </a:solidFill>
          <a:latin typeface="Tahoma" panose="020B0604030504040204" pitchFamily="34" charset="0"/>
        </a:defRPr>
      </a:lvl9pPr>
    </p:titleStyle>
    <p:bodyStyle>
      <a:lvl1pPr marL="342900" indent="-342900" algn="l" rtl="0" eaLnBrk="0" fontAlgn="base" hangingPunct="0">
        <a:spcBef>
          <a:spcPct val="20000"/>
        </a:spcBef>
        <a:spcAft>
          <a:spcPct val="0"/>
        </a:spcAft>
        <a:buChar char="•"/>
        <a:defRPr sz="3200" kern="1200">
          <a:solidFill>
            <a:schemeClr val="bg2"/>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bg2"/>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bg2"/>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bg2"/>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bg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7.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4.png"/><Relationship Id="rId1" Type="http://schemas.openxmlformats.org/officeDocument/2006/relationships/image" Target="../media/image1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3.png"/><Relationship Id="rId1" Type="http://schemas.openxmlformats.org/officeDocument/2006/relationships/image" Target="../media/image22.png"/></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5.png"/><Relationship Id="rId1" Type="http://schemas.openxmlformats.org/officeDocument/2006/relationships/image" Target="../media/image24.png"/></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6.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8" name="Slide Number Placeholder 3"/>
          <p:cNvSpPr txBox="1">
            <a:spLocks noGrp="1"/>
          </p:cNvSpPr>
          <p:nvPr>
            <p:ph type="sldNum" sz="quarter" idx="10"/>
          </p:nvPr>
        </p:nvSpPr>
        <p:spPr/>
        <p:txBody>
          <a:bodyPr/>
          <a:p>
            <a:pPr marL="0" indent="0" algn="r">
              <a:spcBef>
                <a:spcPct val="0"/>
              </a:spcBef>
              <a:buNone/>
            </a:pPr>
            <a:fld id="{9A0DB2DC-4C9A-4742-B13C-FB6460FD3503}" type="slidenum">
              <a:rPr lang="en-US" altLang="en-US" sz="1400" dirty="0">
                <a:solidFill>
                  <a:schemeClr val="tx1"/>
                </a:solidFill>
                <a:latin typeface="Times New Roman" panose="02020603050405020304" pitchFamily="18" charset="0"/>
              </a:rPr>
            </a:fld>
            <a:endParaRPr lang="en-US" altLang="en-US" sz="1400" dirty="0">
              <a:solidFill>
                <a:schemeClr val="tx1"/>
              </a:solidFill>
              <a:latin typeface="Times New Roman" panose="02020603050405020304" pitchFamily="18" charset="0"/>
            </a:endParaRPr>
          </a:p>
        </p:txBody>
      </p:sp>
      <p:sp>
        <p:nvSpPr>
          <p:cNvPr id="4099" name="Rectangle 2"/>
          <p:cNvSpPr/>
          <p:nvPr/>
        </p:nvSpPr>
        <p:spPr>
          <a:xfrm>
            <a:off x="5219700" y="476250"/>
            <a:ext cx="3600450" cy="5473700"/>
          </a:xfrm>
          <a:prstGeom prst="rect">
            <a:avLst/>
          </a:prstGeom>
          <a:noFill/>
          <a:ln w="12700" cap="flat" cmpd="sng">
            <a:solidFill>
              <a:schemeClr val="bg2"/>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kern="1200">
                <a:solidFill>
                  <a:schemeClr val="bg2"/>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bg2"/>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bg2"/>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bg2"/>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bg2"/>
                </a:solidFill>
                <a:latin typeface="+mn-lt"/>
                <a:ea typeface="+mn-ea"/>
                <a:cs typeface="+mn-cs"/>
              </a:defRPr>
            </a:lvl5pPr>
          </a:lstStyle>
          <a:p>
            <a:pPr marL="0" lvl="0" indent="0" eaLnBrk="1" hangingPunct="1">
              <a:spcBef>
                <a:spcPct val="0"/>
              </a:spcBef>
              <a:buNone/>
            </a:pPr>
            <a:endParaRPr lang="en-US" altLang="en-US" sz="1800" dirty="0">
              <a:solidFill>
                <a:schemeClr val="tx1"/>
              </a:solidFill>
              <a:latin typeface="Arial" panose="020B0604020202020204" pitchFamily="34" charset="0"/>
            </a:endParaRPr>
          </a:p>
        </p:txBody>
      </p:sp>
      <p:sp>
        <p:nvSpPr>
          <p:cNvPr id="4100" name="Rectangle 3"/>
          <p:cNvSpPr/>
          <p:nvPr/>
        </p:nvSpPr>
        <p:spPr>
          <a:xfrm>
            <a:off x="5364163" y="2276475"/>
            <a:ext cx="3311525" cy="596265"/>
          </a:xfrm>
          <a:prstGeom prst="rect">
            <a:avLst/>
          </a:prstGeom>
          <a:noFill/>
          <a:ln w="12700">
            <a:noFill/>
          </a:ln>
        </p:spPr>
        <p:txBody>
          <a:bodyPr lIns="90488" tIns="44450" rIns="90488" bIns="44450">
            <a:spAutoFit/>
          </a:bodyPr>
          <a:lstStyle>
            <a:lvl1pPr marL="342900" indent="-342900" algn="l" rtl="0" eaLnBrk="0" fontAlgn="base" hangingPunct="0">
              <a:spcBef>
                <a:spcPct val="20000"/>
              </a:spcBef>
              <a:spcAft>
                <a:spcPct val="0"/>
              </a:spcAft>
              <a:buChar char="•"/>
              <a:defRPr sz="3200" kern="1200">
                <a:solidFill>
                  <a:schemeClr val="bg2"/>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bg2"/>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bg2"/>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bg2"/>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bg2"/>
                </a:solidFill>
                <a:latin typeface="+mn-lt"/>
                <a:ea typeface="+mn-ea"/>
                <a:cs typeface="+mn-cs"/>
              </a:defRPr>
            </a:lvl5pPr>
          </a:lstStyle>
          <a:p>
            <a:pPr marL="0" lvl="0" indent="0" algn="ctr">
              <a:spcBef>
                <a:spcPct val="50000"/>
              </a:spcBef>
              <a:buNone/>
            </a:pPr>
            <a:r>
              <a:rPr lang="en-GB" altLang="en-US" sz="3300" b="1" dirty="0">
                <a:latin typeface="Arial" panose="020B0604020202020204" pitchFamily="34" charset="0"/>
              </a:rPr>
              <a:t>PM Tools </a:t>
            </a:r>
            <a:endParaRPr lang="en-US" altLang="en-US" sz="3300" b="1" dirty="0">
              <a:latin typeface="Arial" panose="020B0604020202020204" pitchFamily="34" charset="0"/>
            </a:endParaRPr>
          </a:p>
        </p:txBody>
      </p:sp>
      <p:sp>
        <p:nvSpPr>
          <p:cNvPr id="4101" name="Rectangle 4"/>
          <p:cNvSpPr/>
          <p:nvPr/>
        </p:nvSpPr>
        <p:spPr>
          <a:xfrm>
            <a:off x="5724525" y="836613"/>
            <a:ext cx="2509838" cy="609600"/>
          </a:xfrm>
          <a:prstGeom prst="rect">
            <a:avLst/>
          </a:prstGeom>
          <a:noFill/>
          <a:ln w="12700">
            <a:noFill/>
          </a:ln>
        </p:spPr>
        <p:txBody>
          <a:bodyPr lIns="90488" tIns="44450" rIns="90488" bIns="44450" anchor="ctr" anchorCtr="0"/>
          <a:lstStyle>
            <a:lvl1pPr marL="342900" indent="-342900" algn="l" rtl="0" eaLnBrk="0" fontAlgn="base" hangingPunct="0">
              <a:spcBef>
                <a:spcPct val="20000"/>
              </a:spcBef>
              <a:spcAft>
                <a:spcPct val="0"/>
              </a:spcAft>
              <a:buChar char="•"/>
              <a:defRPr sz="3200" kern="1200">
                <a:solidFill>
                  <a:schemeClr val="bg2"/>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bg2"/>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bg2"/>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bg2"/>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bg2"/>
                </a:solidFill>
                <a:latin typeface="+mn-lt"/>
                <a:ea typeface="+mn-ea"/>
                <a:cs typeface="+mn-cs"/>
              </a:defRPr>
            </a:lvl5pPr>
          </a:lstStyle>
          <a:p>
            <a:pPr marL="0" lvl="0" indent="0" algn="ctr">
              <a:spcBef>
                <a:spcPct val="0"/>
              </a:spcBef>
              <a:buNone/>
            </a:pPr>
            <a:r>
              <a:rPr lang="en-US" altLang="en-US" sz="3600" b="1" dirty="0"/>
              <a:t>Lecture 2</a:t>
            </a:r>
            <a:endParaRPr lang="en-US" altLang="en-US" sz="3600" b="1" dirty="0"/>
          </a:p>
        </p:txBody>
      </p:sp>
      <p:sp>
        <p:nvSpPr>
          <p:cNvPr id="4102" name="Rectangle 5"/>
          <p:cNvSpPr/>
          <p:nvPr/>
        </p:nvSpPr>
        <p:spPr>
          <a:xfrm>
            <a:off x="0" y="260350"/>
            <a:ext cx="4968875" cy="1770063"/>
          </a:xfrm>
          <a:prstGeom prst="rect">
            <a:avLst/>
          </a:prstGeom>
          <a:noFill/>
          <a:ln w="12700">
            <a:noFill/>
          </a:ln>
        </p:spPr>
        <p:txBody>
          <a:bodyPr lIns="90488" tIns="44450" rIns="90488" bIns="44450">
            <a:spAutoFit/>
          </a:bodyPr>
          <a:lstStyle>
            <a:lvl1pPr marL="342900" indent="-342900" algn="l" rtl="0" eaLnBrk="0" fontAlgn="base" hangingPunct="0">
              <a:spcBef>
                <a:spcPct val="20000"/>
              </a:spcBef>
              <a:spcAft>
                <a:spcPct val="0"/>
              </a:spcAft>
              <a:buChar char="•"/>
              <a:defRPr sz="3200" kern="1200">
                <a:solidFill>
                  <a:schemeClr val="bg2"/>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bg2"/>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bg2"/>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bg2"/>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bg2"/>
                </a:solidFill>
                <a:latin typeface="+mn-lt"/>
                <a:ea typeface="+mn-ea"/>
                <a:cs typeface="+mn-cs"/>
              </a:defRPr>
            </a:lvl5pPr>
          </a:lstStyle>
          <a:p>
            <a:pPr marL="0" lvl="0" indent="0" algn="ctr">
              <a:spcBef>
                <a:spcPct val="0"/>
              </a:spcBef>
              <a:buNone/>
            </a:pPr>
            <a:r>
              <a:rPr lang="en-US" altLang="en-US" sz="4000" b="1" dirty="0"/>
              <a:t>Software Project Management</a:t>
            </a:r>
            <a:endParaRPr lang="en-US" altLang="en-US" sz="3600" b="1" dirty="0"/>
          </a:p>
          <a:p>
            <a:pPr marL="0" lvl="0" indent="0" algn="ctr">
              <a:lnSpc>
                <a:spcPct val="70000"/>
              </a:lnSpc>
              <a:spcBef>
                <a:spcPct val="50000"/>
              </a:spcBef>
              <a:buNone/>
            </a:pPr>
            <a:r>
              <a:rPr lang="en-GB" altLang="en-US" sz="2400" b="1" dirty="0"/>
              <a:t>6</a:t>
            </a:r>
            <a:r>
              <a:rPr lang="en-GB" altLang="en-US" sz="2400" b="1" baseline="30000" dirty="0"/>
              <a:t>th</a:t>
            </a:r>
            <a:r>
              <a:rPr lang="en-GB" altLang="en-US" sz="2400" b="1" dirty="0"/>
              <a:t> Edition</a:t>
            </a:r>
            <a:endParaRPr lang="en-US" altLang="en-US" sz="2400" b="1" dirty="0">
              <a:latin typeface="Times New Roman" panose="02020603050405020304" pitchFamily="18" charset="0"/>
            </a:endParaRPr>
          </a:p>
        </p:txBody>
      </p:sp>
      <p:sp>
        <p:nvSpPr>
          <p:cNvPr id="4103" name="Rectangle 6"/>
          <p:cNvSpPr/>
          <p:nvPr/>
        </p:nvSpPr>
        <p:spPr>
          <a:xfrm>
            <a:off x="5751513" y="4941888"/>
            <a:ext cx="2890837" cy="704850"/>
          </a:xfrm>
          <a:prstGeom prst="rect">
            <a:avLst/>
          </a:prstGeom>
          <a:noFill/>
          <a:ln w="12700">
            <a:noFill/>
          </a:ln>
        </p:spPr>
        <p:txBody>
          <a:bodyPr lIns="90488" tIns="44450" rIns="90488" bIns="44450">
            <a:spAutoFit/>
          </a:bodyPr>
          <a:lstStyle>
            <a:lvl1pPr marL="342900" indent="-342900" algn="l" rtl="0" eaLnBrk="0" fontAlgn="base" hangingPunct="0">
              <a:spcBef>
                <a:spcPct val="20000"/>
              </a:spcBef>
              <a:spcAft>
                <a:spcPct val="0"/>
              </a:spcAft>
              <a:buChar char="•"/>
              <a:defRPr sz="3200" kern="1200">
                <a:solidFill>
                  <a:schemeClr val="bg2"/>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bg2"/>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bg2"/>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bg2"/>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bg2"/>
                </a:solidFill>
                <a:latin typeface="+mn-lt"/>
                <a:ea typeface="+mn-ea"/>
                <a:cs typeface="+mn-cs"/>
              </a:defRPr>
            </a:lvl5pPr>
          </a:lstStyle>
          <a:p>
            <a:pPr marL="0" lvl="0" indent="0" algn="r">
              <a:spcBef>
                <a:spcPct val="50000"/>
              </a:spcBef>
              <a:buNone/>
            </a:pPr>
            <a:r>
              <a:rPr lang="en-US" altLang="en-US" sz="2000" b="1" dirty="0">
                <a:latin typeface="Arial" panose="020B0604020202020204" pitchFamily="34" charset="0"/>
              </a:rPr>
              <a:t>Project Management Institute</a:t>
            </a:r>
            <a:endParaRPr lang="en-US" altLang="en-US" sz="2400" b="1" dirty="0">
              <a:latin typeface="Arial" panose="020B0604020202020204" pitchFamily="34" charset="0"/>
            </a:endParaRPr>
          </a:p>
        </p:txBody>
      </p:sp>
      <p:sp>
        <p:nvSpPr>
          <p:cNvPr id="4104" name="Rectangle 7"/>
          <p:cNvSpPr/>
          <p:nvPr/>
        </p:nvSpPr>
        <p:spPr>
          <a:xfrm>
            <a:off x="971550" y="6092825"/>
            <a:ext cx="3548063" cy="98425"/>
          </a:xfrm>
          <a:prstGeom prst="rect">
            <a:avLst/>
          </a:prstGeom>
          <a:solidFill>
            <a:srgbClr val="000000"/>
          </a:solid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kern="1200">
                <a:solidFill>
                  <a:schemeClr val="bg2"/>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bg2"/>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bg2"/>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bg2"/>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bg2"/>
                </a:solidFill>
                <a:latin typeface="+mn-lt"/>
                <a:ea typeface="+mn-ea"/>
                <a:cs typeface="+mn-cs"/>
              </a:defRPr>
            </a:lvl5pPr>
          </a:lstStyle>
          <a:p>
            <a:pPr marL="0" lvl="0" indent="0" eaLnBrk="1" hangingPunct="1">
              <a:spcBef>
                <a:spcPct val="0"/>
              </a:spcBef>
              <a:buNone/>
            </a:pPr>
            <a:endParaRPr lang="en-US" altLang="en-US" sz="1800" dirty="0">
              <a:solidFill>
                <a:schemeClr val="tx1"/>
              </a:solidFill>
              <a:latin typeface="Arial" panose="020B0604020202020204" pitchFamily="34" charset="0"/>
            </a:endParaRPr>
          </a:p>
        </p:txBody>
      </p:sp>
      <p:pic>
        <p:nvPicPr>
          <p:cNvPr id="4105" name="Picture 2"/>
          <p:cNvPicPr>
            <a:picLocks noChangeAspect="1"/>
          </p:cNvPicPr>
          <p:nvPr/>
        </p:nvPicPr>
        <p:blipFill>
          <a:blip r:embed="rId1"/>
          <a:srcRect l="11128" r="9669"/>
          <a:stretch>
            <a:fillRect/>
          </a:stretch>
        </p:blipFill>
        <p:spPr>
          <a:xfrm>
            <a:off x="1187450" y="2376488"/>
            <a:ext cx="2890838" cy="3649662"/>
          </a:xfrm>
          <a:prstGeom prst="rect">
            <a:avLst/>
          </a:prstGeom>
          <a:noFill/>
          <a:ln w="9525">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0" name="Slide Number Placeholder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3200">
                <a:solidFill>
                  <a:schemeClr val="tx1"/>
                </a:solidFill>
                <a:latin typeface="Times New Roman" panose="02020603050405020304" pitchFamily="18" charset="0"/>
              </a:defRPr>
            </a:lvl2pPr>
            <a:lvl3pPr marL="1143000" indent="-228600" eaLnBrk="0" hangingPunct="0">
              <a:spcBef>
                <a:spcPct val="20000"/>
              </a:spcBef>
              <a:buChar char="•"/>
              <a:defRPr sz="3200">
                <a:solidFill>
                  <a:schemeClr val="tx1"/>
                </a:solidFill>
                <a:latin typeface="Times New Roman" panose="02020603050405020304" pitchFamily="18" charset="0"/>
              </a:defRPr>
            </a:lvl3pPr>
            <a:lvl4pPr marL="1600200" indent="-228600" eaLnBrk="0" hangingPunct="0">
              <a:spcBef>
                <a:spcPct val="20000"/>
              </a:spcBef>
              <a:buChar char="•"/>
              <a:defRPr sz="3200">
                <a:solidFill>
                  <a:schemeClr val="tx1"/>
                </a:solidFill>
                <a:latin typeface="Times New Roman" panose="02020603050405020304" pitchFamily="18" charset="0"/>
              </a:defRPr>
            </a:lvl4pPr>
            <a:lvl5pPr marL="2057400" indent="-228600" eaLnBrk="0" hangingPunct="0">
              <a:spcBef>
                <a:spcPct val="20000"/>
              </a:spcBef>
              <a:buChar char="•"/>
              <a:defRPr sz="32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32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32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32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3200">
                <a:solidFill>
                  <a:schemeClr val="tx1"/>
                </a:solidFill>
                <a:latin typeface="Times New Roman" panose="02020603050405020304" pitchFamily="18" charset="0"/>
              </a:defRPr>
            </a:lvl9pPr>
          </a:lstStyle>
          <a:p>
            <a:pPr eaLnBrk="1" hangingPunct="1">
              <a:spcBef>
                <a:spcPct val="0"/>
              </a:spcBef>
              <a:buFontTx/>
              <a:buNone/>
            </a:pPr>
            <a:fld id="{61D2FBA6-5C93-4C66-B9DC-9F270B87BD6A}" type="slidenum">
              <a:rPr lang="en-US" altLang="en-US" sz="1200"/>
            </a:fld>
            <a:endParaRPr lang="en-US" altLang="en-US" sz="1200"/>
          </a:p>
        </p:txBody>
      </p:sp>
      <p:sp>
        <p:nvSpPr>
          <p:cNvPr id="27651" name="Rectangle 1026"/>
          <p:cNvSpPr>
            <a:spLocks noGrp="1" noChangeArrowheads="1"/>
          </p:cNvSpPr>
          <p:nvPr>
            <p:ph type="title"/>
          </p:nvPr>
        </p:nvSpPr>
        <p:spPr/>
        <p:txBody>
          <a:bodyPr/>
          <a:lstStyle/>
          <a:p>
            <a:pPr eaLnBrk="1" hangingPunct="1"/>
            <a:r>
              <a:rPr lang="en-US" altLang="en-US"/>
              <a:t>Tools: Gantt Chart</a:t>
            </a:r>
            <a:endParaRPr lang="en-US" altLang="en-US"/>
          </a:p>
        </p:txBody>
      </p:sp>
      <p:pic>
        <p:nvPicPr>
          <p:cNvPr id="27652" name="Picture 1027"/>
          <p:cNvPicPr>
            <a:picLocks noGrp="1" noChangeAspect="1" noChangeArrowheads="1"/>
          </p:cNvPicPr>
          <p:nvPr>
            <p:ph type="body" idx="1"/>
          </p:nvPr>
        </p:nvPicPr>
        <p:blipFill>
          <a:blip r:embed="rId1">
            <a:extLst>
              <a:ext uri="{28A0092B-C50C-407E-A947-70E740481C1C}">
                <a14:useLocalDpi xmlns:a14="http://schemas.microsoft.com/office/drawing/2010/main" val="0"/>
              </a:ext>
            </a:extLst>
          </a:blip>
          <a:srcRect/>
          <a:stretch>
            <a:fillRect/>
          </a:stretch>
        </p:blip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4" name="Slide Number Placeholder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3200">
                <a:solidFill>
                  <a:schemeClr val="tx1"/>
                </a:solidFill>
                <a:latin typeface="Times New Roman" panose="02020603050405020304" pitchFamily="18" charset="0"/>
              </a:defRPr>
            </a:lvl2pPr>
            <a:lvl3pPr marL="1143000" indent="-228600" eaLnBrk="0" hangingPunct="0">
              <a:spcBef>
                <a:spcPct val="20000"/>
              </a:spcBef>
              <a:buChar char="•"/>
              <a:defRPr sz="3200">
                <a:solidFill>
                  <a:schemeClr val="tx1"/>
                </a:solidFill>
                <a:latin typeface="Times New Roman" panose="02020603050405020304" pitchFamily="18" charset="0"/>
              </a:defRPr>
            </a:lvl3pPr>
            <a:lvl4pPr marL="1600200" indent="-228600" eaLnBrk="0" hangingPunct="0">
              <a:spcBef>
                <a:spcPct val="20000"/>
              </a:spcBef>
              <a:buChar char="•"/>
              <a:defRPr sz="3200">
                <a:solidFill>
                  <a:schemeClr val="tx1"/>
                </a:solidFill>
                <a:latin typeface="Times New Roman" panose="02020603050405020304" pitchFamily="18" charset="0"/>
              </a:defRPr>
            </a:lvl4pPr>
            <a:lvl5pPr marL="2057400" indent="-228600" eaLnBrk="0" hangingPunct="0">
              <a:spcBef>
                <a:spcPct val="20000"/>
              </a:spcBef>
              <a:buChar char="•"/>
              <a:defRPr sz="32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32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32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32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3200">
                <a:solidFill>
                  <a:schemeClr val="tx1"/>
                </a:solidFill>
                <a:latin typeface="Times New Roman" panose="02020603050405020304" pitchFamily="18" charset="0"/>
              </a:defRPr>
            </a:lvl9pPr>
          </a:lstStyle>
          <a:p>
            <a:pPr eaLnBrk="1" hangingPunct="1">
              <a:spcBef>
                <a:spcPct val="0"/>
              </a:spcBef>
              <a:buFontTx/>
              <a:buNone/>
            </a:pPr>
            <a:fld id="{15A545AC-4488-4634-8894-FE5B0FBEFB1E}" type="slidenum">
              <a:rPr lang="en-US" altLang="en-US" sz="1200"/>
            </a:fld>
            <a:endParaRPr lang="en-US" altLang="en-US" sz="1200"/>
          </a:p>
        </p:txBody>
      </p:sp>
      <p:sp>
        <p:nvSpPr>
          <p:cNvPr id="28675" name="Rectangle 1026"/>
          <p:cNvSpPr>
            <a:spLocks noGrp="1" noChangeArrowheads="1"/>
          </p:cNvSpPr>
          <p:nvPr>
            <p:ph type="title"/>
          </p:nvPr>
        </p:nvSpPr>
        <p:spPr/>
        <p:txBody>
          <a:bodyPr/>
          <a:lstStyle/>
          <a:p>
            <a:pPr eaLnBrk="1" hangingPunct="1"/>
            <a:r>
              <a:rPr lang="en-US" altLang="en-US"/>
              <a:t>Tools: Network Diagram</a:t>
            </a:r>
            <a:endParaRPr lang="en-US" altLang="en-US"/>
          </a:p>
        </p:txBody>
      </p:sp>
      <p:pic>
        <p:nvPicPr>
          <p:cNvPr id="28676" name="Picture 1027"/>
          <p:cNvPicPr>
            <a:picLocks noGrp="1" noChangeAspect="1" noChangeArrowheads="1"/>
          </p:cNvPicPr>
          <p:nvPr>
            <p:ph type="body" idx="1"/>
          </p:nvPr>
        </p:nvPicPr>
        <p:blipFill>
          <a:blip r:embed="rId1">
            <a:extLst>
              <a:ext uri="{28A0092B-C50C-407E-A947-70E740481C1C}">
                <a14:useLocalDpi xmlns:a14="http://schemas.microsoft.com/office/drawing/2010/main" val="0"/>
              </a:ext>
            </a:extLst>
          </a:blip>
          <a:srcRect/>
          <a:stretch>
            <a:fillRect/>
          </a:stretch>
        </p:blipFill>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4" name="Content Placeholder 3"/>
          <p:cNvPicPr>
            <a:picLocks noChangeAspect="1"/>
          </p:cNvPicPr>
          <p:nvPr>
            <p:ph idx="1"/>
          </p:nvPr>
        </p:nvPicPr>
        <p:blipFill>
          <a:blip r:embed="rId1"/>
          <a:stretch>
            <a:fillRect/>
          </a:stretch>
        </p:blipFill>
        <p:spPr>
          <a:xfrm>
            <a:off x="0" y="-27305"/>
            <a:ext cx="9143365" cy="643826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12140" y="260985"/>
            <a:ext cx="7772400" cy="1143000"/>
          </a:xfrm>
        </p:spPr>
        <p:txBody>
          <a:bodyPr/>
          <a:p>
            <a:r>
              <a:rPr lang="en-US">
                <a:sym typeface="+mn-ea"/>
              </a:rPr>
              <a:t>Trello</a:t>
            </a:r>
            <a:endParaRPr lang="en-US"/>
          </a:p>
        </p:txBody>
      </p:sp>
      <p:sp>
        <p:nvSpPr>
          <p:cNvPr id="3" name="Content Placeholder 2"/>
          <p:cNvSpPr>
            <a:spLocks noGrp="1"/>
          </p:cNvSpPr>
          <p:nvPr>
            <p:ph idx="1"/>
          </p:nvPr>
        </p:nvSpPr>
        <p:spPr>
          <a:xfrm>
            <a:off x="828040" y="1403985"/>
            <a:ext cx="7772400" cy="4114800"/>
          </a:xfrm>
        </p:spPr>
        <p:txBody>
          <a:bodyPr/>
          <a:p>
            <a:r>
              <a:rPr lang="en-US" sz="2400"/>
              <a:t>Best For: Simple task management and small to medium-sized teams.</a:t>
            </a:r>
            <a:endParaRPr lang="en-US" sz="2400"/>
          </a:p>
          <a:p>
            <a:r>
              <a:rPr lang="en-US" sz="2400"/>
              <a:t>Features: Trello uses a visual board and card system to manage tasks. It's highly intuitive, with drag-and-drop functionality, and allows for easy collaboration through comments, attachments, and checklists.</a:t>
            </a:r>
            <a:endParaRPr lang="en-US" sz="2400"/>
          </a:p>
          <a:p>
            <a:r>
              <a:rPr lang="en-US" sz="2400"/>
              <a:t>Pros: User-friendly, flexible, and integrates with many other tools like Slack, Google Drive, and more.</a:t>
            </a:r>
            <a:endParaRPr lang="en-US" sz="2400"/>
          </a:p>
          <a:p>
            <a:r>
              <a:rPr lang="en-US" sz="2400"/>
              <a:t>Cons: Limited features for complex project management and reporting.</a:t>
            </a:r>
            <a:endParaRPr lang="en-US" sz="24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539115" y="116840"/>
            <a:ext cx="7772400" cy="1143000"/>
          </a:xfrm>
        </p:spPr>
        <p:txBody>
          <a:bodyPr/>
          <a:p>
            <a:endParaRPr lang="en-US"/>
          </a:p>
        </p:txBody>
      </p:sp>
      <p:pic>
        <p:nvPicPr>
          <p:cNvPr id="4" name="Content Placeholder 3"/>
          <p:cNvPicPr>
            <a:picLocks noChangeAspect="1"/>
          </p:cNvPicPr>
          <p:nvPr>
            <p:ph idx="1"/>
          </p:nvPr>
        </p:nvPicPr>
        <p:blipFill>
          <a:blip r:embed="rId1"/>
          <a:stretch>
            <a:fillRect/>
          </a:stretch>
        </p:blipFill>
        <p:spPr>
          <a:xfrm>
            <a:off x="-36195" y="0"/>
            <a:ext cx="9217025" cy="3464560"/>
          </a:xfrm>
          <a:prstGeom prst="rect">
            <a:avLst/>
          </a:prstGeom>
        </p:spPr>
      </p:pic>
      <p:pic>
        <p:nvPicPr>
          <p:cNvPr id="5" name="Picture 4"/>
          <p:cNvPicPr>
            <a:picLocks noChangeAspect="1"/>
          </p:cNvPicPr>
          <p:nvPr/>
        </p:nvPicPr>
        <p:blipFill>
          <a:blip r:embed="rId2"/>
          <a:stretch>
            <a:fillRect/>
          </a:stretch>
        </p:blipFill>
        <p:spPr>
          <a:xfrm>
            <a:off x="35560" y="3464560"/>
            <a:ext cx="9108440" cy="339344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4" name="Content Placeholder 3"/>
          <p:cNvPicPr>
            <a:picLocks noChangeAspect="1"/>
          </p:cNvPicPr>
          <p:nvPr>
            <p:ph idx="1"/>
          </p:nvPr>
        </p:nvPicPr>
        <p:blipFill>
          <a:blip r:embed="rId1"/>
          <a:stretch>
            <a:fillRect/>
          </a:stretch>
        </p:blipFill>
        <p:spPr>
          <a:xfrm>
            <a:off x="35560" y="0"/>
            <a:ext cx="9109075" cy="630047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Asana</a:t>
            </a:r>
            <a:endParaRPr lang="en-US"/>
          </a:p>
        </p:txBody>
      </p:sp>
      <p:sp>
        <p:nvSpPr>
          <p:cNvPr id="3" name="Content Placeholder 2"/>
          <p:cNvSpPr>
            <a:spLocks noGrp="1"/>
          </p:cNvSpPr>
          <p:nvPr>
            <p:ph idx="1"/>
          </p:nvPr>
        </p:nvSpPr>
        <p:spPr/>
        <p:txBody>
          <a:bodyPr/>
          <a:p>
            <a:r>
              <a:rPr lang="en-US" sz="2400"/>
              <a:t>Best For: Task and workflow management, suitable for teams of all sizes.</a:t>
            </a:r>
            <a:endParaRPr lang="en-US" sz="2400"/>
          </a:p>
          <a:p>
            <a:r>
              <a:rPr lang="en-US" sz="2400"/>
              <a:t>Features: Asana offers task management, project tracking, timelines, and kanban boards. It's known for its flexibility and ability to handle a wide variety of workflows.</a:t>
            </a:r>
            <a:endParaRPr lang="en-US" sz="2400"/>
          </a:p>
          <a:p>
            <a:r>
              <a:rPr lang="en-US" sz="2400"/>
              <a:t>Pros: Strong collaboration features, customizable workflows, and robust integration options.</a:t>
            </a:r>
            <a:endParaRPr lang="en-US" sz="2400"/>
          </a:p>
          <a:p>
            <a:r>
              <a:rPr lang="en-US" sz="2400"/>
              <a:t>Cons: Can be overwhelming for new users due to the number of features.</a:t>
            </a:r>
            <a:endParaRPr lang="en-US" sz="24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6" name="Content Placeholder 5"/>
          <p:cNvPicPr>
            <a:picLocks noChangeAspect="1"/>
          </p:cNvPicPr>
          <p:nvPr>
            <p:ph idx="1"/>
          </p:nvPr>
        </p:nvPicPr>
        <p:blipFill>
          <a:blip r:embed="rId1"/>
          <a:stretch>
            <a:fillRect/>
          </a:stretch>
        </p:blipFill>
        <p:spPr>
          <a:xfrm>
            <a:off x="0" y="-27305"/>
            <a:ext cx="9159875" cy="639254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85800" y="332740"/>
            <a:ext cx="7772400" cy="1143000"/>
          </a:xfrm>
        </p:spPr>
        <p:txBody>
          <a:bodyPr/>
          <a:p>
            <a:r>
              <a:rPr lang="en-US">
                <a:sym typeface="+mn-ea"/>
              </a:rPr>
              <a:t>Jira</a:t>
            </a:r>
            <a:endParaRPr lang="en-US"/>
          </a:p>
        </p:txBody>
      </p:sp>
      <p:sp>
        <p:nvSpPr>
          <p:cNvPr id="3" name="Content Placeholder 2"/>
          <p:cNvSpPr>
            <a:spLocks noGrp="1"/>
          </p:cNvSpPr>
          <p:nvPr>
            <p:ph idx="1"/>
          </p:nvPr>
        </p:nvSpPr>
        <p:spPr>
          <a:xfrm>
            <a:off x="612140" y="1557020"/>
            <a:ext cx="7772400" cy="4114800"/>
          </a:xfrm>
        </p:spPr>
        <p:txBody>
          <a:bodyPr/>
          <a:p>
            <a:r>
              <a:rPr lang="en-US" sz="2400"/>
              <a:t>Best For: Agile software development teams.</a:t>
            </a:r>
            <a:endParaRPr lang="en-US" sz="2400"/>
          </a:p>
          <a:p>
            <a:r>
              <a:rPr lang="en-US" sz="2400"/>
              <a:t>Features: Jira is tailored for software development, with features like Scrum boards, Kanban boards, and detailed issue tracking. It also offers customizable workflows and strong reporting capabilities.</a:t>
            </a:r>
            <a:endParaRPr lang="en-US" sz="2400"/>
          </a:p>
          <a:p>
            <a:r>
              <a:rPr lang="en-US" sz="2400"/>
              <a:t>Pros: Excellent for managing software projects, highly customizable, integrates with many development tools like Bitbucket and Confluence.</a:t>
            </a:r>
            <a:endParaRPr lang="en-US" sz="2400"/>
          </a:p>
          <a:p>
            <a:r>
              <a:rPr lang="en-US" sz="2400"/>
              <a:t>Cons: Steep learning curve, more complex than other tools, especially for non-developers.</a:t>
            </a:r>
            <a:endParaRPr lang="en-US" sz="24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4" name="Content Placeholder 3"/>
          <p:cNvPicPr>
            <a:picLocks noChangeAspect="1"/>
          </p:cNvPicPr>
          <p:nvPr>
            <p:ph idx="1"/>
          </p:nvPr>
        </p:nvPicPr>
        <p:blipFill>
          <a:blip r:embed="rId1"/>
          <a:stretch>
            <a:fillRect/>
          </a:stretch>
        </p:blipFill>
        <p:spPr>
          <a:xfrm>
            <a:off x="31115" y="0"/>
            <a:ext cx="9113520" cy="634492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Slide Number Placeholder 3"/>
          <p:cNvSpPr txBox="1">
            <a:spLocks noGrp="1"/>
          </p:cNvSpPr>
          <p:nvPr>
            <p:ph type="sldNum" sz="quarter" idx="10"/>
          </p:nvPr>
        </p:nvSpPr>
        <p:spPr/>
        <p:txBody>
          <a:bodyPr/>
          <a:p>
            <a:pPr marL="0" indent="0" algn="r">
              <a:spcBef>
                <a:spcPct val="0"/>
              </a:spcBef>
              <a:buNone/>
            </a:pPr>
            <a:fld id="{9A0DB2DC-4C9A-4742-B13C-FB6460FD3503}" type="slidenum">
              <a:rPr lang="en-US" altLang="en-US" sz="1400" dirty="0">
                <a:solidFill>
                  <a:schemeClr val="tx1"/>
                </a:solidFill>
                <a:latin typeface="Times New Roman" panose="02020603050405020304" pitchFamily="18" charset="0"/>
              </a:rPr>
            </a:fld>
            <a:endParaRPr lang="en-US" altLang="en-US" sz="1400" dirty="0">
              <a:solidFill>
                <a:schemeClr val="tx1"/>
              </a:solidFill>
              <a:latin typeface="Times New Roman" panose="02020603050405020304" pitchFamily="18" charset="0"/>
            </a:endParaRPr>
          </a:p>
        </p:txBody>
      </p:sp>
      <p:sp>
        <p:nvSpPr>
          <p:cNvPr id="6147" name="Rectangle 2"/>
          <p:cNvSpPr>
            <a:spLocks noGrp="1"/>
          </p:cNvSpPr>
          <p:nvPr>
            <p:ph type="title"/>
          </p:nvPr>
        </p:nvSpPr>
        <p:spPr>
          <a:xfrm>
            <a:off x="684213" y="0"/>
            <a:ext cx="7772400" cy="1143000"/>
          </a:xfrm>
        </p:spPr>
        <p:txBody>
          <a:bodyPr vert="horz" wrap="square" lIns="91440" tIns="45720" rIns="91440" bIns="45720" anchor="ctr" anchorCtr="0"/>
          <a:p>
            <a:pPr eaLnBrk="1" hangingPunct="1"/>
            <a:r>
              <a:rPr lang="en-GB" altLang="en-US" u="sng" dirty="0"/>
              <a:t>Objectives – Lecture 2 </a:t>
            </a:r>
            <a:endParaRPr lang="en-GB" altLang="en-US" u="sng" dirty="0"/>
          </a:p>
        </p:txBody>
      </p:sp>
      <p:sp>
        <p:nvSpPr>
          <p:cNvPr id="8196" name="Rectangle 3"/>
          <p:cNvSpPr>
            <a:spLocks noGrp="1" noChangeArrowheads="1"/>
          </p:cNvSpPr>
          <p:nvPr>
            <p:ph idx="1"/>
          </p:nvPr>
        </p:nvSpPr>
        <p:spPr>
          <a:xfrm>
            <a:off x="684213" y="1196975"/>
            <a:ext cx="7772400" cy="4679950"/>
          </a:xfrm>
        </p:spPr>
        <p:txBody>
          <a:bodyPr vert="horz" wrap="square" lIns="91440" tIns="45720" rIns="91440" bIns="45720" numCol="1" anchor="t" anchorCtr="0" compatLnSpc="1"/>
          <a:lstStyle/>
          <a:p>
            <a:pPr marL="342900" marR="0" lvl="0" indent="-342900" algn="l" defTabSz="914400" rtl="0" eaLnBrk="1" fontAlgn="base" latinLnBrk="0" hangingPunct="1">
              <a:lnSpc>
                <a:spcPct val="150000"/>
              </a:lnSpc>
              <a:spcBef>
                <a:spcPct val="20000"/>
              </a:spcBef>
              <a:spcAft>
                <a:spcPct val="0"/>
              </a:spcAft>
              <a:buClrTx/>
              <a:buSzTx/>
              <a:buFontTx/>
              <a:buChar char="•"/>
              <a:defRPr/>
            </a:pPr>
            <a:r>
              <a:rPr kumimoji="0" lang="en-US" altLang="en-US" sz="2600" b="0" i="0" u="none" strike="noStrike" kern="1200" cap="none" spc="0" normalizeH="0" baseline="0" noProof="0" dirty="0">
                <a:ln>
                  <a:noFill/>
                </a:ln>
                <a:solidFill>
                  <a:schemeClr val="bg2"/>
                </a:solidFill>
                <a:effectLst/>
                <a:uLnTx/>
                <a:uFillTx/>
                <a:latin typeface="+mn-lt"/>
                <a:ea typeface="+mn-ea"/>
                <a:cs typeface="+mn-cs"/>
              </a:rPr>
              <a:t>Introduction of PM Tools</a:t>
            </a:r>
            <a:endParaRPr kumimoji="0" lang="en-US" altLang="en-US" sz="2600" b="0" i="0" u="none" strike="noStrike" kern="1200" cap="none" spc="0" normalizeH="0" baseline="0" noProof="0" dirty="0">
              <a:ln>
                <a:noFill/>
              </a:ln>
              <a:solidFill>
                <a:schemeClr val="bg2"/>
              </a:solidFill>
              <a:effectLst/>
              <a:uLnTx/>
              <a:uFillTx/>
              <a:latin typeface="+mn-lt"/>
              <a:ea typeface="+mn-ea"/>
              <a:cs typeface="+mn-cs"/>
            </a:endParaRPr>
          </a:p>
          <a:p>
            <a:pPr marL="0" marR="0" lvl="0" indent="0" algn="l" defTabSz="914400" rtl="0" eaLnBrk="1" fontAlgn="base" latinLnBrk="0" hangingPunct="1">
              <a:lnSpc>
                <a:spcPct val="150000"/>
              </a:lnSpc>
              <a:spcBef>
                <a:spcPct val="20000"/>
              </a:spcBef>
              <a:spcAft>
                <a:spcPct val="0"/>
              </a:spcAft>
              <a:buClrTx/>
              <a:buSzTx/>
              <a:buFontTx/>
              <a:buNone/>
              <a:defRPr/>
            </a:pPr>
            <a:r>
              <a:rPr kumimoji="0" lang="en-US" altLang="en-US" sz="2600" b="0" i="0" u="none" strike="noStrike" kern="1200" cap="none" spc="0" normalizeH="0" baseline="0" noProof="0" dirty="0">
                <a:ln>
                  <a:noFill/>
                </a:ln>
                <a:solidFill>
                  <a:schemeClr val="bg2"/>
                </a:solidFill>
                <a:effectLst/>
                <a:uLnTx/>
                <a:uFillTx/>
                <a:latin typeface="+mn-lt"/>
                <a:ea typeface="+mn-ea"/>
                <a:cs typeface="+mn-cs"/>
              </a:rPr>
              <a:t>  	</a:t>
            </a:r>
            <a:endParaRPr kumimoji="0" lang="en-GB" altLang="en-US" sz="2600" b="0" i="0" u="none" strike="noStrike" kern="1200" cap="none" spc="0" normalizeH="0" baseline="0" noProof="0" dirty="0">
              <a:ln>
                <a:noFill/>
              </a:ln>
              <a:solidFill>
                <a:schemeClr val="bg2"/>
              </a:solidFill>
              <a:effectLst/>
              <a:uLnTx/>
              <a:uFillTx/>
              <a:latin typeface="+mn-lt"/>
              <a:ea typeface="+mn-ea"/>
              <a:cs typeface="+mn-cs"/>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83895" y="189230"/>
            <a:ext cx="7772400" cy="1143000"/>
          </a:xfrm>
        </p:spPr>
        <p:txBody>
          <a:bodyPr/>
          <a:p>
            <a:r>
              <a:rPr lang="en-US">
                <a:sym typeface="+mn-ea"/>
              </a:rPr>
              <a:t>Microsoft Project</a:t>
            </a:r>
            <a:endParaRPr lang="en-US"/>
          </a:p>
        </p:txBody>
      </p:sp>
      <p:sp>
        <p:nvSpPr>
          <p:cNvPr id="3" name="Content Placeholder 2"/>
          <p:cNvSpPr>
            <a:spLocks noGrp="1"/>
          </p:cNvSpPr>
          <p:nvPr>
            <p:ph idx="1"/>
          </p:nvPr>
        </p:nvSpPr>
        <p:spPr/>
        <p:txBody>
          <a:bodyPr/>
          <a:p>
            <a:r>
              <a:rPr lang="en-US" sz="2400"/>
              <a:t>Best For: Large and complex projects.</a:t>
            </a:r>
            <a:endParaRPr lang="en-US" sz="2400"/>
          </a:p>
          <a:p>
            <a:r>
              <a:rPr lang="en-US" sz="2400"/>
              <a:t>Key Features: Detailed scheduling, resource management, budget tracking, Gantt charts, and advanced reporting capabilities.</a:t>
            </a:r>
            <a:endParaRPr lang="en-US" sz="2400"/>
          </a:p>
          <a:p>
            <a:r>
              <a:rPr lang="en-US" sz="2400"/>
              <a:t>Why It’s Great: Microsoft Project is powerful and comprehensive, making it suitable for managing large-scale projects with complex timelines and resource needs.</a:t>
            </a:r>
            <a:endParaRPr lang="en-US" sz="24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4" name="Content Placeholder 3"/>
          <p:cNvPicPr>
            <a:picLocks noChangeAspect="1"/>
          </p:cNvPicPr>
          <p:nvPr>
            <p:ph idx="1"/>
          </p:nvPr>
        </p:nvPicPr>
        <p:blipFill>
          <a:blip r:embed="rId1"/>
          <a:stretch>
            <a:fillRect/>
          </a:stretch>
        </p:blipFill>
        <p:spPr>
          <a:xfrm>
            <a:off x="-36195" y="45085"/>
            <a:ext cx="9277350" cy="630047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83895" y="260985"/>
            <a:ext cx="7772400" cy="1143000"/>
          </a:xfrm>
        </p:spPr>
        <p:txBody>
          <a:bodyPr/>
          <a:p>
            <a:r>
              <a:rPr lang="en-US">
                <a:sym typeface="+mn-ea"/>
              </a:rPr>
              <a:t>ClickUp</a:t>
            </a:r>
            <a:endParaRPr lang="en-US"/>
          </a:p>
        </p:txBody>
      </p:sp>
      <p:sp>
        <p:nvSpPr>
          <p:cNvPr id="3" name="Content Placeholder 2"/>
          <p:cNvSpPr>
            <a:spLocks noGrp="1"/>
          </p:cNvSpPr>
          <p:nvPr>
            <p:ph idx="1"/>
          </p:nvPr>
        </p:nvSpPr>
        <p:spPr/>
        <p:txBody>
          <a:bodyPr/>
          <a:p>
            <a:r>
              <a:rPr lang="en-US" sz="2800"/>
              <a:t>Best For: All-in-one project management.</a:t>
            </a:r>
            <a:endParaRPr lang="en-US" sz="2800"/>
          </a:p>
          <a:p>
            <a:r>
              <a:rPr lang="en-US" sz="2800"/>
              <a:t>Key Features: Task management, time tracking, goal setting, docs and wikis, and integrations with various tools.</a:t>
            </a:r>
            <a:endParaRPr lang="en-US" sz="2800"/>
          </a:p>
          <a:p>
            <a:r>
              <a:rPr lang="en-US" sz="2800"/>
              <a:t>Why It’s Great: ClickUp is highly versatile, offering a wide range of features that make it suitable for teams of all sizes and industries, allowing you to manage everything in one place.</a:t>
            </a:r>
            <a:endParaRPr lang="en-US" sz="28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4" name="Content Placeholder 3"/>
          <p:cNvPicPr>
            <a:picLocks noChangeAspect="1"/>
          </p:cNvPicPr>
          <p:nvPr>
            <p:ph idx="1"/>
          </p:nvPr>
        </p:nvPicPr>
        <p:blipFill>
          <a:blip r:embed="rId1"/>
          <a:stretch>
            <a:fillRect/>
          </a:stretch>
        </p:blipFill>
        <p:spPr>
          <a:xfrm>
            <a:off x="0" y="45085"/>
            <a:ext cx="5154295" cy="3168650"/>
          </a:xfrm>
          <a:prstGeom prst="rect">
            <a:avLst/>
          </a:prstGeom>
        </p:spPr>
      </p:pic>
      <p:pic>
        <p:nvPicPr>
          <p:cNvPr id="5" name="Picture 4"/>
          <p:cNvPicPr>
            <a:picLocks noChangeAspect="1"/>
          </p:cNvPicPr>
          <p:nvPr/>
        </p:nvPicPr>
        <p:blipFill>
          <a:blip r:embed="rId2"/>
          <a:stretch>
            <a:fillRect/>
          </a:stretch>
        </p:blipFill>
        <p:spPr>
          <a:xfrm>
            <a:off x="3524250" y="3213100"/>
            <a:ext cx="5619750" cy="365760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Smartsheet</a:t>
            </a:r>
            <a:endParaRPr lang="en-US"/>
          </a:p>
        </p:txBody>
      </p:sp>
      <p:sp>
        <p:nvSpPr>
          <p:cNvPr id="3" name="Content Placeholder 2"/>
          <p:cNvSpPr>
            <a:spLocks noGrp="1"/>
          </p:cNvSpPr>
          <p:nvPr>
            <p:ph idx="1"/>
          </p:nvPr>
        </p:nvSpPr>
        <p:spPr/>
        <p:txBody>
          <a:bodyPr/>
          <a:p>
            <a:r>
              <a:rPr lang="en-US" sz="2800"/>
              <a:t>Best For: Spreadsheet-like project management.</a:t>
            </a:r>
            <a:endParaRPr lang="en-US" sz="2800"/>
          </a:p>
          <a:p>
            <a:r>
              <a:rPr lang="en-US" sz="2800"/>
              <a:t>Key Features: Gantt charts, automated workflows, resource management, reporting, and real-time collaboration.</a:t>
            </a:r>
            <a:endParaRPr lang="en-US" sz="2800"/>
          </a:p>
          <a:p>
            <a:r>
              <a:rPr lang="en-US" sz="2800"/>
              <a:t>Why It’s Great: Smartsheet combines the familiarity of spreadsheets with advanced project management features, making it ideal for teams that prefer working in a spreadsheet format.</a:t>
            </a:r>
            <a:endParaRPr lang="en-US" sz="28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4" name="Content Placeholder 3"/>
          <p:cNvPicPr>
            <a:picLocks noChangeAspect="1"/>
          </p:cNvPicPr>
          <p:nvPr>
            <p:ph idx="1"/>
          </p:nvPr>
        </p:nvPicPr>
        <p:blipFill>
          <a:blip r:embed="rId1"/>
          <a:srcRect l="52278" t="44100"/>
          <a:stretch>
            <a:fillRect/>
          </a:stretch>
        </p:blipFill>
        <p:spPr>
          <a:xfrm>
            <a:off x="0" y="-27305"/>
            <a:ext cx="9117965" cy="6395085"/>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Basecamp</a:t>
            </a:r>
            <a:endParaRPr lang="en-US"/>
          </a:p>
        </p:txBody>
      </p:sp>
      <p:sp>
        <p:nvSpPr>
          <p:cNvPr id="3" name="Content Placeholder 2"/>
          <p:cNvSpPr>
            <a:spLocks noGrp="1"/>
          </p:cNvSpPr>
          <p:nvPr>
            <p:ph idx="1"/>
          </p:nvPr>
        </p:nvSpPr>
        <p:spPr/>
        <p:txBody>
          <a:bodyPr/>
          <a:p>
            <a:r>
              <a:rPr lang="en-US"/>
              <a:t>Best For: Simple project management and team communication.</a:t>
            </a:r>
            <a:endParaRPr lang="en-US"/>
          </a:p>
          <a:p>
            <a:r>
              <a:rPr lang="en-US"/>
              <a:t>Key Features: To-do lists, message boards, schedules, document sharing, and real-time group chat.</a:t>
            </a:r>
            <a:endParaRPr lang="en-US"/>
          </a:p>
          <a:p>
            <a:r>
              <a:rPr lang="en-US"/>
              <a:t>Why It’s Great: Basecamp is easy to use and focuses on communication and task management, making it great for small to medium-sized teams.</a:t>
            </a:r>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4" name="Content Placeholder 3"/>
          <p:cNvPicPr>
            <a:picLocks noChangeAspect="1"/>
          </p:cNvPicPr>
          <p:nvPr>
            <p:ph idx="1"/>
          </p:nvPr>
        </p:nvPicPr>
        <p:blipFill>
          <a:blip r:embed="rId1"/>
          <a:stretch>
            <a:fillRect/>
          </a:stretch>
        </p:blipFill>
        <p:spPr>
          <a:xfrm>
            <a:off x="635" y="-27305"/>
            <a:ext cx="9143365" cy="6830695"/>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Wrike</a:t>
            </a:r>
            <a:endParaRPr lang="en-US"/>
          </a:p>
        </p:txBody>
      </p:sp>
      <p:sp>
        <p:nvSpPr>
          <p:cNvPr id="3" name="Content Placeholder 2"/>
          <p:cNvSpPr>
            <a:spLocks noGrp="1"/>
          </p:cNvSpPr>
          <p:nvPr>
            <p:ph idx="1"/>
          </p:nvPr>
        </p:nvSpPr>
        <p:spPr/>
        <p:txBody>
          <a:bodyPr/>
          <a:p>
            <a:r>
              <a:rPr lang="en-US" sz="2800"/>
              <a:t>Best For: Teams needing extensive customization and robust reporting.</a:t>
            </a:r>
            <a:endParaRPr lang="en-US" sz="2800"/>
          </a:p>
          <a:p>
            <a:r>
              <a:rPr lang="en-US" sz="2800"/>
              <a:t>Key Features: Custom workflows, Gantt charts, time tracking, real-time reporting, and document management.</a:t>
            </a:r>
            <a:endParaRPr lang="en-US" sz="2800"/>
          </a:p>
          <a:p>
            <a:r>
              <a:rPr lang="en-US" sz="2800"/>
              <a:t>Why It’s Great: Wrike offers powerful customization options and is particularly strong in its reporting and analytics capabilities, making it suitable for teams that need detailed insights into their projects.</a:t>
            </a:r>
            <a:endParaRPr lang="en-US" sz="280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4" name="Content Placeholder 3"/>
          <p:cNvPicPr>
            <a:picLocks noChangeAspect="1"/>
          </p:cNvPicPr>
          <p:nvPr>
            <p:ph idx="1"/>
          </p:nvPr>
        </p:nvPicPr>
        <p:blipFill>
          <a:blip r:embed="rId1"/>
          <a:stretch>
            <a:fillRect/>
          </a:stretch>
        </p:blipFill>
        <p:spPr>
          <a:xfrm>
            <a:off x="0" y="0"/>
            <a:ext cx="9143365" cy="636778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Management Tools</a:t>
            </a:r>
            <a:endParaRPr lang="en-US" dirty="0"/>
          </a:p>
        </p:txBody>
      </p:sp>
      <p:sp>
        <p:nvSpPr>
          <p:cNvPr id="3" name="Content Placeholder 2"/>
          <p:cNvSpPr>
            <a:spLocks noGrp="1"/>
          </p:cNvSpPr>
          <p:nvPr>
            <p:ph idx="1"/>
          </p:nvPr>
        </p:nvSpPr>
        <p:spPr/>
        <p:txBody>
          <a:bodyPr/>
          <a:lstStyle/>
          <a:p>
            <a:r>
              <a:rPr lang="en-US" dirty="0"/>
              <a:t>“Tool" is any self-contained concept, practice, technique, or software package that can be applied independently to a software project, in order to improve the way it is performed [1]. </a:t>
            </a:r>
            <a:endParaRPr lang="en-US" dirty="0"/>
          </a:p>
          <a:p>
            <a:r>
              <a:rPr lang="en-US" dirty="0"/>
              <a:t>Risk management, for example, is as much of a tool as Microsoft Project or Subversion. </a:t>
            </a:r>
            <a:endParaRPr lang="en-US" dirty="0"/>
          </a:p>
        </p:txBody>
      </p:sp>
      <p:sp>
        <p:nvSpPr>
          <p:cNvPr id="4" name="Slide Number Placeholder 3"/>
          <p:cNvSpPr>
            <a:spLocks noGrp="1"/>
          </p:cNvSpPr>
          <p:nvPr>
            <p:ph type="sldNum" sz="quarter" idx="12"/>
          </p:nvPr>
        </p:nvSpPr>
        <p:spPr/>
        <p:txBody>
          <a:bodyPr/>
          <a:lstStyle/>
          <a:p>
            <a:fld id="{8FC9A196-70D6-4A00-98BF-F004CFDD3D32}" type="slidenum">
              <a:rPr lang="en-US" smtClean="0"/>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endParaRPr lang="en-US"/>
          </a:p>
        </p:txBody>
      </p:sp>
      <p:pic>
        <p:nvPicPr>
          <p:cNvPr id="5" name="Picture 4"/>
          <p:cNvPicPr>
            <a:picLocks noChangeAspect="1"/>
          </p:cNvPicPr>
          <p:nvPr/>
        </p:nvPicPr>
        <p:blipFill>
          <a:blip r:embed="rId1"/>
          <a:stretch>
            <a:fillRect/>
          </a:stretch>
        </p:blipFill>
        <p:spPr>
          <a:xfrm>
            <a:off x="0" y="0"/>
            <a:ext cx="9144635" cy="6223000"/>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4" name="Content Placeholder 3"/>
          <p:cNvPicPr>
            <a:picLocks noChangeAspect="1"/>
          </p:cNvPicPr>
          <p:nvPr>
            <p:ph idx="1"/>
          </p:nvPr>
        </p:nvPicPr>
        <p:blipFill>
          <a:blip r:embed="rId1"/>
          <a:stretch>
            <a:fillRect/>
          </a:stretch>
        </p:blipFill>
        <p:spPr>
          <a:xfrm>
            <a:off x="0" y="-27305"/>
            <a:ext cx="9222740" cy="6857365"/>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 Notion</a:t>
            </a:r>
            <a:endParaRPr lang="en-US"/>
          </a:p>
        </p:txBody>
      </p:sp>
      <p:sp>
        <p:nvSpPr>
          <p:cNvPr id="3" name="Content Placeholder 2"/>
          <p:cNvSpPr>
            <a:spLocks noGrp="1"/>
          </p:cNvSpPr>
          <p:nvPr>
            <p:ph idx="1"/>
          </p:nvPr>
        </p:nvSpPr>
        <p:spPr>
          <a:xfrm>
            <a:off x="755650" y="1752600"/>
            <a:ext cx="7772400" cy="4114800"/>
          </a:xfrm>
        </p:spPr>
        <p:txBody>
          <a:bodyPr/>
          <a:p>
            <a:r>
              <a:rPr lang="en-US" sz="2400"/>
              <a:t>Best For: Combining project management with knowledge management.</a:t>
            </a:r>
            <a:endParaRPr lang="en-US" sz="2400"/>
          </a:p>
          <a:p>
            <a:r>
              <a:rPr lang="en-US" sz="2400"/>
              <a:t>Key Features: Task management, wikis, databases, note-taking, and collaboration.</a:t>
            </a:r>
            <a:endParaRPr lang="en-US" sz="2400"/>
          </a:p>
          <a:p>
            <a:r>
              <a:rPr lang="en-US" sz="2400"/>
              <a:t>Why It’s Great: Notion is highly versatile and allows teams to manage projects, documents, and knowledge bases in one unified platform, making it ideal for teams that value flexibility and organization.</a:t>
            </a:r>
            <a:endParaRPr lang="en-US" sz="2400"/>
          </a:p>
          <a:p>
            <a:r>
              <a:rPr lang="en-US" sz="2400"/>
              <a:t>Each of these tools has its own strengths, so the best choice depends on your specific project management needs and preferences.</a:t>
            </a:r>
            <a:endParaRPr lang="en-US" sz="240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4" name="Content Placeholder 3"/>
          <p:cNvPicPr>
            <a:picLocks noChangeAspect="1"/>
          </p:cNvPicPr>
          <p:nvPr>
            <p:ph idx="1"/>
          </p:nvPr>
        </p:nvPicPr>
        <p:blipFill>
          <a:blip r:embed="rId1"/>
          <a:stretch>
            <a:fillRect/>
          </a:stretch>
        </p:blipFill>
        <p:spPr>
          <a:xfrm>
            <a:off x="-36195" y="0"/>
            <a:ext cx="9202420" cy="6291580"/>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Bugzilla</a:t>
            </a:r>
            <a:endParaRPr lang="en-US"/>
          </a:p>
        </p:txBody>
      </p:sp>
      <p:sp>
        <p:nvSpPr>
          <p:cNvPr id="3" name="Content Placeholder 2"/>
          <p:cNvSpPr>
            <a:spLocks noGrp="1"/>
          </p:cNvSpPr>
          <p:nvPr>
            <p:ph idx="1"/>
          </p:nvPr>
        </p:nvSpPr>
        <p:spPr/>
        <p:txBody>
          <a:bodyPr/>
          <a:p>
            <a:r>
              <a:rPr lang="en-US" sz="2400"/>
              <a:t>Bugzilla is a web-based bug tracking tool developed by the Mozilla Foundation. It is widely used in software development projects for tracking and managing software defects (bugs) and feature requests. Bugzilla is known for its robustness, flexibility, and ability to handle large-scale projects.</a:t>
            </a:r>
            <a:endParaRPr lang="en-US" sz="2400"/>
          </a:p>
          <a:p>
            <a:endParaRPr lang="en-US" sz="2400"/>
          </a:p>
          <a:p>
            <a:r>
              <a:rPr lang="en-US" sz="2400"/>
              <a:t>Bug Tracking,Search and Reporting,Workflow Management,Integration (Version Controlling and API’s),Security,OpenSource,Scalability,Customization,Community Support</a:t>
            </a:r>
            <a:endParaRPr lang="en-US" sz="240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Use Cases:</a:t>
            </a:r>
            <a:endParaRPr lang="en-US"/>
          </a:p>
        </p:txBody>
      </p:sp>
      <p:sp>
        <p:nvSpPr>
          <p:cNvPr id="3" name="Content Placeholder 2"/>
          <p:cNvSpPr>
            <a:spLocks noGrp="1"/>
          </p:cNvSpPr>
          <p:nvPr>
            <p:ph idx="1"/>
          </p:nvPr>
        </p:nvSpPr>
        <p:spPr/>
        <p:txBody>
          <a:bodyPr/>
          <a:p>
            <a:r>
              <a:rPr lang="en-US" sz="2400"/>
              <a:t>Software Development: Primarily used in software development projects to track bugs and manage feature requests.</a:t>
            </a:r>
            <a:endParaRPr lang="en-US" sz="2400"/>
          </a:p>
          <a:p>
            <a:r>
              <a:rPr lang="en-US" sz="2400"/>
              <a:t>Quality Assurance (QA) Teams: QA teams use Bugzilla to report, track, and verify bugs during testing phases.</a:t>
            </a:r>
            <a:endParaRPr lang="en-US" sz="2400"/>
          </a:p>
          <a:p>
            <a:r>
              <a:rPr lang="en-US" sz="2400"/>
              <a:t>Open Source Projects: Many open-source projects, including Mozilla Firefox, use Bugzilla to manage bugs and development tasks.</a:t>
            </a:r>
            <a:endParaRPr lang="en-US" sz="240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4" name="Content Placeholder 3"/>
          <p:cNvPicPr>
            <a:picLocks noChangeAspect="1"/>
          </p:cNvPicPr>
          <p:nvPr>
            <p:ph idx="1"/>
          </p:nvPr>
        </p:nvPicPr>
        <p:blipFill>
          <a:blip r:embed="rId1"/>
          <a:stretch>
            <a:fillRect/>
          </a:stretch>
        </p:blipFill>
        <p:spPr>
          <a:xfrm>
            <a:off x="1403350" y="0"/>
            <a:ext cx="5894070" cy="6917055"/>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4" name="Content Placeholder 3"/>
          <p:cNvPicPr>
            <a:picLocks noChangeAspect="1"/>
          </p:cNvPicPr>
          <p:nvPr>
            <p:ph idx="1"/>
          </p:nvPr>
        </p:nvPicPr>
        <p:blipFill>
          <a:blip r:embed="rId1"/>
          <a:stretch>
            <a:fillRect/>
          </a:stretch>
        </p:blipFill>
        <p:spPr>
          <a:xfrm>
            <a:off x="0" y="-27305"/>
            <a:ext cx="4995545" cy="3279140"/>
          </a:xfrm>
          <a:prstGeom prst="rect">
            <a:avLst/>
          </a:prstGeom>
        </p:spPr>
      </p:pic>
      <p:pic>
        <p:nvPicPr>
          <p:cNvPr id="5" name="Picture 4"/>
          <p:cNvPicPr>
            <a:picLocks noChangeAspect="1"/>
          </p:cNvPicPr>
          <p:nvPr/>
        </p:nvPicPr>
        <p:blipFill>
          <a:blip r:embed="rId2"/>
          <a:stretch>
            <a:fillRect/>
          </a:stretch>
        </p:blipFill>
        <p:spPr>
          <a:xfrm>
            <a:off x="3305175" y="3285490"/>
            <a:ext cx="5838825" cy="3724275"/>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4" name="Content Placeholder 3"/>
          <p:cNvPicPr>
            <a:picLocks noChangeAspect="1"/>
          </p:cNvPicPr>
          <p:nvPr>
            <p:ph idx="1"/>
          </p:nvPr>
        </p:nvPicPr>
        <p:blipFill>
          <a:blip r:embed="rId1"/>
          <a:stretch>
            <a:fillRect/>
          </a:stretch>
        </p:blipFill>
        <p:spPr>
          <a:xfrm>
            <a:off x="35560" y="-27305"/>
            <a:ext cx="5674995" cy="3698875"/>
          </a:xfrm>
          <a:prstGeom prst="rect">
            <a:avLst/>
          </a:prstGeom>
        </p:spPr>
      </p:pic>
      <p:pic>
        <p:nvPicPr>
          <p:cNvPr id="5" name="Picture 4"/>
          <p:cNvPicPr>
            <a:picLocks noChangeAspect="1"/>
          </p:cNvPicPr>
          <p:nvPr/>
        </p:nvPicPr>
        <p:blipFill>
          <a:blip r:embed="rId2"/>
          <a:stretch>
            <a:fillRect/>
          </a:stretch>
        </p:blipFill>
        <p:spPr>
          <a:xfrm>
            <a:off x="971550" y="3789045"/>
            <a:ext cx="8153400" cy="3219450"/>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endParaRPr lang="en-US"/>
          </a:p>
        </p:txBody>
      </p:sp>
      <p:pic>
        <p:nvPicPr>
          <p:cNvPr id="4" name="Content Placeholder 3"/>
          <p:cNvPicPr>
            <a:picLocks noChangeAspect="1"/>
          </p:cNvPicPr>
          <p:nvPr/>
        </p:nvPicPr>
        <p:blipFill>
          <a:blip r:embed="rId1"/>
          <a:stretch>
            <a:fillRect/>
          </a:stretch>
        </p:blipFill>
        <p:spPr>
          <a:xfrm>
            <a:off x="0" y="-27305"/>
            <a:ext cx="9170035" cy="6360160"/>
          </a:xfrm>
          <a:prstGeom prst="rect">
            <a:avLst/>
          </a:prstGeom>
          <a:noFill/>
          <a:ln w="9525">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89230"/>
            <a:ext cx="7772400" cy="1143000"/>
          </a:xfrm>
        </p:spPr>
        <p:txBody>
          <a:bodyPr>
            <a:normAutofit/>
          </a:bodyPr>
          <a:lstStyle/>
          <a:p>
            <a:r>
              <a:rPr lang="en-US" dirty="0"/>
              <a:t>Why Use Project Management Tools and Techniques?</a:t>
            </a:r>
            <a:endParaRPr lang="en-US" dirty="0"/>
          </a:p>
        </p:txBody>
      </p:sp>
      <p:sp>
        <p:nvSpPr>
          <p:cNvPr id="3" name="Content Placeholder 2"/>
          <p:cNvSpPr>
            <a:spLocks noGrp="1"/>
          </p:cNvSpPr>
          <p:nvPr>
            <p:ph idx="1"/>
          </p:nvPr>
        </p:nvSpPr>
        <p:spPr>
          <a:xfrm>
            <a:off x="628650" y="1485265"/>
            <a:ext cx="7886700" cy="4693708"/>
          </a:xfrm>
        </p:spPr>
        <p:txBody>
          <a:bodyPr>
            <a:noAutofit/>
          </a:bodyPr>
          <a:lstStyle/>
          <a:p>
            <a:r>
              <a:rPr lang="en-US" sz="2800" dirty="0"/>
              <a:t>Focus and clarify our thinking so that we proceed in a systematic, effective, and efficient manner</a:t>
            </a:r>
            <a:endParaRPr lang="en-US" sz="2800" dirty="0"/>
          </a:p>
          <a:p>
            <a:r>
              <a:rPr lang="en-US" sz="2800" dirty="0"/>
              <a:t>Identify everything that needs to be considered and done to reach a goal (includes what is to be communicated and to whom)</a:t>
            </a:r>
            <a:endParaRPr lang="en-US" sz="2800" dirty="0"/>
          </a:p>
          <a:p>
            <a:r>
              <a:rPr lang="en-US" sz="2800" dirty="0"/>
              <a:t>Identify who will do what and time frames</a:t>
            </a:r>
            <a:endParaRPr lang="en-US" sz="2800" dirty="0"/>
          </a:p>
          <a:p>
            <a:r>
              <a:rPr lang="en-US" altLang="en-US" sz="2800" dirty="0"/>
              <a:t>Reduce the confusion, frustration, backtracking, and errors that can be associated with developing or introducing something new</a:t>
            </a:r>
            <a:endParaRPr lang="en-CA" altLang="en-US" sz="2800" dirty="0"/>
          </a:p>
          <a:p>
            <a:endParaRPr lang="en-CA" altLang="en-US" sz="2800" dirty="0"/>
          </a:p>
        </p:txBody>
      </p:sp>
      <p:sp>
        <p:nvSpPr>
          <p:cNvPr id="4" name="Slide Number Placeholder 3"/>
          <p:cNvSpPr>
            <a:spLocks noGrp="1"/>
          </p:cNvSpPr>
          <p:nvPr>
            <p:ph type="sldNum" sz="quarter" idx="12"/>
          </p:nvPr>
        </p:nvSpPr>
        <p:spPr/>
        <p:txBody>
          <a:bodyPr/>
          <a:lstStyle/>
          <a:p>
            <a:fld id="{8FC9A196-70D6-4A00-98BF-F004CFDD3D32}" type="slidenum">
              <a:rPr lang="en-US" smtClean="0"/>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5" name="Picture 4"/>
          <p:cNvPicPr>
            <a:picLocks noChangeAspect="1"/>
          </p:cNvPicPr>
          <p:nvPr/>
        </p:nvPicPr>
        <p:blipFill>
          <a:blip r:embed="rId1"/>
          <a:stretch>
            <a:fillRect/>
          </a:stretch>
        </p:blipFill>
        <p:spPr>
          <a:xfrm>
            <a:off x="-36195" y="0"/>
            <a:ext cx="9142730" cy="635698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3"/>
          <p:cNvSpPr>
            <a:spLocks noGrp="1" noChangeArrowheads="1"/>
          </p:cNvSpPr>
          <p:nvPr>
            <p:ph idx="1"/>
          </p:nvPr>
        </p:nvSpPr>
        <p:spPr>
          <a:xfrm>
            <a:off x="457200" y="882650"/>
            <a:ext cx="8458200" cy="4330700"/>
          </a:xfrm>
        </p:spPr>
        <p:txBody>
          <a:bodyPr/>
          <a:lstStyle/>
          <a:p>
            <a:pPr eaLnBrk="1" hangingPunct="1"/>
            <a:endParaRPr lang="en-US" altLang="en-US" b="1" dirty="0"/>
          </a:p>
          <a:p>
            <a:pPr eaLnBrk="1" hangingPunct="1"/>
            <a:r>
              <a:rPr lang="en-US" altLang="en-US" b="1" dirty="0"/>
              <a:t>Project management tools and techniques </a:t>
            </a:r>
            <a:r>
              <a:rPr lang="en-US" altLang="en-US" dirty="0"/>
              <a:t>assist project managers and their teams in various aspects of project management</a:t>
            </a:r>
            <a:endParaRPr lang="en-US" altLang="en-US" dirty="0"/>
          </a:p>
          <a:p>
            <a:pPr eaLnBrk="1" hangingPunct="1"/>
            <a:r>
              <a:rPr lang="en-US" altLang="en-US" dirty="0"/>
              <a:t>Some specific ones include:</a:t>
            </a:r>
            <a:endParaRPr lang="en-US" altLang="en-US" dirty="0"/>
          </a:p>
          <a:p>
            <a:pPr lvl="1" eaLnBrk="1" hangingPunct="1"/>
            <a:r>
              <a:rPr lang="en-US" altLang="en-US" dirty="0"/>
              <a:t>Project charter, scope statement, and WBS (scope)</a:t>
            </a:r>
            <a:endParaRPr lang="en-US" altLang="en-US" dirty="0"/>
          </a:p>
          <a:p>
            <a:pPr lvl="1" eaLnBrk="1" hangingPunct="1"/>
            <a:r>
              <a:rPr lang="en-US" altLang="en-US" dirty="0"/>
              <a:t>Gantt charts, network diagrams, critical path analysis, critical chain scheduling (time)</a:t>
            </a:r>
            <a:endParaRPr lang="en-US" altLang="en-US" dirty="0"/>
          </a:p>
          <a:p>
            <a:pPr lvl="1" eaLnBrk="1" hangingPunct="1"/>
            <a:r>
              <a:rPr lang="en-US" altLang="en-US" dirty="0"/>
              <a:t>Cost estimates and earned value management (cost)</a:t>
            </a:r>
            <a:endParaRPr lang="en-US" altLang="en-US" dirty="0"/>
          </a:p>
        </p:txBody>
      </p:sp>
      <p:sp>
        <p:nvSpPr>
          <p:cNvPr id="26626" name="Rectangle 2"/>
          <p:cNvSpPr>
            <a:spLocks noGrp="1" noChangeArrowheads="1"/>
          </p:cNvSpPr>
          <p:nvPr>
            <p:ph type="title"/>
          </p:nvPr>
        </p:nvSpPr>
        <p:spPr>
          <a:xfrm>
            <a:off x="611505" y="188595"/>
            <a:ext cx="7772400" cy="1143000"/>
          </a:xfrm>
        </p:spPr>
        <p:txBody>
          <a:bodyPr>
            <a:normAutofit/>
          </a:bodyPr>
          <a:lstStyle/>
          <a:p>
            <a:pPr>
              <a:defRPr/>
            </a:pPr>
            <a:r>
              <a:rPr lang="en-US" dirty="0"/>
              <a:t>Project Management Tools and Techniques</a:t>
            </a:r>
            <a:endParaRPr lang="en-US" dirty="0"/>
          </a:p>
        </p:txBody>
      </p:sp>
      <p:sp>
        <p:nvSpPr>
          <p:cNvPr id="2" name="Slide Number Placeholder 1"/>
          <p:cNvSpPr>
            <a:spLocks noGrp="1"/>
          </p:cNvSpPr>
          <p:nvPr>
            <p:ph type="sldNum" sz="quarter" idx="12"/>
          </p:nvPr>
        </p:nvSpPr>
        <p:spPr/>
        <p:txBody>
          <a:bodyPr/>
          <a:lstStyle/>
          <a:p>
            <a:fld id="{8FC9A196-70D6-4A00-98BF-F004CFDD3D32}" type="slidenum">
              <a:rPr lang="en-US" smtClean="0"/>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9698">
                                            <p:txEl>
                                              <p:pRg st="1" end="1"/>
                                            </p:txEl>
                                          </p:spTgt>
                                        </p:tgtEl>
                                        <p:attrNameLst>
                                          <p:attrName>style.visibility</p:attrName>
                                        </p:attrNameLst>
                                      </p:cBhvr>
                                      <p:to>
                                        <p:strVal val="visible"/>
                                      </p:to>
                                    </p:set>
                                    <p:animEffect transition="in" filter="fade">
                                      <p:cBhvr>
                                        <p:cTn id="7" dur="1000"/>
                                        <p:tgtEl>
                                          <p:spTgt spid="29698">
                                            <p:txEl>
                                              <p:pRg st="1" end="1"/>
                                            </p:txEl>
                                          </p:spTgt>
                                        </p:tgtEl>
                                      </p:cBhvr>
                                    </p:animEffect>
                                    <p:anim calcmode="lin" valueType="num">
                                      <p:cBhvr>
                                        <p:cTn id="8" dur="1000" fill="hold"/>
                                        <p:tgtEl>
                                          <p:spTgt spid="29698">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29698">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9698">
                                            <p:txEl>
                                              <p:pRg st="2" end="2"/>
                                            </p:txEl>
                                          </p:spTgt>
                                        </p:tgtEl>
                                        <p:attrNameLst>
                                          <p:attrName>style.visibility</p:attrName>
                                        </p:attrNameLst>
                                      </p:cBhvr>
                                      <p:to>
                                        <p:strVal val="visible"/>
                                      </p:to>
                                    </p:set>
                                    <p:animEffect transition="in" filter="fade">
                                      <p:cBhvr>
                                        <p:cTn id="14" dur="1000"/>
                                        <p:tgtEl>
                                          <p:spTgt spid="29698">
                                            <p:txEl>
                                              <p:pRg st="2" end="2"/>
                                            </p:txEl>
                                          </p:spTgt>
                                        </p:tgtEl>
                                      </p:cBhvr>
                                    </p:animEffect>
                                    <p:anim calcmode="lin" valueType="num">
                                      <p:cBhvr>
                                        <p:cTn id="15" dur="1000" fill="hold"/>
                                        <p:tgtEl>
                                          <p:spTgt spid="29698">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29698">
                                            <p:txEl>
                                              <p:pRg st="2" end="2"/>
                                            </p:txEl>
                                          </p:spTgt>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29698">
                                            <p:txEl>
                                              <p:pRg st="3" end="3"/>
                                            </p:txEl>
                                          </p:spTgt>
                                        </p:tgtEl>
                                        <p:attrNameLst>
                                          <p:attrName>style.visibility</p:attrName>
                                        </p:attrNameLst>
                                      </p:cBhvr>
                                      <p:to>
                                        <p:strVal val="visible"/>
                                      </p:to>
                                    </p:set>
                                    <p:animEffect transition="in" filter="fade">
                                      <p:cBhvr>
                                        <p:cTn id="19" dur="1000"/>
                                        <p:tgtEl>
                                          <p:spTgt spid="29698">
                                            <p:txEl>
                                              <p:pRg st="3" end="3"/>
                                            </p:txEl>
                                          </p:spTgt>
                                        </p:tgtEl>
                                      </p:cBhvr>
                                    </p:animEffect>
                                    <p:anim calcmode="lin" valueType="num">
                                      <p:cBhvr>
                                        <p:cTn id="20" dur="1000" fill="hold"/>
                                        <p:tgtEl>
                                          <p:spTgt spid="29698">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29698">
                                            <p:txEl>
                                              <p:pRg st="3" end="3"/>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29698">
                                            <p:txEl>
                                              <p:pRg st="4" end="4"/>
                                            </p:txEl>
                                          </p:spTgt>
                                        </p:tgtEl>
                                        <p:attrNameLst>
                                          <p:attrName>style.visibility</p:attrName>
                                        </p:attrNameLst>
                                      </p:cBhvr>
                                      <p:to>
                                        <p:strVal val="visible"/>
                                      </p:to>
                                    </p:set>
                                    <p:animEffect transition="in" filter="fade">
                                      <p:cBhvr>
                                        <p:cTn id="24" dur="1000"/>
                                        <p:tgtEl>
                                          <p:spTgt spid="29698">
                                            <p:txEl>
                                              <p:pRg st="4" end="4"/>
                                            </p:txEl>
                                          </p:spTgt>
                                        </p:tgtEl>
                                      </p:cBhvr>
                                    </p:animEffect>
                                    <p:anim calcmode="lin" valueType="num">
                                      <p:cBhvr>
                                        <p:cTn id="25" dur="1000" fill="hold"/>
                                        <p:tgtEl>
                                          <p:spTgt spid="29698">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29698">
                                            <p:txEl>
                                              <p:pRg st="4" end="4"/>
                                            </p:txEl>
                                          </p:spTgt>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29698">
                                            <p:txEl>
                                              <p:pRg st="5" end="5"/>
                                            </p:txEl>
                                          </p:spTgt>
                                        </p:tgtEl>
                                        <p:attrNameLst>
                                          <p:attrName>style.visibility</p:attrName>
                                        </p:attrNameLst>
                                      </p:cBhvr>
                                      <p:to>
                                        <p:strVal val="visible"/>
                                      </p:to>
                                    </p:set>
                                    <p:animEffect transition="in" filter="fade">
                                      <p:cBhvr>
                                        <p:cTn id="29" dur="1000"/>
                                        <p:tgtEl>
                                          <p:spTgt spid="29698">
                                            <p:txEl>
                                              <p:pRg st="5" end="5"/>
                                            </p:txEl>
                                          </p:spTgt>
                                        </p:tgtEl>
                                      </p:cBhvr>
                                    </p:animEffect>
                                    <p:anim calcmode="lin" valueType="num">
                                      <p:cBhvr>
                                        <p:cTn id="30" dur="1000" fill="hold"/>
                                        <p:tgtEl>
                                          <p:spTgt spid="29698">
                                            <p:txEl>
                                              <p:pRg st="5" end="5"/>
                                            </p:txEl>
                                          </p:spTgt>
                                        </p:tgtEl>
                                        <p:attrNameLst>
                                          <p:attrName>ppt_x</p:attrName>
                                        </p:attrNameLst>
                                      </p:cBhvr>
                                      <p:tavLst>
                                        <p:tav tm="0">
                                          <p:val>
                                            <p:strVal val="#ppt_x"/>
                                          </p:val>
                                        </p:tav>
                                        <p:tav tm="100000">
                                          <p:val>
                                            <p:strVal val="#ppt_x"/>
                                          </p:val>
                                        </p:tav>
                                      </p:tavLst>
                                    </p:anim>
                                    <p:anim calcmode="lin" valueType="num">
                                      <p:cBhvr>
                                        <p:cTn id="31" dur="1000" fill="hold"/>
                                        <p:tgtEl>
                                          <p:spTgt spid="29698">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8"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381000" y="1125220"/>
            <a:ext cx="8305800" cy="4953000"/>
          </a:xfrm>
        </p:spPr>
        <p:txBody>
          <a:bodyPr>
            <a:normAutofit fontScale="92500" lnSpcReduction="10000"/>
          </a:bodyPr>
          <a:lstStyle/>
          <a:p>
            <a:pPr eaLnBrk="1" hangingPunct="1">
              <a:defRPr/>
            </a:pPr>
            <a:r>
              <a:rPr lang="en-US" sz="2900" dirty="0"/>
              <a:t>“</a:t>
            </a:r>
            <a:r>
              <a:rPr lang="en-US" sz="2900" b="1" dirty="0"/>
              <a:t>Super tools</a:t>
            </a:r>
            <a:r>
              <a:rPr lang="en-US" sz="2900" dirty="0"/>
              <a:t>” are those tools that have high use and high potential for improving project success, such as:</a:t>
            </a:r>
            <a:endParaRPr lang="en-US" sz="2900" dirty="0"/>
          </a:p>
          <a:p>
            <a:pPr lvl="1" eaLnBrk="1" hangingPunct="1">
              <a:defRPr/>
            </a:pPr>
            <a:r>
              <a:rPr lang="en-US" sz="2500" dirty="0"/>
              <a:t>Software for task scheduling (such as project management software)</a:t>
            </a:r>
            <a:endParaRPr lang="en-US" sz="2500" dirty="0"/>
          </a:p>
          <a:p>
            <a:pPr lvl="1" eaLnBrk="1" hangingPunct="1">
              <a:defRPr/>
            </a:pPr>
            <a:r>
              <a:rPr lang="en-US" sz="2500" dirty="0"/>
              <a:t>Scope statements</a:t>
            </a:r>
            <a:endParaRPr lang="en-US" sz="2500" dirty="0"/>
          </a:p>
          <a:p>
            <a:pPr lvl="1" eaLnBrk="1" hangingPunct="1">
              <a:defRPr/>
            </a:pPr>
            <a:r>
              <a:rPr lang="en-US" sz="2500" dirty="0"/>
              <a:t>Requirements analyses</a:t>
            </a:r>
            <a:endParaRPr lang="en-US" sz="2500" dirty="0"/>
          </a:p>
          <a:p>
            <a:pPr lvl="1" eaLnBrk="1" hangingPunct="1">
              <a:defRPr/>
            </a:pPr>
            <a:r>
              <a:rPr lang="en-US" sz="2500" dirty="0"/>
              <a:t>Lessons-learned reports</a:t>
            </a:r>
            <a:endParaRPr lang="en-US" sz="2500" dirty="0"/>
          </a:p>
          <a:p>
            <a:pPr marL="274320" indent="-274320" eaLnBrk="1" fontAlgn="auto" hangingPunct="1">
              <a:spcBef>
                <a:spcPts val="580"/>
              </a:spcBef>
              <a:spcAft>
                <a:spcPts val="0"/>
              </a:spcAft>
              <a:defRPr/>
            </a:pPr>
            <a:r>
              <a:rPr lang="en-US" dirty="0"/>
              <a:t>Tools already extensively used that have been found to improve project importance include:</a:t>
            </a:r>
            <a:endParaRPr lang="en-US" dirty="0"/>
          </a:p>
          <a:p>
            <a:pPr lvl="1" eaLnBrk="1" hangingPunct="1">
              <a:defRPr/>
            </a:pPr>
            <a:r>
              <a:rPr lang="en-US" sz="2500" dirty="0"/>
              <a:t>Progress reports</a:t>
            </a:r>
            <a:endParaRPr lang="en-US" sz="2500" dirty="0"/>
          </a:p>
          <a:p>
            <a:pPr lvl="1" eaLnBrk="1" hangingPunct="1">
              <a:defRPr/>
            </a:pPr>
            <a:r>
              <a:rPr lang="en-US" sz="2500" dirty="0"/>
              <a:t>Kick-off meetings</a:t>
            </a:r>
            <a:endParaRPr lang="en-US" sz="2500" dirty="0"/>
          </a:p>
          <a:p>
            <a:pPr lvl="1" eaLnBrk="1" hangingPunct="1">
              <a:defRPr/>
            </a:pPr>
            <a:r>
              <a:rPr lang="en-US" sz="2500" dirty="0"/>
              <a:t>Gantt charts</a:t>
            </a:r>
            <a:endParaRPr lang="en-US" sz="2500" dirty="0"/>
          </a:p>
          <a:p>
            <a:pPr lvl="1" eaLnBrk="1" hangingPunct="1">
              <a:defRPr/>
            </a:pPr>
            <a:r>
              <a:rPr lang="en-US" sz="2500" dirty="0"/>
              <a:t>Change requests</a:t>
            </a:r>
            <a:endParaRPr lang="en-US" sz="2500" dirty="0"/>
          </a:p>
        </p:txBody>
      </p:sp>
      <p:sp>
        <p:nvSpPr>
          <p:cNvPr id="27650" name="Title 1"/>
          <p:cNvSpPr>
            <a:spLocks noGrp="1"/>
          </p:cNvSpPr>
          <p:nvPr>
            <p:ph type="title"/>
          </p:nvPr>
        </p:nvSpPr>
        <p:spPr>
          <a:xfrm>
            <a:off x="685800" y="116840"/>
            <a:ext cx="7772400" cy="1143000"/>
          </a:xfrm>
        </p:spPr>
        <p:txBody>
          <a:bodyPr/>
          <a:lstStyle/>
          <a:p>
            <a:pPr eaLnBrk="1" hangingPunct="1">
              <a:defRPr/>
            </a:pPr>
            <a:r>
              <a:rPr lang="en-US" dirty="0"/>
              <a:t>Super Tools</a:t>
            </a:r>
            <a:endParaRPr lang="en-US" dirty="0"/>
          </a:p>
        </p:txBody>
      </p:sp>
      <p:sp>
        <p:nvSpPr>
          <p:cNvPr id="2" name="Slide Number Placeholder 1"/>
          <p:cNvSpPr>
            <a:spLocks noGrp="1"/>
          </p:cNvSpPr>
          <p:nvPr>
            <p:ph type="sldNum" sz="quarter" idx="12"/>
          </p:nvPr>
        </p:nvSpPr>
        <p:spPr/>
        <p:txBody>
          <a:bodyPr/>
          <a:lstStyle/>
          <a:p>
            <a:fld id="{8FC9A196-70D6-4A00-98BF-F004CFDD3D32}" type="slidenum">
              <a:rPr lang="en-US" smtClean="0"/>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1000"/>
                                        <p:tgtEl>
                                          <p:spTgt spid="4">
                                            <p:txEl>
                                              <p:pRg st="1" end="1"/>
                                            </p:txEl>
                                          </p:spTgt>
                                        </p:tgtEl>
                                      </p:cBhvr>
                                    </p:animEffect>
                                    <p:anim calcmode="lin" valueType="num">
                                      <p:cBhvr>
                                        <p:cTn id="13"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4">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1000"/>
                                        <p:tgtEl>
                                          <p:spTgt spid="4">
                                            <p:txEl>
                                              <p:pRg st="2" end="2"/>
                                            </p:txEl>
                                          </p:spTgt>
                                        </p:tgtEl>
                                      </p:cBhvr>
                                    </p:animEffect>
                                    <p:anim calcmode="lin" valueType="num">
                                      <p:cBhvr>
                                        <p:cTn id="18"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4">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1000"/>
                                        <p:tgtEl>
                                          <p:spTgt spid="4">
                                            <p:txEl>
                                              <p:pRg st="3" end="3"/>
                                            </p:txEl>
                                          </p:spTgt>
                                        </p:tgtEl>
                                      </p:cBhvr>
                                    </p:animEffect>
                                    <p:anim calcmode="lin" valueType="num">
                                      <p:cBhvr>
                                        <p:cTn id="23"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4">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1000"/>
                                        <p:tgtEl>
                                          <p:spTgt spid="4">
                                            <p:txEl>
                                              <p:pRg st="4" end="4"/>
                                            </p:txEl>
                                          </p:spTgt>
                                        </p:tgtEl>
                                      </p:cBhvr>
                                    </p:animEffect>
                                    <p:anim calcmode="lin" valueType="num">
                                      <p:cBhvr>
                                        <p:cTn id="28"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4">
                                            <p:txEl>
                                              <p:pRg st="5" end="5"/>
                                            </p:txEl>
                                          </p:spTgt>
                                        </p:tgtEl>
                                        <p:attrNameLst>
                                          <p:attrName>style.visibility</p:attrName>
                                        </p:attrNameLst>
                                      </p:cBhvr>
                                      <p:to>
                                        <p:strVal val="visible"/>
                                      </p:to>
                                    </p:set>
                                    <p:animEffect transition="in" filter="fade">
                                      <p:cBhvr>
                                        <p:cTn id="34" dur="1000"/>
                                        <p:tgtEl>
                                          <p:spTgt spid="4">
                                            <p:txEl>
                                              <p:pRg st="5" end="5"/>
                                            </p:txEl>
                                          </p:spTgt>
                                        </p:tgtEl>
                                      </p:cBhvr>
                                    </p:animEffect>
                                    <p:anim calcmode="lin" valueType="num">
                                      <p:cBhvr>
                                        <p:cTn id="35" dur="10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36" dur="1000" fill="hold"/>
                                        <p:tgtEl>
                                          <p:spTgt spid="4">
                                            <p:txEl>
                                              <p:pRg st="5" end="5"/>
                                            </p:txEl>
                                          </p:spTgt>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4">
                                            <p:txEl>
                                              <p:pRg st="6" end="6"/>
                                            </p:txEl>
                                          </p:spTgt>
                                        </p:tgtEl>
                                        <p:attrNameLst>
                                          <p:attrName>style.visibility</p:attrName>
                                        </p:attrNameLst>
                                      </p:cBhvr>
                                      <p:to>
                                        <p:strVal val="visible"/>
                                      </p:to>
                                    </p:set>
                                    <p:animEffect transition="in" filter="fade">
                                      <p:cBhvr>
                                        <p:cTn id="39" dur="1000"/>
                                        <p:tgtEl>
                                          <p:spTgt spid="4">
                                            <p:txEl>
                                              <p:pRg st="6" end="6"/>
                                            </p:txEl>
                                          </p:spTgt>
                                        </p:tgtEl>
                                      </p:cBhvr>
                                    </p:animEffect>
                                    <p:anim calcmode="lin" valueType="num">
                                      <p:cBhvr>
                                        <p:cTn id="40" dur="1000" fill="hold"/>
                                        <p:tgtEl>
                                          <p:spTgt spid="4">
                                            <p:txEl>
                                              <p:pRg st="6" end="6"/>
                                            </p:txEl>
                                          </p:spTgt>
                                        </p:tgtEl>
                                        <p:attrNameLst>
                                          <p:attrName>ppt_x</p:attrName>
                                        </p:attrNameLst>
                                      </p:cBhvr>
                                      <p:tavLst>
                                        <p:tav tm="0">
                                          <p:val>
                                            <p:strVal val="#ppt_x"/>
                                          </p:val>
                                        </p:tav>
                                        <p:tav tm="100000">
                                          <p:val>
                                            <p:strVal val="#ppt_x"/>
                                          </p:val>
                                        </p:tav>
                                      </p:tavLst>
                                    </p:anim>
                                    <p:anim calcmode="lin" valueType="num">
                                      <p:cBhvr>
                                        <p:cTn id="41" dur="1000" fill="hold"/>
                                        <p:tgtEl>
                                          <p:spTgt spid="4">
                                            <p:txEl>
                                              <p:pRg st="6" end="6"/>
                                            </p:txEl>
                                          </p:spTgt>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4">
                                            <p:txEl>
                                              <p:pRg st="7" end="7"/>
                                            </p:txEl>
                                          </p:spTgt>
                                        </p:tgtEl>
                                        <p:attrNameLst>
                                          <p:attrName>style.visibility</p:attrName>
                                        </p:attrNameLst>
                                      </p:cBhvr>
                                      <p:to>
                                        <p:strVal val="visible"/>
                                      </p:to>
                                    </p:set>
                                    <p:animEffect transition="in" filter="fade">
                                      <p:cBhvr>
                                        <p:cTn id="44" dur="1000"/>
                                        <p:tgtEl>
                                          <p:spTgt spid="4">
                                            <p:txEl>
                                              <p:pRg st="7" end="7"/>
                                            </p:txEl>
                                          </p:spTgt>
                                        </p:tgtEl>
                                      </p:cBhvr>
                                    </p:animEffect>
                                    <p:anim calcmode="lin" valueType="num">
                                      <p:cBhvr>
                                        <p:cTn id="45" dur="1000" fill="hold"/>
                                        <p:tgtEl>
                                          <p:spTgt spid="4">
                                            <p:txEl>
                                              <p:pRg st="7" end="7"/>
                                            </p:txEl>
                                          </p:spTgt>
                                        </p:tgtEl>
                                        <p:attrNameLst>
                                          <p:attrName>ppt_x</p:attrName>
                                        </p:attrNameLst>
                                      </p:cBhvr>
                                      <p:tavLst>
                                        <p:tav tm="0">
                                          <p:val>
                                            <p:strVal val="#ppt_x"/>
                                          </p:val>
                                        </p:tav>
                                        <p:tav tm="100000">
                                          <p:val>
                                            <p:strVal val="#ppt_x"/>
                                          </p:val>
                                        </p:tav>
                                      </p:tavLst>
                                    </p:anim>
                                    <p:anim calcmode="lin" valueType="num">
                                      <p:cBhvr>
                                        <p:cTn id="46" dur="1000" fill="hold"/>
                                        <p:tgtEl>
                                          <p:spTgt spid="4">
                                            <p:txEl>
                                              <p:pRg st="7" end="7"/>
                                            </p:txEl>
                                          </p:spTgt>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4">
                                            <p:txEl>
                                              <p:pRg st="8" end="8"/>
                                            </p:txEl>
                                          </p:spTgt>
                                        </p:tgtEl>
                                        <p:attrNameLst>
                                          <p:attrName>style.visibility</p:attrName>
                                        </p:attrNameLst>
                                      </p:cBhvr>
                                      <p:to>
                                        <p:strVal val="visible"/>
                                      </p:to>
                                    </p:set>
                                    <p:animEffect transition="in" filter="fade">
                                      <p:cBhvr>
                                        <p:cTn id="49" dur="1000"/>
                                        <p:tgtEl>
                                          <p:spTgt spid="4">
                                            <p:txEl>
                                              <p:pRg st="8" end="8"/>
                                            </p:txEl>
                                          </p:spTgt>
                                        </p:tgtEl>
                                      </p:cBhvr>
                                    </p:animEffect>
                                    <p:anim calcmode="lin" valueType="num">
                                      <p:cBhvr>
                                        <p:cTn id="50" dur="1000" fill="hold"/>
                                        <p:tgtEl>
                                          <p:spTgt spid="4">
                                            <p:txEl>
                                              <p:pRg st="8" end="8"/>
                                            </p:txEl>
                                          </p:spTgt>
                                        </p:tgtEl>
                                        <p:attrNameLst>
                                          <p:attrName>ppt_x</p:attrName>
                                        </p:attrNameLst>
                                      </p:cBhvr>
                                      <p:tavLst>
                                        <p:tav tm="0">
                                          <p:val>
                                            <p:strVal val="#ppt_x"/>
                                          </p:val>
                                        </p:tav>
                                        <p:tav tm="100000">
                                          <p:val>
                                            <p:strVal val="#ppt_x"/>
                                          </p:val>
                                        </p:tav>
                                      </p:tavLst>
                                    </p:anim>
                                    <p:anim calcmode="lin" valueType="num">
                                      <p:cBhvr>
                                        <p:cTn id="51" dur="1000" fill="hold"/>
                                        <p:tgtEl>
                                          <p:spTgt spid="4">
                                            <p:txEl>
                                              <p:pRg st="8" end="8"/>
                                            </p:txEl>
                                          </p:spTgt>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0"/>
                                  </p:stCondLst>
                                  <p:childTnLst>
                                    <p:set>
                                      <p:cBhvr>
                                        <p:cTn id="53" dur="1" fill="hold">
                                          <p:stCondLst>
                                            <p:cond delay="0"/>
                                          </p:stCondLst>
                                        </p:cTn>
                                        <p:tgtEl>
                                          <p:spTgt spid="4">
                                            <p:txEl>
                                              <p:pRg st="9" end="9"/>
                                            </p:txEl>
                                          </p:spTgt>
                                        </p:tgtEl>
                                        <p:attrNameLst>
                                          <p:attrName>style.visibility</p:attrName>
                                        </p:attrNameLst>
                                      </p:cBhvr>
                                      <p:to>
                                        <p:strVal val="visible"/>
                                      </p:to>
                                    </p:set>
                                    <p:animEffect transition="in" filter="fade">
                                      <p:cBhvr>
                                        <p:cTn id="54" dur="1000"/>
                                        <p:tgtEl>
                                          <p:spTgt spid="4">
                                            <p:txEl>
                                              <p:pRg st="9" end="9"/>
                                            </p:txEl>
                                          </p:spTgt>
                                        </p:tgtEl>
                                      </p:cBhvr>
                                    </p:animEffect>
                                    <p:anim calcmode="lin" valueType="num">
                                      <p:cBhvr>
                                        <p:cTn id="55" dur="1000" fill="hold"/>
                                        <p:tgtEl>
                                          <p:spTgt spid="4">
                                            <p:txEl>
                                              <p:pRg st="9" end="9"/>
                                            </p:txEl>
                                          </p:spTgt>
                                        </p:tgtEl>
                                        <p:attrNameLst>
                                          <p:attrName>ppt_x</p:attrName>
                                        </p:attrNameLst>
                                      </p:cBhvr>
                                      <p:tavLst>
                                        <p:tav tm="0">
                                          <p:val>
                                            <p:strVal val="#ppt_x"/>
                                          </p:val>
                                        </p:tav>
                                        <p:tav tm="100000">
                                          <p:val>
                                            <p:strVal val="#ppt_x"/>
                                          </p:val>
                                        </p:tav>
                                      </p:tavLst>
                                    </p:anim>
                                    <p:anim calcmode="lin" valueType="num">
                                      <p:cBhvr>
                                        <p:cTn id="56" dur="1000" fill="hold"/>
                                        <p:tgtEl>
                                          <p:spTgt spid="4">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6" name="Slide Number Placeholder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3200">
                <a:solidFill>
                  <a:schemeClr val="tx1"/>
                </a:solidFill>
                <a:latin typeface="Times New Roman" panose="02020603050405020304" pitchFamily="18" charset="0"/>
              </a:defRPr>
            </a:lvl2pPr>
            <a:lvl3pPr marL="1143000" indent="-228600" eaLnBrk="0" hangingPunct="0">
              <a:spcBef>
                <a:spcPct val="20000"/>
              </a:spcBef>
              <a:buChar char="•"/>
              <a:defRPr sz="3200">
                <a:solidFill>
                  <a:schemeClr val="tx1"/>
                </a:solidFill>
                <a:latin typeface="Times New Roman" panose="02020603050405020304" pitchFamily="18" charset="0"/>
              </a:defRPr>
            </a:lvl3pPr>
            <a:lvl4pPr marL="1600200" indent="-228600" eaLnBrk="0" hangingPunct="0">
              <a:spcBef>
                <a:spcPct val="20000"/>
              </a:spcBef>
              <a:buChar char="•"/>
              <a:defRPr sz="3200">
                <a:solidFill>
                  <a:schemeClr val="tx1"/>
                </a:solidFill>
                <a:latin typeface="Times New Roman" panose="02020603050405020304" pitchFamily="18" charset="0"/>
              </a:defRPr>
            </a:lvl4pPr>
            <a:lvl5pPr marL="2057400" indent="-228600" eaLnBrk="0" hangingPunct="0">
              <a:spcBef>
                <a:spcPct val="20000"/>
              </a:spcBef>
              <a:buChar char="•"/>
              <a:defRPr sz="32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32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32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32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3200">
                <a:solidFill>
                  <a:schemeClr val="tx1"/>
                </a:solidFill>
                <a:latin typeface="Times New Roman" panose="02020603050405020304" pitchFamily="18" charset="0"/>
              </a:defRPr>
            </a:lvl9pPr>
          </a:lstStyle>
          <a:p>
            <a:pPr eaLnBrk="1" hangingPunct="1">
              <a:spcBef>
                <a:spcPct val="0"/>
              </a:spcBef>
              <a:buFontTx/>
              <a:buNone/>
            </a:pPr>
            <a:fld id="{E0365BBB-268D-4D56-B4E0-0707A00F2B7E}" type="slidenum">
              <a:rPr lang="en-US" altLang="en-US" sz="1200"/>
            </a:fld>
            <a:endParaRPr lang="en-US" altLang="en-US" sz="1200"/>
          </a:p>
        </p:txBody>
      </p:sp>
      <p:sp>
        <p:nvSpPr>
          <p:cNvPr id="26627" name="Rectangle 2050"/>
          <p:cNvSpPr>
            <a:spLocks noGrp="1" noChangeArrowheads="1"/>
          </p:cNvSpPr>
          <p:nvPr>
            <p:ph type="title"/>
          </p:nvPr>
        </p:nvSpPr>
        <p:spPr/>
        <p:txBody>
          <a:bodyPr/>
          <a:lstStyle/>
          <a:p>
            <a:pPr eaLnBrk="1" hangingPunct="1"/>
            <a:r>
              <a:rPr lang="en-US" altLang="en-US" dirty="0"/>
              <a:t>PM Tools: Software</a:t>
            </a:r>
            <a:endParaRPr lang="en-US" altLang="en-US" dirty="0"/>
          </a:p>
        </p:txBody>
      </p:sp>
      <p:sp>
        <p:nvSpPr>
          <p:cNvPr id="136195" name="Rectangle 2051"/>
          <p:cNvSpPr>
            <a:spLocks noGrp="1" noChangeArrowheads="1"/>
          </p:cNvSpPr>
          <p:nvPr>
            <p:ph type="body" idx="1"/>
          </p:nvPr>
        </p:nvSpPr>
        <p:spPr/>
        <p:txBody>
          <a:bodyPr>
            <a:normAutofit/>
          </a:bodyPr>
          <a:lstStyle/>
          <a:p>
            <a:pPr eaLnBrk="1" hangingPunct="1">
              <a:lnSpc>
                <a:spcPct val="90000"/>
              </a:lnSpc>
            </a:pPr>
            <a:r>
              <a:rPr lang="en-US" altLang="en-US" sz="2800" dirty="0"/>
              <a:t>Low-end</a:t>
            </a:r>
            <a:endParaRPr lang="en-US" altLang="en-US" sz="2800" dirty="0"/>
          </a:p>
          <a:p>
            <a:pPr lvl="1"/>
            <a:r>
              <a:rPr lang="en-US" altLang="en-US" dirty="0"/>
              <a:t>Handle single or smaller projects well, cost under $200 per user</a:t>
            </a:r>
            <a:endParaRPr lang="en-US" altLang="en-US" sz="2400" dirty="0"/>
          </a:p>
          <a:p>
            <a:pPr lvl="1" eaLnBrk="1" hangingPunct="1">
              <a:lnSpc>
                <a:spcPct val="90000"/>
              </a:lnSpc>
            </a:pPr>
            <a:r>
              <a:rPr lang="en-US" altLang="en-US" sz="2400" dirty="0"/>
              <a:t>Basic features, tasks management, charting</a:t>
            </a:r>
            <a:endParaRPr lang="en-US" altLang="en-US" sz="2400" dirty="0"/>
          </a:p>
          <a:p>
            <a:pPr lvl="1" eaLnBrk="1" hangingPunct="1">
              <a:lnSpc>
                <a:spcPct val="90000"/>
              </a:lnSpc>
            </a:pPr>
            <a:r>
              <a:rPr lang="en-US" altLang="en-US" sz="2400" dirty="0"/>
              <a:t>MS Excel, Milestones Simplicity</a:t>
            </a:r>
            <a:endParaRPr lang="en-US" altLang="en-US" sz="2400" dirty="0"/>
          </a:p>
          <a:p>
            <a:pPr eaLnBrk="1" hangingPunct="1">
              <a:lnSpc>
                <a:spcPct val="90000"/>
              </a:lnSpc>
            </a:pPr>
            <a:r>
              <a:rPr lang="en-US" altLang="en-US" sz="2800" dirty="0"/>
              <a:t>Mid-market</a:t>
            </a:r>
            <a:endParaRPr lang="en-US" altLang="en-US" sz="2800" dirty="0"/>
          </a:p>
          <a:p>
            <a:pPr lvl="1" eaLnBrk="1" hangingPunct="1">
              <a:lnSpc>
                <a:spcPct val="90000"/>
              </a:lnSpc>
            </a:pPr>
            <a:r>
              <a:rPr lang="en-US" altLang="en-US" sz="2400" dirty="0"/>
              <a:t>Handle larger projects, multiple projects and users, analysis tools</a:t>
            </a:r>
            <a:endParaRPr lang="en-US" altLang="en-US" sz="2400" dirty="0"/>
          </a:p>
          <a:p>
            <a:pPr lvl="1" eaLnBrk="1" hangingPunct="1">
              <a:lnSpc>
                <a:spcPct val="90000"/>
              </a:lnSpc>
            </a:pPr>
            <a:r>
              <a:rPr lang="en-US" altLang="en-US" sz="2400" dirty="0"/>
              <a:t>MS Project (approx. 50% of market)</a:t>
            </a:r>
            <a:endParaRPr lang="en-US" altLang="en-US" sz="2400" dirty="0"/>
          </a:p>
          <a:p>
            <a:pPr lvl="1"/>
            <a:r>
              <a:rPr lang="en-US" altLang="en-US" dirty="0"/>
              <a:t>cost $200-600 per user, Project 2007 most popular</a:t>
            </a:r>
            <a:endParaRPr lang="en-US" altLang="en-US" dirty="0"/>
          </a:p>
          <a:p>
            <a:pPr lvl="1" eaLnBrk="1" hangingPunct="1">
              <a:lnSpc>
                <a:spcPct val="90000"/>
              </a:lnSpc>
            </a:pPr>
            <a:endParaRPr lang="en-US"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3619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13619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13619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136195">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136195">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136195">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136195">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13619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195" grpId="0" autoUpdateAnimBg="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2" name="Title 1"/>
          <p:cNvSpPr>
            <a:spLocks noGrp="1"/>
          </p:cNvSpPr>
          <p:nvPr>
            <p:ph type="title"/>
          </p:nvPr>
        </p:nvSpPr>
        <p:spPr>
          <a:xfrm>
            <a:off x="685800" y="188913"/>
            <a:ext cx="7772400" cy="647700"/>
          </a:xfrm>
        </p:spPr>
        <p:txBody>
          <a:bodyPr vert="horz" wrap="square" lIns="91440" tIns="45720" rIns="91440" bIns="45720" anchor="ctr" anchorCtr="0"/>
          <a:p>
            <a:pPr>
              <a:buNone/>
            </a:pPr>
            <a:r>
              <a:rPr lang="en-US" altLang="x-none" dirty="0"/>
              <a:t>PM tools and techniques</a:t>
            </a:r>
            <a:endParaRPr lang="en-US" altLang="x-none" dirty="0"/>
          </a:p>
        </p:txBody>
      </p:sp>
      <p:sp>
        <p:nvSpPr>
          <p:cNvPr id="3" name="Content Placeholder 2"/>
          <p:cNvSpPr>
            <a:spLocks noGrp="1"/>
          </p:cNvSpPr>
          <p:nvPr>
            <p:ph idx="1"/>
          </p:nvPr>
        </p:nvSpPr>
        <p:spPr>
          <a:xfrm>
            <a:off x="685800" y="2844800"/>
            <a:ext cx="7772400" cy="3608388"/>
          </a:xfrm>
        </p:spPr>
        <p:txBody>
          <a:bodyPr vert="horz" wrap="square" lIns="91440" tIns="45720" rIns="91440" bIns="45720" numCol="1" anchor="t" anchorCtr="0" compatLnSpc="1"/>
          <a:lstStyle/>
          <a:p>
            <a:pPr marL="342900" marR="0" lvl="0" indent="-342900" algn="l" defTabSz="914400" rtl="0" eaLnBrk="0" fontAlgn="base" latinLnBrk="0" hangingPunct="0">
              <a:lnSpc>
                <a:spcPct val="90000"/>
              </a:lnSpc>
              <a:spcBef>
                <a:spcPct val="20000"/>
              </a:spcBef>
              <a:spcAft>
                <a:spcPct val="0"/>
              </a:spcAft>
              <a:buClrTx/>
              <a:buSzTx/>
              <a:buFontTx/>
              <a:buChar char="•"/>
              <a:defRPr/>
            </a:pPr>
            <a:r>
              <a:rPr kumimoji="0" lang="en-US" altLang="en-US" sz="2800" b="0" i="0" u="none" strike="noStrike" kern="1200" cap="none" spc="0" normalizeH="0" baseline="0" noProof="0" dirty="0">
                <a:ln>
                  <a:noFill/>
                </a:ln>
                <a:solidFill>
                  <a:schemeClr val="bg2"/>
                </a:solidFill>
                <a:effectLst/>
                <a:uLnTx/>
                <a:uFillTx/>
                <a:latin typeface="+mn-lt"/>
                <a:ea typeface="+mn-ea"/>
                <a:cs typeface="+mn-cs"/>
              </a:rPr>
              <a:t>Low-end</a:t>
            </a:r>
            <a:endParaRPr kumimoji="0" lang="en-US" altLang="en-US" sz="2800" b="0" i="0" u="none" strike="noStrike" kern="1200" cap="none" spc="0" normalizeH="0" baseline="0" noProof="0" dirty="0">
              <a:ln>
                <a:noFill/>
              </a:ln>
              <a:solidFill>
                <a:schemeClr val="bg2"/>
              </a:solidFill>
              <a:effectLst/>
              <a:uLnTx/>
              <a:uFillTx/>
              <a:latin typeface="+mn-lt"/>
              <a:ea typeface="+mn-ea"/>
              <a:cs typeface="+mn-cs"/>
            </a:endParaRPr>
          </a:p>
          <a:p>
            <a:pPr marL="742950" marR="0" lvl="1" indent="-285750" algn="l" defTabSz="914400" rtl="0" eaLnBrk="0" fontAlgn="base" latinLnBrk="0" hangingPunct="0">
              <a:lnSpc>
                <a:spcPct val="90000"/>
              </a:lnSpc>
              <a:spcBef>
                <a:spcPct val="20000"/>
              </a:spcBef>
              <a:spcAft>
                <a:spcPct val="0"/>
              </a:spcAft>
              <a:buClrTx/>
              <a:buSzTx/>
              <a:buFontTx/>
              <a:buChar char="–"/>
              <a:defRPr/>
            </a:pPr>
            <a:r>
              <a:rPr kumimoji="0" lang="en-US" altLang="en-US" sz="1800" b="0" i="0" u="none" strike="noStrike" kern="1200" cap="none" spc="0" normalizeH="0" baseline="0" noProof="0" dirty="0">
                <a:ln>
                  <a:noFill/>
                </a:ln>
                <a:solidFill>
                  <a:schemeClr val="bg2"/>
                </a:solidFill>
                <a:effectLst/>
                <a:uLnTx/>
                <a:uFillTx/>
                <a:latin typeface="+mn-lt"/>
                <a:ea typeface="+mn-ea"/>
                <a:cs typeface="+mn-cs"/>
              </a:rPr>
              <a:t>Basic features, tasks management, charting</a:t>
            </a:r>
            <a:endParaRPr kumimoji="0" lang="en-US" altLang="en-US" sz="1800" b="0" i="0" u="none" strike="noStrike" kern="1200" cap="none" spc="0" normalizeH="0" baseline="0" noProof="0" dirty="0">
              <a:ln>
                <a:noFill/>
              </a:ln>
              <a:solidFill>
                <a:schemeClr val="bg2"/>
              </a:solidFill>
              <a:effectLst/>
              <a:uLnTx/>
              <a:uFillTx/>
              <a:latin typeface="+mn-lt"/>
              <a:ea typeface="+mn-ea"/>
              <a:cs typeface="+mn-cs"/>
            </a:endParaRPr>
          </a:p>
          <a:p>
            <a:pPr marL="742950" marR="0" lvl="1" indent="-285750" algn="l" defTabSz="914400" rtl="0" eaLnBrk="0" fontAlgn="base" latinLnBrk="0" hangingPunct="0">
              <a:lnSpc>
                <a:spcPct val="90000"/>
              </a:lnSpc>
              <a:spcBef>
                <a:spcPct val="20000"/>
              </a:spcBef>
              <a:spcAft>
                <a:spcPct val="0"/>
              </a:spcAft>
              <a:buClrTx/>
              <a:buSzTx/>
              <a:buFontTx/>
              <a:buChar char="–"/>
              <a:defRPr/>
            </a:pPr>
            <a:r>
              <a:rPr kumimoji="0" lang="en-US" altLang="en-US" sz="1800" b="0" i="0" u="none" strike="noStrike" kern="1200" cap="none" spc="0" normalizeH="0" baseline="0" noProof="0" dirty="0">
                <a:ln>
                  <a:noFill/>
                </a:ln>
                <a:solidFill>
                  <a:schemeClr val="bg2"/>
                </a:solidFill>
                <a:effectLst/>
                <a:uLnTx/>
                <a:uFillTx/>
                <a:latin typeface="+mn-lt"/>
                <a:ea typeface="+mn-ea"/>
                <a:cs typeface="+mn-cs"/>
              </a:rPr>
              <a:t>MS Excel, Milestones Simplicity</a:t>
            </a:r>
            <a:endParaRPr kumimoji="0" lang="en-US" altLang="en-US" sz="1800" b="0" i="0" u="none" strike="noStrike" kern="1200" cap="none" spc="0" normalizeH="0" baseline="0" noProof="0" dirty="0">
              <a:ln>
                <a:noFill/>
              </a:ln>
              <a:solidFill>
                <a:schemeClr val="bg2"/>
              </a:solidFill>
              <a:effectLst/>
              <a:uLnTx/>
              <a:uFillTx/>
              <a:latin typeface="+mn-lt"/>
              <a:ea typeface="+mn-ea"/>
              <a:cs typeface="+mn-cs"/>
            </a:endParaRPr>
          </a:p>
          <a:p>
            <a:pPr marL="342900" marR="0" lvl="0" indent="-342900" algn="l" defTabSz="914400" rtl="0" eaLnBrk="0" fontAlgn="base" latinLnBrk="0" hangingPunct="0">
              <a:lnSpc>
                <a:spcPct val="90000"/>
              </a:lnSpc>
              <a:spcBef>
                <a:spcPct val="20000"/>
              </a:spcBef>
              <a:spcAft>
                <a:spcPct val="0"/>
              </a:spcAft>
              <a:buClrTx/>
              <a:buSzTx/>
              <a:buFontTx/>
              <a:buChar char="•"/>
              <a:defRPr/>
            </a:pPr>
            <a:r>
              <a:rPr kumimoji="0" lang="en-US" altLang="en-US" sz="2800" b="0" i="0" u="none" strike="noStrike" kern="1200" cap="none" spc="0" normalizeH="0" baseline="0" noProof="0" dirty="0">
                <a:ln>
                  <a:noFill/>
                </a:ln>
                <a:solidFill>
                  <a:schemeClr val="bg2"/>
                </a:solidFill>
                <a:effectLst/>
                <a:uLnTx/>
                <a:uFillTx/>
                <a:latin typeface="+mn-lt"/>
                <a:ea typeface="+mn-ea"/>
                <a:cs typeface="+mn-cs"/>
              </a:rPr>
              <a:t>Mid-market</a:t>
            </a:r>
            <a:endParaRPr kumimoji="0" lang="en-US" altLang="en-US" sz="2800" b="0" i="0" u="none" strike="noStrike" kern="1200" cap="none" spc="0" normalizeH="0" baseline="0" noProof="0" dirty="0">
              <a:ln>
                <a:noFill/>
              </a:ln>
              <a:solidFill>
                <a:schemeClr val="bg2"/>
              </a:solidFill>
              <a:effectLst/>
              <a:uLnTx/>
              <a:uFillTx/>
              <a:latin typeface="+mn-lt"/>
              <a:ea typeface="+mn-ea"/>
              <a:cs typeface="+mn-cs"/>
            </a:endParaRPr>
          </a:p>
          <a:p>
            <a:pPr marL="742950" marR="0" lvl="1" indent="-285750" algn="l" defTabSz="914400" rtl="0" eaLnBrk="0" fontAlgn="base" latinLnBrk="0" hangingPunct="0">
              <a:lnSpc>
                <a:spcPct val="90000"/>
              </a:lnSpc>
              <a:spcBef>
                <a:spcPct val="20000"/>
              </a:spcBef>
              <a:spcAft>
                <a:spcPct val="0"/>
              </a:spcAft>
              <a:buClrTx/>
              <a:buSzTx/>
              <a:buFontTx/>
              <a:buChar char="–"/>
              <a:defRPr/>
            </a:pPr>
            <a:r>
              <a:rPr kumimoji="0" lang="en-US" altLang="en-US" sz="1800" b="0" i="0" u="none" strike="noStrike" kern="1200" cap="none" spc="0" normalizeH="0" baseline="0" noProof="0" dirty="0">
                <a:ln>
                  <a:noFill/>
                </a:ln>
                <a:solidFill>
                  <a:schemeClr val="bg2"/>
                </a:solidFill>
                <a:effectLst/>
                <a:uLnTx/>
                <a:uFillTx/>
                <a:latin typeface="+mn-lt"/>
                <a:ea typeface="+mn-ea"/>
                <a:cs typeface="+mn-cs"/>
              </a:rPr>
              <a:t>Handle larger projects, multiple projects, analysis tools</a:t>
            </a:r>
            <a:endParaRPr kumimoji="0" lang="en-US" altLang="en-US" sz="1800" b="0" i="0" u="none" strike="noStrike" kern="1200" cap="none" spc="0" normalizeH="0" baseline="0" noProof="0" dirty="0">
              <a:ln>
                <a:noFill/>
              </a:ln>
              <a:solidFill>
                <a:schemeClr val="bg2"/>
              </a:solidFill>
              <a:effectLst/>
              <a:uLnTx/>
              <a:uFillTx/>
              <a:latin typeface="+mn-lt"/>
              <a:ea typeface="+mn-ea"/>
              <a:cs typeface="+mn-cs"/>
            </a:endParaRPr>
          </a:p>
          <a:p>
            <a:pPr marL="742950" marR="0" lvl="1" indent="-285750" algn="l" defTabSz="914400" rtl="0" eaLnBrk="0" fontAlgn="base" latinLnBrk="0" hangingPunct="0">
              <a:lnSpc>
                <a:spcPct val="90000"/>
              </a:lnSpc>
              <a:spcBef>
                <a:spcPct val="20000"/>
              </a:spcBef>
              <a:spcAft>
                <a:spcPct val="0"/>
              </a:spcAft>
              <a:buClrTx/>
              <a:buSzTx/>
              <a:buFontTx/>
              <a:buChar char="–"/>
              <a:defRPr/>
            </a:pPr>
            <a:r>
              <a:rPr kumimoji="0" lang="en-US" altLang="en-US" sz="1800" b="0" i="0" u="none" strike="noStrike" kern="1200" cap="none" spc="0" normalizeH="0" baseline="0" noProof="0" dirty="0">
                <a:ln>
                  <a:noFill/>
                </a:ln>
                <a:solidFill>
                  <a:schemeClr val="bg2"/>
                </a:solidFill>
                <a:effectLst/>
                <a:uLnTx/>
                <a:uFillTx/>
                <a:latin typeface="+mn-lt"/>
                <a:ea typeface="+mn-ea"/>
                <a:cs typeface="+mn-cs"/>
              </a:rPr>
              <a:t>MS Project (approx. 50% of market)</a:t>
            </a:r>
            <a:endParaRPr kumimoji="0" lang="en-US" altLang="en-US" sz="1800" b="0" i="0" u="none" strike="noStrike" kern="1200" cap="none" spc="0" normalizeH="0" baseline="0" noProof="0" dirty="0">
              <a:ln>
                <a:noFill/>
              </a:ln>
              <a:solidFill>
                <a:schemeClr val="bg2"/>
              </a:solidFill>
              <a:effectLst/>
              <a:uLnTx/>
              <a:uFillTx/>
              <a:latin typeface="+mn-lt"/>
              <a:ea typeface="+mn-ea"/>
              <a:cs typeface="+mn-cs"/>
            </a:endParaRPr>
          </a:p>
          <a:p>
            <a:pPr marL="342900" marR="0" lvl="0" indent="-342900" algn="l" defTabSz="914400" rtl="0" eaLnBrk="0" fontAlgn="base" latinLnBrk="0" hangingPunct="0">
              <a:lnSpc>
                <a:spcPct val="90000"/>
              </a:lnSpc>
              <a:spcBef>
                <a:spcPct val="20000"/>
              </a:spcBef>
              <a:spcAft>
                <a:spcPct val="0"/>
              </a:spcAft>
              <a:buClrTx/>
              <a:buSzTx/>
              <a:buFontTx/>
              <a:buChar char="•"/>
              <a:defRPr/>
            </a:pPr>
            <a:r>
              <a:rPr kumimoji="0" lang="en-US" altLang="en-US" sz="2800" b="0" i="0" u="none" strike="noStrike" kern="1200" cap="none" spc="0" normalizeH="0" baseline="0" noProof="0" dirty="0">
                <a:ln>
                  <a:noFill/>
                </a:ln>
                <a:solidFill>
                  <a:schemeClr val="bg2"/>
                </a:solidFill>
                <a:effectLst/>
                <a:uLnTx/>
                <a:uFillTx/>
                <a:latin typeface="+mn-lt"/>
                <a:ea typeface="+mn-ea"/>
                <a:cs typeface="+mn-cs"/>
              </a:rPr>
              <a:t>High-end</a:t>
            </a:r>
            <a:endParaRPr kumimoji="0" lang="en-US" altLang="en-US" sz="2800" b="0" i="0" u="none" strike="noStrike" kern="1200" cap="none" spc="0" normalizeH="0" baseline="0" noProof="0" dirty="0">
              <a:ln>
                <a:noFill/>
              </a:ln>
              <a:solidFill>
                <a:schemeClr val="bg2"/>
              </a:solidFill>
              <a:effectLst/>
              <a:uLnTx/>
              <a:uFillTx/>
              <a:latin typeface="+mn-lt"/>
              <a:ea typeface="+mn-ea"/>
              <a:cs typeface="+mn-cs"/>
            </a:endParaRPr>
          </a:p>
          <a:p>
            <a:pPr marL="742950" marR="0" lvl="1" indent="-285750" algn="l" defTabSz="914400" rtl="0" eaLnBrk="0" fontAlgn="base" latinLnBrk="0" hangingPunct="0">
              <a:lnSpc>
                <a:spcPct val="90000"/>
              </a:lnSpc>
              <a:spcBef>
                <a:spcPct val="20000"/>
              </a:spcBef>
              <a:spcAft>
                <a:spcPct val="0"/>
              </a:spcAft>
              <a:buClrTx/>
              <a:buSzTx/>
              <a:buFontTx/>
              <a:buChar char="–"/>
              <a:defRPr/>
            </a:pPr>
            <a:r>
              <a:rPr kumimoji="0" lang="en-US" altLang="en-US" sz="1800" b="0" i="0" u="none" strike="noStrike" kern="1200" cap="none" spc="0" normalizeH="0" baseline="0" noProof="0" dirty="0">
                <a:ln>
                  <a:noFill/>
                </a:ln>
                <a:solidFill>
                  <a:schemeClr val="bg2"/>
                </a:solidFill>
                <a:effectLst/>
                <a:uLnTx/>
                <a:uFillTx/>
                <a:latin typeface="+mn-lt"/>
                <a:ea typeface="+mn-ea"/>
                <a:cs typeface="+mn-cs"/>
              </a:rPr>
              <a:t>Very large projects, specialized needs, enterprise</a:t>
            </a:r>
            <a:endParaRPr kumimoji="0" lang="en-US" altLang="en-US" sz="1800" b="0" i="0" u="none" strike="noStrike" kern="1200" cap="none" spc="0" normalizeH="0" baseline="0" noProof="0" dirty="0">
              <a:ln>
                <a:noFill/>
              </a:ln>
              <a:solidFill>
                <a:schemeClr val="bg2"/>
              </a:solidFill>
              <a:effectLst/>
              <a:uLnTx/>
              <a:uFillTx/>
              <a:latin typeface="+mn-lt"/>
              <a:ea typeface="+mn-ea"/>
              <a:cs typeface="+mn-cs"/>
            </a:endParaRPr>
          </a:p>
          <a:p>
            <a:pPr marL="742950" marR="0" lvl="1" indent="-285750" algn="l" defTabSz="914400" rtl="0" eaLnBrk="0" fontAlgn="base" latinLnBrk="0" hangingPunct="0">
              <a:lnSpc>
                <a:spcPct val="90000"/>
              </a:lnSpc>
              <a:spcBef>
                <a:spcPct val="20000"/>
              </a:spcBef>
              <a:spcAft>
                <a:spcPct val="0"/>
              </a:spcAft>
              <a:buClrTx/>
              <a:buSzTx/>
              <a:buFontTx/>
              <a:buChar char="–"/>
              <a:defRPr/>
            </a:pPr>
            <a:r>
              <a:rPr kumimoji="0" lang="en-US" altLang="en-US" sz="1800" b="0" i="0" u="none" strike="noStrike" kern="1200" cap="none" spc="0" normalizeH="0" baseline="0" noProof="0" dirty="0">
                <a:ln>
                  <a:noFill/>
                </a:ln>
                <a:solidFill>
                  <a:schemeClr val="bg2"/>
                </a:solidFill>
                <a:effectLst/>
                <a:uLnTx/>
                <a:uFillTx/>
                <a:latin typeface="+mn-lt"/>
                <a:ea typeface="+mn-ea"/>
                <a:cs typeface="+mn-cs"/>
              </a:rPr>
              <a:t>AMS Realtime</a:t>
            </a:r>
            <a:endParaRPr kumimoji="0" lang="en-US" altLang="en-US" sz="1800" b="0" i="0" u="none" strike="noStrike" kern="1200" cap="none" spc="0" normalizeH="0" baseline="0" noProof="0" dirty="0">
              <a:ln>
                <a:noFill/>
              </a:ln>
              <a:solidFill>
                <a:schemeClr val="bg2"/>
              </a:solidFill>
              <a:effectLst/>
              <a:uLnTx/>
              <a:uFillTx/>
              <a:latin typeface="+mn-lt"/>
              <a:ea typeface="+mn-ea"/>
              <a:cs typeface="+mn-cs"/>
            </a:endParaRPr>
          </a:p>
          <a:p>
            <a:pPr marL="742950" marR="0" lvl="1" indent="-285750" algn="l" defTabSz="914400" rtl="0" eaLnBrk="0" fontAlgn="base" latinLnBrk="0" hangingPunct="0">
              <a:lnSpc>
                <a:spcPct val="90000"/>
              </a:lnSpc>
              <a:spcBef>
                <a:spcPct val="20000"/>
              </a:spcBef>
              <a:spcAft>
                <a:spcPct val="0"/>
              </a:spcAft>
              <a:buClrTx/>
              <a:buSzTx/>
              <a:buFontTx/>
              <a:buChar char="–"/>
              <a:defRPr/>
            </a:pPr>
            <a:r>
              <a:rPr kumimoji="0" lang="en-US" altLang="en-US" sz="1800" b="0" i="0" u="none" strike="noStrike" kern="1200" cap="none" spc="0" normalizeH="0" baseline="0" noProof="0" dirty="0">
                <a:ln>
                  <a:noFill/>
                </a:ln>
                <a:solidFill>
                  <a:schemeClr val="bg2"/>
                </a:solidFill>
                <a:effectLst/>
                <a:uLnTx/>
                <a:uFillTx/>
                <a:latin typeface="+mn-lt"/>
                <a:ea typeface="+mn-ea"/>
                <a:cs typeface="+mn-cs"/>
              </a:rPr>
              <a:t>Primavera Project Manager</a:t>
            </a:r>
            <a:endParaRPr kumimoji="0" lang="en-US" altLang="en-US" sz="1800" b="0" i="0" u="none" strike="noStrike" kern="1200" cap="none" spc="0" normalizeH="0" baseline="0" noProof="0" dirty="0">
              <a:ln>
                <a:noFill/>
              </a:ln>
              <a:solidFill>
                <a:schemeClr val="bg2"/>
              </a:solidFill>
              <a:effectLst/>
              <a:uLnTx/>
              <a:uFillTx/>
              <a:latin typeface="+mn-lt"/>
              <a:ea typeface="+mn-ea"/>
              <a:cs typeface="+mn-cs"/>
            </a:endParaRPr>
          </a:p>
          <a:p>
            <a:pPr marL="0" marR="0" lvl="0" indent="0" algn="l" defTabSz="914400" rtl="0" eaLnBrk="0" fontAlgn="base" latinLnBrk="0" hangingPunct="0">
              <a:lnSpc>
                <a:spcPct val="100000"/>
              </a:lnSpc>
              <a:spcBef>
                <a:spcPct val="20000"/>
              </a:spcBef>
              <a:spcAft>
                <a:spcPct val="0"/>
              </a:spcAft>
              <a:buClrTx/>
              <a:buSzTx/>
              <a:buFontTx/>
              <a:buNone/>
              <a:defRPr/>
            </a:pPr>
            <a:endParaRPr kumimoji="0" lang="en-US" sz="3200" b="0" i="0" u="none" strike="noStrike" kern="1200" cap="none" spc="0" normalizeH="0" baseline="0" noProof="0" dirty="0">
              <a:ln>
                <a:noFill/>
              </a:ln>
              <a:solidFill>
                <a:schemeClr val="bg2"/>
              </a:solidFill>
              <a:effectLst/>
              <a:uLnTx/>
              <a:uFillTx/>
              <a:latin typeface="+mn-lt"/>
              <a:ea typeface="+mn-ea"/>
              <a:cs typeface="+mn-cs"/>
            </a:endParaRPr>
          </a:p>
        </p:txBody>
      </p:sp>
      <p:sp>
        <p:nvSpPr>
          <p:cNvPr id="15364" name="Slide Number Placeholder 3"/>
          <p:cNvSpPr txBox="1">
            <a:spLocks noGrp="1"/>
          </p:cNvSpPr>
          <p:nvPr>
            <p:ph type="sldNum" sz="quarter" idx="10"/>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r">
              <a:buNone/>
            </a:pPr>
            <a:fld id="{9A0DB2DC-4C9A-4742-B13C-FB6460FD3503}" type="slidenum">
              <a:rPr lang="en-US" altLang="en-US" sz="1400" dirty="0">
                <a:latin typeface="Times New Roman" panose="02020603050405020304" pitchFamily="18" charset="0"/>
              </a:rPr>
            </a:fld>
            <a:endParaRPr lang="en-US" altLang="en-US" sz="1400" dirty="0">
              <a:latin typeface="Times New Roman" panose="02020603050405020304" pitchFamily="18" charset="0"/>
            </a:endParaRPr>
          </a:p>
        </p:txBody>
      </p:sp>
      <p:sp>
        <p:nvSpPr>
          <p:cNvPr id="5" name="TextBox 4"/>
          <p:cNvSpPr txBox="1"/>
          <p:nvPr/>
        </p:nvSpPr>
        <p:spPr>
          <a:xfrm>
            <a:off x="687388" y="1052513"/>
            <a:ext cx="7772400" cy="1631950"/>
          </a:xfrm>
          <a:prstGeom prst="rect">
            <a:avLst/>
          </a:prstGeom>
          <a:noFill/>
        </p:spPr>
        <p:txBody>
          <a:bodyPr wrap="square" rtlCol="0">
            <a:spAutoFit/>
          </a:bodyPr>
          <a:lstStyle/>
          <a:p>
            <a:pPr marR="0" algn="just" defTabSz="914400">
              <a:buClrTx/>
              <a:buSzTx/>
              <a:buFontTx/>
              <a:buNone/>
              <a:defRPr/>
            </a:pPr>
            <a:r>
              <a:rPr kumimoji="0" lang="en-US" sz="2000" kern="1200" cap="none" spc="0" normalizeH="0" baseline="0" noProof="0" dirty="0">
                <a:solidFill>
                  <a:schemeClr val="bg2"/>
                </a:solidFill>
                <a:latin typeface="+mj-lt"/>
                <a:ea typeface="+mj-ea"/>
                <a:cs typeface="+mj-cs"/>
              </a:rPr>
              <a:t>Project management tools and techniques assist project managers and their teams in carrying out work in all knowledge areas. For example, some popular time- management tools and techniques include Gantt charts, project network diagrams, and critical path analysis.</a:t>
            </a:r>
            <a:endParaRPr kumimoji="0" lang="en-US" sz="2000" kern="1200" cap="none" spc="0" normalizeH="0" baseline="0" noProof="0" dirty="0">
              <a:solidFill>
                <a:schemeClr val="bg2"/>
              </a:solidFill>
              <a:latin typeface="+mj-lt"/>
              <a:ea typeface="+mj-ea"/>
              <a:cs typeface="+mj-c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4" name="Content Placeholder 3"/>
          <p:cNvPicPr>
            <a:picLocks noChangeAspect="1"/>
          </p:cNvPicPr>
          <p:nvPr>
            <p:ph idx="1"/>
          </p:nvPr>
        </p:nvPicPr>
        <p:blipFill>
          <a:blip r:embed="rId1"/>
          <a:stretch>
            <a:fillRect/>
          </a:stretch>
        </p:blipFill>
        <p:spPr>
          <a:xfrm>
            <a:off x="0" y="-66675"/>
            <a:ext cx="9137015" cy="6396355"/>
          </a:xfrm>
          <a:prstGeom prst="rect">
            <a:avLst/>
          </a:prstGeom>
        </p:spPr>
      </p:pic>
    </p:spTree>
  </p:cSld>
  <p:clrMapOvr>
    <a:masterClrMapping/>
  </p:clrMapOvr>
</p:sld>
</file>

<file path=ppt/theme/theme1.xml><?xml version="1.0" encoding="utf-8"?>
<a:theme xmlns:a="http://schemas.openxmlformats.org/drawingml/2006/main" name="McGraw-Hill Presentation for PowerPoint">
  <a:themeElements>
    <a:clrScheme name="">
      <a:dk1>
        <a:srgbClr val="000033"/>
      </a:dk1>
      <a:lt1>
        <a:srgbClr val="CCCCFF"/>
      </a:lt1>
      <a:dk2>
        <a:srgbClr val="000066"/>
      </a:dk2>
      <a:lt2>
        <a:srgbClr val="CCCCFF"/>
      </a:lt2>
      <a:accent1>
        <a:srgbClr val="003399"/>
      </a:accent1>
      <a:accent2>
        <a:srgbClr val="CCCCFF"/>
      </a:accent2>
      <a:accent3>
        <a:srgbClr val="AAAAB8"/>
      </a:accent3>
      <a:accent4>
        <a:srgbClr val="AEAEDA"/>
      </a:accent4>
      <a:accent5>
        <a:srgbClr val="AAADCA"/>
      </a:accent5>
      <a:accent6>
        <a:srgbClr val="B9B9E7"/>
      </a:accent6>
      <a:hlink>
        <a:srgbClr val="CCCCFF"/>
      </a:hlink>
      <a:folHlink>
        <a:srgbClr val="CCCCFF"/>
      </a:folHlink>
    </a:clrScheme>
    <a:fontScheme name="McGraw-Hill Presentation for PowerPoint">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McGraw-Hill Presentation for PowerPoint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McGraw-Hill Presentation for PowerPoint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McGraw-Hill Presentation for PowerPoint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McGraw-Hill Presentation for PowerPoint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McGraw-Hill Presentation for PowerPoint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McGraw-Hill Presentation for PowerPoint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McGraw-Hill Presentation for PowerPoint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McGraw-Hill Presentation for PowerPoint 8">
        <a:dk1>
          <a:srgbClr val="000033"/>
        </a:dk1>
        <a:lt1>
          <a:srgbClr val="CCCCFF"/>
        </a:lt1>
        <a:dk2>
          <a:srgbClr val="000066"/>
        </a:dk2>
        <a:lt2>
          <a:srgbClr val="CCCCFF"/>
        </a:lt2>
        <a:accent1>
          <a:srgbClr val="CCCCFF"/>
        </a:accent1>
        <a:accent2>
          <a:srgbClr val="3333CC"/>
        </a:accent2>
        <a:accent3>
          <a:srgbClr val="AAAAB8"/>
        </a:accent3>
        <a:accent4>
          <a:srgbClr val="AEAEDA"/>
        </a:accent4>
        <a:accent5>
          <a:srgbClr val="E2E2FF"/>
        </a:accent5>
        <a:accent6>
          <a:srgbClr val="2D2DB9"/>
        </a:accent6>
        <a:hlink>
          <a:srgbClr val="CCCCFF"/>
        </a:hlink>
        <a:folHlink>
          <a:srgbClr val="B2B2B2"/>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McGraw-Hill Presentation for PowerPoint">
  <a:themeElements>
    <a:clrScheme name="">
      <a:dk1>
        <a:srgbClr val="000033"/>
      </a:dk1>
      <a:lt1>
        <a:srgbClr val="CCCCFF"/>
      </a:lt1>
      <a:dk2>
        <a:srgbClr val="000066"/>
      </a:dk2>
      <a:lt2>
        <a:srgbClr val="CCCCFF"/>
      </a:lt2>
      <a:accent1>
        <a:srgbClr val="003399"/>
      </a:accent1>
      <a:accent2>
        <a:srgbClr val="CCCCFF"/>
      </a:accent2>
      <a:accent3>
        <a:srgbClr val="AAAAB8"/>
      </a:accent3>
      <a:accent4>
        <a:srgbClr val="AEAEDA"/>
      </a:accent4>
      <a:accent5>
        <a:srgbClr val="AAADCA"/>
      </a:accent5>
      <a:accent6>
        <a:srgbClr val="B9B9E7"/>
      </a:accent6>
      <a:hlink>
        <a:srgbClr val="CCCCFF"/>
      </a:hlink>
      <a:folHlink>
        <a:srgbClr val="CCCCFF"/>
      </a:folHlink>
    </a:clrScheme>
    <a:fontScheme name="McGraw-Hill Presentation for PowerPoint">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McGraw-Hill Presentation for PowerPoint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McGraw-Hill Presentation for PowerPoint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McGraw-Hill Presentation for PowerPoint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McGraw-Hill Presentation for PowerPoint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McGraw-Hill Presentation for PowerPoint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McGraw-Hill Presentation for PowerPoint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McGraw-Hill Presentation for PowerPoint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McGraw-Hill Presentation for PowerPoint 8">
        <a:dk1>
          <a:srgbClr val="000033"/>
        </a:dk1>
        <a:lt1>
          <a:srgbClr val="CCCCFF"/>
        </a:lt1>
        <a:dk2>
          <a:srgbClr val="000066"/>
        </a:dk2>
        <a:lt2>
          <a:srgbClr val="CCCCFF"/>
        </a:lt2>
        <a:accent1>
          <a:srgbClr val="CCCCFF"/>
        </a:accent1>
        <a:accent2>
          <a:srgbClr val="3333CC"/>
        </a:accent2>
        <a:accent3>
          <a:srgbClr val="AAAAB8"/>
        </a:accent3>
        <a:accent4>
          <a:srgbClr val="AEAEDA"/>
        </a:accent4>
        <a:accent5>
          <a:srgbClr val="E2E2FF"/>
        </a:accent5>
        <a:accent6>
          <a:srgbClr val="2D2DB9"/>
        </a:accent6>
        <a:hlink>
          <a:srgbClr val="CCCCFF"/>
        </a:hlink>
        <a:folHlink>
          <a:srgbClr val="B2B2B2"/>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6924</Words>
  <Application>WPS Presentation</Application>
  <PresentationFormat>On-screen Show (4:3)</PresentationFormat>
  <Paragraphs>170</Paragraphs>
  <Slides>40</Slides>
  <Notes>8</Notes>
  <HiddenSlides>0</HiddenSlides>
  <MMClips>0</MMClips>
  <ScaleCrop>false</ScaleCrop>
  <HeadingPairs>
    <vt:vector size="6" baseType="variant">
      <vt:variant>
        <vt:lpstr>已用的字体</vt:lpstr>
      </vt:variant>
      <vt:variant>
        <vt:i4>15</vt:i4>
      </vt:variant>
      <vt:variant>
        <vt:lpstr>主题</vt:lpstr>
      </vt:variant>
      <vt:variant>
        <vt:i4>2</vt:i4>
      </vt:variant>
      <vt:variant>
        <vt:lpstr>幻灯片标题</vt:lpstr>
      </vt:variant>
      <vt:variant>
        <vt:i4>40</vt:i4>
      </vt:variant>
    </vt:vector>
  </HeadingPairs>
  <TitlesOfParts>
    <vt:vector size="57" baseType="lpstr">
      <vt:lpstr>Arial</vt:lpstr>
      <vt:lpstr>SimSun</vt:lpstr>
      <vt:lpstr>Wingdings</vt:lpstr>
      <vt:lpstr>Times New Roman</vt:lpstr>
      <vt:lpstr>Book Antiqua</vt:lpstr>
      <vt:lpstr>Tahoma</vt:lpstr>
      <vt:lpstr>Microsoft YaHei</vt:lpstr>
      <vt:lpstr>Arial Unicode MS</vt:lpstr>
      <vt:lpstr>Marlett</vt:lpstr>
      <vt:lpstr>Roboto Black</vt:lpstr>
      <vt:lpstr>Segoe Print</vt:lpstr>
      <vt:lpstr>Roboto</vt:lpstr>
      <vt:lpstr>Roboto Condensed</vt:lpstr>
      <vt:lpstr>Wide Latin</vt:lpstr>
      <vt:lpstr>Calibri</vt:lpstr>
      <vt:lpstr>McGraw-Hill Presentation for PowerPoint</vt:lpstr>
      <vt:lpstr>1_McGraw-Hill Presentation for PowerPoint</vt:lpstr>
      <vt:lpstr>PowerPoint 演示文稿</vt:lpstr>
      <vt:lpstr>Objectives – Lecture 2 </vt:lpstr>
      <vt:lpstr>Project Management Tools</vt:lpstr>
      <vt:lpstr>Why Use Project Management Tools and Techniques?</vt:lpstr>
      <vt:lpstr>Project Management Tools and Techniques</vt:lpstr>
      <vt:lpstr>Super Tools</vt:lpstr>
      <vt:lpstr>PM Tools: Software</vt:lpstr>
      <vt:lpstr>PM tools and techniques</vt:lpstr>
      <vt:lpstr>PowerPoint 演示文稿</vt:lpstr>
      <vt:lpstr>Tools: Gantt Chart</vt:lpstr>
      <vt:lpstr>Tools: Network Diagram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University of Brighton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project management</dc:title>
  <dc:creator>Bob Hughes</dc:creator>
  <cp:lastModifiedBy>Muhammad Minhal Raza</cp:lastModifiedBy>
  <cp:revision>37</cp:revision>
  <dcterms:created xsi:type="dcterms:W3CDTF">2005-07-08T09:37:00Z</dcterms:created>
  <dcterms:modified xsi:type="dcterms:W3CDTF">2024-09-03T07:01:09Z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A2236B7C42844A25901DDAD672391B57_13</vt:lpwstr>
  </property>
  <property fmtid="{D5CDD505-2E9C-101B-9397-08002B2CF9AE}" pid="3" name="KSOProductBuildVer">
    <vt:lpwstr>1033-12.2.0.17562</vt:lpwstr>
  </property>
</Properties>
</file>