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7" r:id="rId45"/>
    <p:sldId id="298" r:id="rId46"/>
    <p:sldId id="299" r:id="rId47"/>
    <p:sldId id="301" r:id="rId48"/>
    <p:sldId id="304" r:id="rId49"/>
    <p:sldId id="305" r:id="rId50"/>
  </p:sldIdLst>
  <p:sldSz cx="12192000" cy="6858000"/>
  <p:notesSz cx="6858000" cy="9144000"/>
  <p:embeddedFontLst>
    <p:embeddedFont>
      <p:font typeface="Tahoma" panose="020B0604030504040204"/>
      <p:regular r:id="rId54"/>
    </p:embeddedFont>
    <p:embeddedFont>
      <p:font typeface="Book Antiqua" panose="02040602050305030304"/>
      <p:regular r:id="rId55"/>
    </p:embeddedFont>
    <p:embeddedFont>
      <p:font typeface="Calibri" panose="020F0502020204030204"/>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font" Target="fonts/font6.fntdata"/><Relationship Id="rId58" Type="http://schemas.openxmlformats.org/officeDocument/2006/relationships/font" Target="fonts/font5.fntdata"/><Relationship Id="rId57" Type="http://schemas.openxmlformats.org/officeDocument/2006/relationships/font" Target="fonts/font4.fntdata"/><Relationship Id="rId56" Type="http://schemas.openxmlformats.org/officeDocument/2006/relationships/font" Target="fonts/font3.fntdata"/><Relationship Id="rId55" Type="http://schemas.openxmlformats.org/officeDocument/2006/relationships/font" Target="fonts/font2.fntdata"/><Relationship Id="rId54" Type="http://schemas.openxmlformats.org/officeDocument/2006/relationships/font" Target="fonts/font1.fntdata"/><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4" Type="http://schemas.openxmlformats.org/officeDocument/2006/relationships/hyperlink" Target="https://www.projectmanager.com/blog/wbs-dictionary" TargetMode="External"/><Relationship Id="rId3" Type="http://schemas.openxmlformats.org/officeDocument/2006/relationships/hyperlink" Target="https://www.projectmanager.com/work-breakdown-structure"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fld>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4" name="Google Shape;214;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Project Managers must not only strive to meet specific scope, time, cost and quality goals of projects, they must also facilitate the entire process to meet the needs and expectations of the people involved in or effected by project activities.</a:t>
            </a:r>
            <a:endParaRPr lang="en-US"/>
          </a:p>
          <a:p>
            <a:pPr marL="0" lvl="0" indent="0" algn="l" rtl="0">
              <a:spcBef>
                <a:spcPts val="0"/>
              </a:spcBef>
              <a:spcAft>
                <a:spcPts val="0"/>
              </a:spcAft>
              <a:buNone/>
            </a:pPr>
          </a:p>
        </p:txBody>
      </p:sp>
      <p:sp>
        <p:nvSpPr>
          <p:cNvPr id="239" name="Google Shape;239;p1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panose="020F0502020204030204"/>
              <a:buNone/>
            </a:pPr>
            <a:fld id="{00000000-1234-1234-1234-123412341234}" type="slidenum">
              <a:rPr lang="en-US" sz="1200"/>
            </a:fld>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7" name="Google Shape;257;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2fe654d6980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 name="Google Shape;263;g2fe654d6980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307975" algn="l" rtl="0">
              <a:spcBef>
                <a:spcPts val="0"/>
              </a:spcBef>
              <a:spcAft>
                <a:spcPts val="0"/>
              </a:spcAft>
              <a:buClr>
                <a:schemeClr val="dk1"/>
              </a:buClr>
              <a:buSzPts val="1250"/>
              <a:buFont typeface="Arial" panose="020B0604020202020204"/>
              <a:buChar char="●"/>
            </a:pPr>
            <a:r>
              <a:rPr lang="en-US" sz="1250">
                <a:latin typeface="Arial" panose="020B0604020202020204"/>
                <a:ea typeface="Arial" panose="020B0604020202020204"/>
                <a:cs typeface="Arial" panose="020B0604020202020204"/>
                <a:sym typeface="Arial" panose="020B0604020202020204"/>
              </a:rPr>
              <a:t>This process is essential to ensure that the project includes </a:t>
            </a:r>
            <a:r>
              <a:rPr lang="en-US" sz="1250" b="1">
                <a:latin typeface="Arial" panose="020B0604020202020204"/>
                <a:ea typeface="Arial" panose="020B0604020202020204"/>
                <a:cs typeface="Arial" panose="020B0604020202020204"/>
                <a:sym typeface="Arial" panose="020B0604020202020204"/>
              </a:rPr>
              <a:t>all</a:t>
            </a:r>
            <a:r>
              <a:rPr lang="en-US" sz="1250">
                <a:latin typeface="Arial" panose="020B0604020202020204"/>
                <a:ea typeface="Arial" panose="020B0604020202020204"/>
                <a:cs typeface="Arial" panose="020B0604020202020204"/>
                <a:sym typeface="Arial" panose="020B0604020202020204"/>
              </a:rPr>
              <a:t> the necessary </a:t>
            </a:r>
            <a:r>
              <a:rPr lang="en-US" sz="1250" b="1">
                <a:latin typeface="Arial" panose="020B0604020202020204"/>
                <a:ea typeface="Arial" panose="020B0604020202020204"/>
                <a:cs typeface="Arial" panose="020B0604020202020204"/>
                <a:sym typeface="Arial" panose="020B0604020202020204"/>
              </a:rPr>
              <a:t>work</a:t>
            </a:r>
            <a:r>
              <a:rPr lang="en-US" sz="1250">
                <a:latin typeface="Arial" panose="020B0604020202020204"/>
                <a:ea typeface="Arial" panose="020B0604020202020204"/>
                <a:cs typeface="Arial" panose="020B0604020202020204"/>
                <a:sym typeface="Arial" panose="020B0604020202020204"/>
              </a:rPr>
              <a:t> while excluding any unnecessary </a:t>
            </a:r>
            <a:r>
              <a:rPr lang="en-US" sz="1250" b="1">
                <a:latin typeface="Arial" panose="020B0604020202020204"/>
                <a:ea typeface="Arial" panose="020B0604020202020204"/>
                <a:cs typeface="Arial" panose="020B0604020202020204"/>
                <a:sym typeface="Arial" panose="020B0604020202020204"/>
              </a:rPr>
              <a:t>work</a:t>
            </a:r>
            <a:r>
              <a:rPr lang="en-US" sz="1250">
                <a:latin typeface="Arial" panose="020B0604020202020204"/>
                <a:ea typeface="Arial" panose="020B0604020202020204"/>
                <a:cs typeface="Arial" panose="020B0604020202020204"/>
                <a:sym typeface="Arial" panose="020B0604020202020204"/>
              </a:rPr>
              <a:t>.</a:t>
            </a:r>
            <a:endParaRPr sz="1350">
              <a:highlight>
                <a:srgbClr val="ECF1F7"/>
              </a:highlight>
              <a:latin typeface="Arial" panose="020B0604020202020204"/>
              <a:ea typeface="Arial" panose="020B0604020202020204"/>
              <a:cs typeface="Arial" panose="020B0604020202020204"/>
              <a:sym typeface="Arial" panose="020B0604020202020204"/>
            </a:endParaRPr>
          </a:p>
          <a:p>
            <a:pPr marL="457200" lvl="0" indent="-314325" algn="l" rtl="0">
              <a:spcBef>
                <a:spcPts val="0"/>
              </a:spcBef>
              <a:spcAft>
                <a:spcPts val="0"/>
              </a:spcAft>
              <a:buClr>
                <a:schemeClr val="dk1"/>
              </a:buClr>
              <a:buSzPts val="1350"/>
              <a:buFont typeface="Arial" panose="020B0604020202020204"/>
              <a:buChar char="●"/>
            </a:pPr>
            <a:r>
              <a:rPr lang="en-US" sz="1350">
                <a:highlight>
                  <a:srgbClr val="ECF1F7"/>
                </a:highlight>
                <a:latin typeface="Arial" panose="020B0604020202020204"/>
                <a:ea typeface="Arial" panose="020B0604020202020204"/>
                <a:cs typeface="Arial" panose="020B0604020202020204"/>
                <a:sym typeface="Arial" panose="020B0604020202020204"/>
              </a:rPr>
              <a:t>A scope baseline is an approved version of your project scope, which is documented in a scope statement, </a:t>
            </a:r>
            <a:r>
              <a:rPr lang="en-US" sz="1350">
                <a:highlight>
                  <a:srgbClr val="ECF1F7"/>
                </a:highlight>
                <a:uFill>
                  <a:noFill/>
                </a:uFill>
                <a:latin typeface="Arial" panose="020B0604020202020204"/>
                <a:ea typeface="Arial" panose="020B0604020202020204"/>
                <a:cs typeface="Arial" panose="020B0604020202020204"/>
                <a:sym typeface="Arial" panose="020B0604020202020204"/>
                <a:hlinkClick r:id="rId3"/>
              </a:rPr>
              <a:t>work breakdown structure (WBS)</a:t>
            </a:r>
            <a:r>
              <a:rPr lang="en-US" sz="1350">
                <a:highlight>
                  <a:srgbClr val="ECF1F7"/>
                </a:highlight>
                <a:latin typeface="Arial" panose="020B0604020202020204"/>
                <a:ea typeface="Arial" panose="020B0604020202020204"/>
                <a:cs typeface="Arial" panose="020B0604020202020204"/>
                <a:sym typeface="Arial" panose="020B0604020202020204"/>
              </a:rPr>
              <a:t> and </a:t>
            </a:r>
            <a:r>
              <a:rPr lang="en-US" sz="1350">
                <a:highlight>
                  <a:srgbClr val="ECF1F7"/>
                </a:highlight>
                <a:uFill>
                  <a:noFill/>
                </a:uFill>
                <a:latin typeface="Arial" panose="020B0604020202020204"/>
                <a:ea typeface="Arial" panose="020B0604020202020204"/>
                <a:cs typeface="Arial" panose="020B0604020202020204"/>
                <a:sym typeface="Arial" panose="020B0604020202020204"/>
                <a:hlinkClick r:id="rId4"/>
              </a:rPr>
              <a:t>WBS dictionary</a:t>
            </a:r>
            <a:r>
              <a:rPr lang="en-US" sz="1350">
                <a:highlight>
                  <a:srgbClr val="ECF1F7"/>
                </a:highlight>
                <a:latin typeface="Arial" panose="020B0604020202020204"/>
                <a:ea typeface="Arial" panose="020B0604020202020204"/>
                <a:cs typeface="Arial" panose="020B0604020202020204"/>
                <a:sym typeface="Arial" panose="020B0604020202020204"/>
              </a:rPr>
              <a:t>. </a:t>
            </a:r>
            <a:endParaRPr sz="1350">
              <a:highlight>
                <a:srgbClr val="ECF1F7"/>
              </a:highlight>
              <a:latin typeface="Arial" panose="020B0604020202020204"/>
              <a:ea typeface="Arial" panose="020B0604020202020204"/>
              <a:cs typeface="Arial" panose="020B0604020202020204"/>
              <a:sym typeface="Arial" panose="020B0604020202020204"/>
            </a:endParaRPr>
          </a:p>
          <a:p>
            <a:pPr marL="457200" lvl="0" indent="-314325" algn="l" rtl="0">
              <a:spcBef>
                <a:spcPts val="0"/>
              </a:spcBef>
              <a:spcAft>
                <a:spcPts val="0"/>
              </a:spcAft>
              <a:buClr>
                <a:schemeClr val="dk1"/>
              </a:buClr>
              <a:buSzPts val="1350"/>
              <a:buFont typeface="Arial" panose="020B0604020202020204"/>
              <a:buChar char="●"/>
            </a:pPr>
            <a:r>
              <a:rPr lang="en-US" sz="1350">
                <a:highlight>
                  <a:srgbClr val="ECF1F7"/>
                </a:highlight>
                <a:latin typeface="Arial" panose="020B0604020202020204"/>
                <a:ea typeface="Arial" panose="020B0604020202020204"/>
                <a:cs typeface="Arial" panose="020B0604020202020204"/>
                <a:sym typeface="Arial" panose="020B0604020202020204"/>
              </a:rPr>
              <a:t>The scope baseline is used as a reference to monitor project progress and compare actual versus planned results.</a:t>
            </a:r>
            <a:endParaRPr sz="1350">
              <a:highlight>
                <a:srgbClr val="ECF1F7"/>
              </a:highlight>
              <a:latin typeface="Arial" panose="020B0604020202020204"/>
              <a:ea typeface="Arial" panose="020B0604020202020204"/>
              <a:cs typeface="Arial" panose="020B0604020202020204"/>
              <a:sym typeface="Arial" panose="020B0604020202020204"/>
            </a:endParaRPr>
          </a:p>
          <a:p>
            <a:pPr marL="457200" lvl="0" indent="-314325" algn="l" rtl="0">
              <a:spcBef>
                <a:spcPts val="0"/>
              </a:spcBef>
              <a:spcAft>
                <a:spcPts val="0"/>
              </a:spcAft>
              <a:buSzPts val="1350"/>
              <a:buFont typeface="Arial" panose="020B0604020202020204"/>
              <a:buChar char="●"/>
            </a:pPr>
            <a:r>
              <a:rPr lang="en-US" sz="1350">
                <a:solidFill>
                  <a:srgbClr val="101423"/>
                </a:solidFill>
                <a:highlight>
                  <a:srgbClr val="ECF1F7"/>
                </a:highlight>
                <a:latin typeface="Arial" panose="020B0604020202020204"/>
                <a:ea typeface="Arial" panose="020B0604020202020204"/>
                <a:cs typeface="Arial" panose="020B0604020202020204"/>
                <a:sym typeface="Arial" panose="020B0604020202020204"/>
              </a:rPr>
              <a:t>A WBS dictionary is where the details of the tasks, activities, and deliverables of the work breakdown structure are located</a:t>
            </a:r>
            <a:r>
              <a:rPr lang="en-US" sz="1350">
                <a:solidFill>
                  <a:srgbClr val="101423"/>
                </a:solidFill>
                <a:highlight>
                  <a:srgbClr val="ECF1F7"/>
                </a:highlight>
                <a:latin typeface="Arial" panose="020B0604020202020204"/>
                <a:ea typeface="Arial" panose="020B0604020202020204"/>
                <a:cs typeface="Arial" panose="020B0604020202020204"/>
                <a:sym typeface="Arial" panose="020B0604020202020204"/>
              </a:rPr>
              <a:t>.</a:t>
            </a:r>
            <a:endParaRPr sz="1350">
              <a:highlight>
                <a:srgbClr val="ECF1F7"/>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25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250">
              <a:highlight>
                <a:srgbClr val="FFFFFF"/>
              </a:highlight>
              <a:latin typeface="Arial" panose="020B0604020202020204"/>
              <a:ea typeface="Arial" panose="020B0604020202020204"/>
              <a:cs typeface="Arial" panose="020B0604020202020204"/>
              <a:sym typeface="Arial" panose="020B0604020202020204"/>
            </a:endParaRPr>
          </a:p>
        </p:txBody>
      </p:sp>
      <p:sp>
        <p:nvSpPr>
          <p:cNvPr id="269" name="Google Shape;269;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2fe654d6980_0_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50">
              <a:highlight>
                <a:srgbClr val="FFFFFF"/>
              </a:highlight>
              <a:latin typeface="Arial" panose="020B0604020202020204"/>
              <a:ea typeface="Arial" panose="020B0604020202020204"/>
              <a:cs typeface="Arial" panose="020B0604020202020204"/>
              <a:sym typeface="Arial" panose="020B0604020202020204"/>
            </a:endParaRPr>
          </a:p>
        </p:txBody>
      </p:sp>
      <p:sp>
        <p:nvSpPr>
          <p:cNvPr id="275" name="Google Shape;275;g2fe654d6980_0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2fe654d6980_0_1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7" name="Google Shape;287;g2fe654d6980_0_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3" name="Google Shape;293;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2fe654d6980_0_2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g2fe654d6980_0_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2fe654d6980_0_4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g2fe654d6980_0_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7" name="Google Shape;317;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g2fe654d6980_0_5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3" name="Google Shape;323;g2fe654d6980_0_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49 processes, 10 knowledge areas</a:t>
            </a:r>
            <a:endParaRPr lang="en-US"/>
          </a:p>
        </p:txBody>
      </p:sp>
      <p:sp>
        <p:nvSpPr>
          <p:cNvPr id="159" name="Google Shape;159;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9" name="Google Shape;329;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2fe654d6980_0_6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5" name="Google Shape;335;g2fe654d6980_0_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rgbClr val="4D5156"/>
                </a:solidFill>
                <a:highlight>
                  <a:srgbClr val="FFFFFF"/>
                </a:highlight>
                <a:latin typeface="Arial" panose="020B0604020202020204"/>
                <a:ea typeface="Arial" panose="020B0604020202020204"/>
                <a:cs typeface="Arial" panose="020B0604020202020204"/>
                <a:sym typeface="Arial" panose="020B0604020202020204"/>
              </a:rPr>
              <a:t>A </a:t>
            </a:r>
            <a:r>
              <a:rPr lang="en-US" sz="1050" b="1">
                <a:solidFill>
                  <a:srgbClr val="5F6368"/>
                </a:solidFill>
                <a:highlight>
                  <a:srgbClr val="FFFFFF"/>
                </a:highlight>
                <a:latin typeface="Arial" panose="020B0604020202020204"/>
                <a:ea typeface="Arial" panose="020B0604020202020204"/>
                <a:cs typeface="Arial" panose="020B0604020202020204"/>
                <a:sym typeface="Arial" panose="020B0604020202020204"/>
              </a:rPr>
              <a:t>risk response plan</a:t>
            </a:r>
            <a:r>
              <a:rPr lang="en-US" sz="1050">
                <a:solidFill>
                  <a:srgbClr val="4D5156"/>
                </a:solidFill>
                <a:highlight>
                  <a:srgbClr val="FFFFFF"/>
                </a:highlight>
                <a:latin typeface="Arial" panose="020B0604020202020204"/>
                <a:ea typeface="Arial" panose="020B0604020202020204"/>
                <a:cs typeface="Arial" panose="020B0604020202020204"/>
                <a:sym typeface="Arial" panose="020B0604020202020204"/>
              </a:rPr>
              <a:t> is a document that explains the strategies that would be taken to mitigate negative project risks.</a:t>
            </a:r>
            <a:endParaRPr lang="en-US" sz="1050">
              <a:solidFill>
                <a:srgbClr val="4D5156"/>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341" name="Google Shape;341;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2fe654d6980_0_6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g2fe654d6980_0_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3" name="Google Shape;353;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g2fe654d6980_0_7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9" name="Google Shape;359;g2fe654d6980_0_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5" name="Google Shape;365;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g2fe654d6980_0_8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1" name="Google Shape;371;g2fe654d6980_0_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2fdf97de495_1_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7" name="Google Shape;377;g2fdf97de495_1_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panose="020F0502020204030204"/>
              <a:buNone/>
            </a:pPr>
            <a:r>
              <a:rPr lang="en-US"/>
              <a:t>A </a:t>
            </a:r>
            <a:r>
              <a:rPr lang="en-US" b="1"/>
              <a:t>process</a:t>
            </a:r>
            <a:r>
              <a:rPr lang="en-US"/>
              <a:t> is a series of actions directed toward a particular result</a:t>
            </a:r>
            <a:endParaRPr lang="en-US"/>
          </a:p>
          <a:p>
            <a:pPr marL="0" marR="0" lvl="0" indent="0" algn="l" rtl="0">
              <a:lnSpc>
                <a:spcPct val="100000"/>
              </a:lnSpc>
              <a:spcBef>
                <a:spcPts val="0"/>
              </a:spcBef>
              <a:spcAft>
                <a:spcPts val="0"/>
              </a:spcAft>
              <a:buClr>
                <a:schemeClr val="dk1"/>
              </a:buClr>
              <a:buSzPts val="1200"/>
              <a:buFont typeface="Calibri" panose="020F0502020204030204"/>
              <a:buNone/>
            </a:pPr>
            <a:r>
              <a:rPr lang="en-US" sz="1200">
                <a:solidFill>
                  <a:schemeClr val="dk1"/>
                </a:solidFill>
                <a:latin typeface="Calibri" panose="020F0502020204030204"/>
                <a:ea typeface="Calibri" panose="020F0502020204030204"/>
                <a:cs typeface="Calibri" panose="020F0502020204030204"/>
                <a:sym typeface="Calibri" panose="020F0502020204030204"/>
              </a:rPr>
              <a:t>Process groups and their constituent processes are guides for applying appropriate project management knowledge and skills during the project.’</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
        <p:nvSpPr>
          <p:cNvPr id="166" name="Google Shape;166;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9" name="Google Shape;389;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p38:notes"/>
          <p:cNvSpPr/>
          <p:nvPr>
            <p:ph type="sldImg" idx="2"/>
          </p:nvPr>
        </p:nvSpPr>
        <p:spPr>
          <a:xfrm>
            <a:off x="830263" y="787400"/>
            <a:ext cx="5664200" cy="4248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0" name="Google Shape;190;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84"/>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4"/>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ahoma" panose="020B0604030504040204"/>
              <a:buNone/>
              <a:defRPr sz="2400"/>
            </a:lvl1pPr>
            <a:lvl2pPr lvl="1" algn="ctr">
              <a:spcBef>
                <a:spcPts val="400"/>
              </a:spcBef>
              <a:spcAft>
                <a:spcPts val="0"/>
              </a:spcAft>
              <a:buClr>
                <a:schemeClr val="dk1"/>
              </a:buClr>
              <a:buSzPts val="2000"/>
              <a:buFont typeface="Tahoma" panose="020B0604030504040204"/>
              <a:buNone/>
              <a:defRPr sz="2000"/>
            </a:lvl2pPr>
            <a:lvl3pPr lvl="2" algn="ctr">
              <a:spcBef>
                <a:spcPts val="360"/>
              </a:spcBef>
              <a:spcAft>
                <a:spcPts val="0"/>
              </a:spcAft>
              <a:buClr>
                <a:schemeClr val="dk1"/>
              </a:buClr>
              <a:buSzPts val="1800"/>
              <a:buFont typeface="Tahoma" panose="020B0604030504040204"/>
              <a:buNone/>
              <a:defRPr sz="1800"/>
            </a:lvl3pPr>
            <a:lvl4pPr lvl="3" algn="ctr">
              <a:spcBef>
                <a:spcPts val="320"/>
              </a:spcBef>
              <a:spcAft>
                <a:spcPts val="0"/>
              </a:spcAft>
              <a:buClr>
                <a:schemeClr val="dk1"/>
              </a:buClr>
              <a:buSzPts val="1600"/>
              <a:buFont typeface="Tahoma" panose="020B0604030504040204"/>
              <a:buNone/>
              <a:defRPr sz="1600"/>
            </a:lvl4pPr>
            <a:lvl5pPr lvl="4" algn="ctr">
              <a:spcBef>
                <a:spcPts val="320"/>
              </a:spcBef>
              <a:spcAft>
                <a:spcPts val="0"/>
              </a:spcAft>
              <a:buClr>
                <a:schemeClr val="dk1"/>
              </a:buClr>
              <a:buSzPts val="1600"/>
              <a:buFont typeface="Tahoma" panose="020B0604030504040204"/>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84"/>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55" name="Shape 55"/>
        <p:cNvGrpSpPr/>
        <p:nvPr/>
      </p:nvGrpSpPr>
      <p:grpSpPr>
        <a:xfrm>
          <a:off x="0" y="0"/>
          <a:ext cx="0" cy="0"/>
          <a:chOff x="0" y="0"/>
          <a:chExt cx="0" cy="0"/>
        </a:xfrm>
      </p:grpSpPr>
      <p:sp>
        <p:nvSpPr>
          <p:cNvPr id="56" name="Google Shape;56;p97"/>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7"/>
          <p:cNvSpPr/>
          <p:nvPr>
            <p:ph type="pic" idx="2"/>
          </p:nvPr>
        </p:nvSpPr>
        <p:spPr>
          <a:xfrm>
            <a:off x="5183717" y="987425"/>
            <a:ext cx="6172200" cy="4873625"/>
          </a:xfrm>
          <a:prstGeom prst="rect">
            <a:avLst/>
          </a:prstGeom>
          <a:noFill/>
          <a:ln>
            <a:noFill/>
          </a:ln>
        </p:spPr>
      </p:sp>
      <p:sp>
        <p:nvSpPr>
          <p:cNvPr id="58" name="Google Shape;58;p97"/>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ahoma" panose="020B0604030504040204"/>
              <a:buNone/>
              <a:defRPr sz="1600"/>
            </a:lvl1pPr>
            <a:lvl2pPr marL="914400" lvl="1" indent="-228600" algn="l">
              <a:spcBef>
                <a:spcPts val="280"/>
              </a:spcBef>
              <a:spcAft>
                <a:spcPts val="0"/>
              </a:spcAft>
              <a:buClr>
                <a:schemeClr val="dk1"/>
              </a:buClr>
              <a:buSzPts val="1400"/>
              <a:buFont typeface="Tahoma" panose="020B0604030504040204"/>
              <a:buNone/>
              <a:defRPr sz="1400"/>
            </a:lvl2pPr>
            <a:lvl3pPr marL="1371600" lvl="2" indent="-228600" algn="l">
              <a:spcBef>
                <a:spcPts val="240"/>
              </a:spcBef>
              <a:spcAft>
                <a:spcPts val="0"/>
              </a:spcAft>
              <a:buClr>
                <a:schemeClr val="dk1"/>
              </a:buClr>
              <a:buSzPts val="1200"/>
              <a:buFont typeface="Tahoma" panose="020B0604030504040204"/>
              <a:buNone/>
              <a:defRPr sz="1200"/>
            </a:lvl3pPr>
            <a:lvl4pPr marL="1828800" lvl="3" indent="-228600" algn="l">
              <a:spcBef>
                <a:spcPts val="200"/>
              </a:spcBef>
              <a:spcAft>
                <a:spcPts val="0"/>
              </a:spcAft>
              <a:buClr>
                <a:schemeClr val="dk1"/>
              </a:buClr>
              <a:buSzPts val="1000"/>
              <a:buFont typeface="Tahoma" panose="020B0604030504040204"/>
              <a:buNone/>
              <a:defRPr sz="1000"/>
            </a:lvl4pPr>
            <a:lvl5pPr marL="2286000" lvl="4" indent="-228600" algn="l">
              <a:spcBef>
                <a:spcPts val="200"/>
              </a:spcBef>
              <a:spcAft>
                <a:spcPts val="0"/>
              </a:spcAft>
              <a:buClr>
                <a:schemeClr val="dk1"/>
              </a:buClr>
              <a:buSzPts val="1000"/>
              <a:buFont typeface="Tahoma" panose="020B0604030504040204"/>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59" name="Google Shape;59;p97"/>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0" name="Shape 60"/>
        <p:cNvGrpSpPr/>
        <p:nvPr/>
      </p:nvGrpSpPr>
      <p:grpSpPr>
        <a:xfrm>
          <a:off x="0" y="0"/>
          <a:ext cx="0" cy="0"/>
          <a:chOff x="0" y="0"/>
          <a:chExt cx="0" cy="0"/>
        </a:xfrm>
      </p:grpSpPr>
      <p:sp>
        <p:nvSpPr>
          <p:cNvPr id="61" name="Google Shape;61;p98"/>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98"/>
          <p:cNvSpPr txBox="1"/>
          <p:nvPr>
            <p:ph type="body" idx="1"/>
          </p:nvPr>
        </p:nvSpPr>
        <p:spPr>
          <a:xfrm rot="5400000">
            <a:off x="4038600" y="-1143000"/>
            <a:ext cx="4114800" cy="10363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3" name="Google Shape;63;p98"/>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64" name="Shape 64"/>
        <p:cNvGrpSpPr/>
        <p:nvPr/>
      </p:nvGrpSpPr>
      <p:grpSpPr>
        <a:xfrm>
          <a:off x="0" y="0"/>
          <a:ext cx="0" cy="0"/>
          <a:chOff x="0" y="0"/>
          <a:chExt cx="0" cy="0"/>
        </a:xfrm>
      </p:grpSpPr>
      <p:sp>
        <p:nvSpPr>
          <p:cNvPr id="65" name="Google Shape;65;p99"/>
          <p:cNvSpPr txBox="1"/>
          <p:nvPr>
            <p:ph type="title"/>
          </p:nvPr>
        </p:nvSpPr>
        <p:spPr>
          <a:xfrm rot="5400000">
            <a:off x="7239000" y="2057400"/>
            <a:ext cx="5486400" cy="259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9"/>
          <p:cNvSpPr txBox="1"/>
          <p:nvPr>
            <p:ph type="body" idx="1"/>
          </p:nvPr>
        </p:nvSpPr>
        <p:spPr>
          <a:xfrm rot="5400000">
            <a:off x="1955800" y="-431800"/>
            <a:ext cx="5486400" cy="756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7" name="Google Shape;67;p99"/>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68" name="Shape 68"/>
        <p:cNvGrpSpPr/>
        <p:nvPr/>
      </p:nvGrpSpPr>
      <p:grpSpPr>
        <a:xfrm>
          <a:off x="0" y="0"/>
          <a:ext cx="0" cy="0"/>
          <a:chOff x="0" y="0"/>
          <a:chExt cx="0" cy="0"/>
        </a:xfrm>
      </p:grpSpPr>
      <p:sp>
        <p:nvSpPr>
          <p:cNvPr id="69" name="Google Shape;69;p100"/>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00"/>
          <p:cNvSpPr txBox="1"/>
          <p:nvPr>
            <p:ph type="body" idx="1"/>
          </p:nvPr>
        </p:nvSpPr>
        <p:spPr>
          <a:xfrm>
            <a:off x="9144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1" name="Google Shape;71;p100"/>
          <p:cNvSpPr txBox="1"/>
          <p:nvPr>
            <p:ph type="body" idx="2"/>
          </p:nvPr>
        </p:nvSpPr>
        <p:spPr>
          <a:xfrm>
            <a:off x="61976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2" name="Google Shape;72;p100"/>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79" name="Shape 79"/>
        <p:cNvGrpSpPr/>
        <p:nvPr/>
      </p:nvGrpSpPr>
      <p:grpSpPr>
        <a:xfrm>
          <a:off x="0" y="0"/>
          <a:ext cx="0" cy="0"/>
          <a:chOff x="0" y="0"/>
          <a:chExt cx="0" cy="0"/>
        </a:xfrm>
      </p:grpSpPr>
      <p:sp>
        <p:nvSpPr>
          <p:cNvPr id="80" name="Google Shape;80;p87"/>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87"/>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2" name="Google Shape;82;p87"/>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3" name="Shape 83"/>
        <p:cNvGrpSpPr/>
        <p:nvPr/>
      </p:nvGrpSpPr>
      <p:grpSpPr>
        <a:xfrm>
          <a:off x="0" y="0"/>
          <a:ext cx="0" cy="0"/>
          <a:chOff x="0" y="0"/>
          <a:chExt cx="0" cy="0"/>
        </a:xfrm>
      </p:grpSpPr>
      <p:sp>
        <p:nvSpPr>
          <p:cNvPr id="84" name="Google Shape;84;p88"/>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88"/>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标题和内容">
  <p:cSld name="标题和内容">
    <p:bg>
      <p:bgPr>
        <a:solidFill>
          <a:srgbClr val="CEF6D5"/>
        </a:solidFill>
        <a:effectLst/>
      </p:bgPr>
    </p:bg>
    <p:spTree>
      <p:nvGrpSpPr>
        <p:cNvPr id="86" name="Shape 86"/>
        <p:cNvGrpSpPr/>
        <p:nvPr/>
      </p:nvGrpSpPr>
      <p:grpSpPr>
        <a:xfrm>
          <a:off x="0" y="0"/>
          <a:ext cx="0" cy="0"/>
          <a:chOff x="0" y="0"/>
          <a:chExt cx="0" cy="0"/>
        </a:xfrm>
      </p:grpSpPr>
      <p:sp>
        <p:nvSpPr>
          <p:cNvPr id="87" name="Google Shape;87;p91"/>
          <p:cNvSpPr txBox="1"/>
          <p:nvPr>
            <p:ph type="body" idx="1"/>
          </p:nvPr>
        </p:nvSpPr>
        <p:spPr>
          <a:xfrm>
            <a:off x="1016000" y="1600200"/>
            <a:ext cx="10672064"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8" name="Google Shape;88;p91"/>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91"/>
          <p:cNvSpPr txBox="1"/>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Tahoma" panose="020B0604030504040204"/>
                <a:ea typeface="Tahoma" panose="020B0604030504040204"/>
                <a:cs typeface="Tahoma" panose="020B0604030504040204"/>
                <a:sym typeface="Tahoma" panose="020B0604030504040204"/>
              </a:defRPr>
            </a:lvl1pPr>
            <a:lvl2pPr marR="0" lvl="1"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2pPr>
            <a:lvl3pPr marR="0" lvl="2"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3pPr>
            <a:lvl4pPr marR="0" lvl="3"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4pPr>
            <a:lvl5pPr marR="0" lvl="4"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5pPr>
            <a:lvl6pPr marR="0" lvl="5"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6pPr>
            <a:lvl7pPr marR="0" lvl="6"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7pPr>
            <a:lvl8pPr marR="0" lvl="7"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8pPr>
            <a:lvl9pPr marR="0" lvl="8"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9pPr>
          </a:lstStyle>
          <a:p/>
        </p:txBody>
      </p:sp>
      <p:sp>
        <p:nvSpPr>
          <p:cNvPr id="90" name="Google Shape;90;p91"/>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
        <p:nvSpPr>
          <p:cNvPr id="91" name="Google Shape;91;p91"/>
          <p:cNvSpPr txBox="1"/>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Tahoma" panose="020B0604030504040204"/>
                <a:ea typeface="Tahoma" panose="020B0604030504040204"/>
                <a:cs typeface="Tahoma" panose="020B0604030504040204"/>
                <a:sym typeface="Tahoma" panose="020B0604030504040204"/>
              </a:defRPr>
            </a:lvl1pPr>
            <a:lvl2pPr marR="0" lvl="1"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2pPr>
            <a:lvl3pPr marR="0" lvl="2"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3pPr>
            <a:lvl4pPr marR="0" lvl="3"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4pPr>
            <a:lvl5pPr marR="0" lvl="4"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5pPr>
            <a:lvl6pPr marR="0" lvl="5"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6pPr>
            <a:lvl7pPr marR="0" lvl="6"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7pPr>
            <a:lvl8pPr marR="0" lvl="7"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8pPr>
            <a:lvl9pPr marR="0" lvl="8"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2" name="Shape 92"/>
        <p:cNvGrpSpPr/>
        <p:nvPr/>
      </p:nvGrpSpPr>
      <p:grpSpPr>
        <a:xfrm>
          <a:off x="0" y="0"/>
          <a:ext cx="0" cy="0"/>
          <a:chOff x="0" y="0"/>
          <a:chExt cx="0" cy="0"/>
        </a:xfrm>
      </p:grpSpPr>
      <p:sp>
        <p:nvSpPr>
          <p:cNvPr id="93" name="Google Shape;93;p10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10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ahoma" panose="020B0604030504040204"/>
              <a:buNone/>
              <a:defRPr sz="2400"/>
            </a:lvl1pPr>
            <a:lvl2pPr lvl="1" algn="ctr">
              <a:spcBef>
                <a:spcPts val="400"/>
              </a:spcBef>
              <a:spcAft>
                <a:spcPts val="0"/>
              </a:spcAft>
              <a:buClr>
                <a:schemeClr val="dk1"/>
              </a:buClr>
              <a:buSzPts val="2000"/>
              <a:buFont typeface="Tahoma" panose="020B0604030504040204"/>
              <a:buNone/>
              <a:defRPr sz="2000"/>
            </a:lvl2pPr>
            <a:lvl3pPr lvl="2" algn="ctr">
              <a:spcBef>
                <a:spcPts val="360"/>
              </a:spcBef>
              <a:spcAft>
                <a:spcPts val="0"/>
              </a:spcAft>
              <a:buClr>
                <a:schemeClr val="dk1"/>
              </a:buClr>
              <a:buSzPts val="1800"/>
              <a:buFont typeface="Tahoma" panose="020B0604030504040204"/>
              <a:buNone/>
              <a:defRPr sz="1800"/>
            </a:lvl3pPr>
            <a:lvl4pPr lvl="3" algn="ctr">
              <a:spcBef>
                <a:spcPts val="320"/>
              </a:spcBef>
              <a:spcAft>
                <a:spcPts val="0"/>
              </a:spcAft>
              <a:buClr>
                <a:schemeClr val="dk1"/>
              </a:buClr>
              <a:buSzPts val="1600"/>
              <a:buFont typeface="Tahoma" panose="020B0604030504040204"/>
              <a:buNone/>
              <a:defRPr sz="1600"/>
            </a:lvl4pPr>
            <a:lvl5pPr lvl="4" algn="ctr">
              <a:spcBef>
                <a:spcPts val="320"/>
              </a:spcBef>
              <a:spcAft>
                <a:spcPts val="0"/>
              </a:spcAft>
              <a:buClr>
                <a:schemeClr val="dk1"/>
              </a:buClr>
              <a:buSzPts val="1600"/>
              <a:buFont typeface="Tahoma" panose="020B0604030504040204"/>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95" name="Google Shape;95;p101"/>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6" name="Shape 96"/>
        <p:cNvGrpSpPr/>
        <p:nvPr/>
      </p:nvGrpSpPr>
      <p:grpSpPr>
        <a:xfrm>
          <a:off x="0" y="0"/>
          <a:ext cx="0" cy="0"/>
          <a:chOff x="0" y="0"/>
          <a:chExt cx="0" cy="0"/>
        </a:xfrm>
      </p:grpSpPr>
      <p:sp>
        <p:nvSpPr>
          <p:cNvPr id="97" name="Google Shape;97;p102"/>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02"/>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ahoma" panose="020B0604030504040204"/>
              <a:buNone/>
              <a:defRPr sz="2400"/>
            </a:lvl1pPr>
            <a:lvl2pPr marL="914400" lvl="1" indent="-228600" algn="l">
              <a:spcBef>
                <a:spcPts val="400"/>
              </a:spcBef>
              <a:spcAft>
                <a:spcPts val="0"/>
              </a:spcAft>
              <a:buClr>
                <a:schemeClr val="dk1"/>
              </a:buClr>
              <a:buSzPts val="2000"/>
              <a:buFont typeface="Tahoma" panose="020B0604030504040204"/>
              <a:buNone/>
              <a:defRPr sz="2000"/>
            </a:lvl2pPr>
            <a:lvl3pPr marL="1371600" lvl="2" indent="-228600" algn="l">
              <a:spcBef>
                <a:spcPts val="360"/>
              </a:spcBef>
              <a:spcAft>
                <a:spcPts val="0"/>
              </a:spcAft>
              <a:buClr>
                <a:schemeClr val="dk1"/>
              </a:buClr>
              <a:buSzPts val="1800"/>
              <a:buFont typeface="Tahoma" panose="020B0604030504040204"/>
              <a:buNone/>
              <a:defRPr sz="1800"/>
            </a:lvl3pPr>
            <a:lvl4pPr marL="1828800" lvl="3" indent="-228600" algn="l">
              <a:spcBef>
                <a:spcPts val="320"/>
              </a:spcBef>
              <a:spcAft>
                <a:spcPts val="0"/>
              </a:spcAft>
              <a:buClr>
                <a:schemeClr val="dk1"/>
              </a:buClr>
              <a:buSzPts val="1600"/>
              <a:buFont typeface="Tahoma" panose="020B0604030504040204"/>
              <a:buNone/>
              <a:defRPr sz="1600"/>
            </a:lvl4pPr>
            <a:lvl5pPr marL="2286000" lvl="4" indent="-228600" algn="l">
              <a:spcBef>
                <a:spcPts val="320"/>
              </a:spcBef>
              <a:spcAft>
                <a:spcPts val="0"/>
              </a:spcAft>
              <a:buClr>
                <a:schemeClr val="dk1"/>
              </a:buClr>
              <a:buSzPts val="1600"/>
              <a:buFont typeface="Tahoma" panose="020B0604030504040204"/>
              <a:buNone/>
              <a:defRPr sz="1600"/>
            </a:lvl5pPr>
            <a:lvl6pPr marL="2743200" lvl="5" indent="-228600" algn="l">
              <a:lnSpc>
                <a:spcPct val="90000"/>
              </a:lnSpc>
              <a:spcBef>
                <a:spcPts val="500"/>
              </a:spcBef>
              <a:spcAft>
                <a:spcPts val="0"/>
              </a:spcAft>
              <a:buClr>
                <a:schemeClr val="lt1"/>
              </a:buClr>
              <a:buSzPts val="1600"/>
              <a:buNone/>
              <a:defRPr sz="1600"/>
            </a:lvl6pPr>
            <a:lvl7pPr marL="3200400" lvl="6" indent="-228600" algn="l">
              <a:lnSpc>
                <a:spcPct val="90000"/>
              </a:lnSpc>
              <a:spcBef>
                <a:spcPts val="500"/>
              </a:spcBef>
              <a:spcAft>
                <a:spcPts val="0"/>
              </a:spcAft>
              <a:buClr>
                <a:schemeClr val="lt1"/>
              </a:buClr>
              <a:buSzPts val="1600"/>
              <a:buNone/>
              <a:defRPr sz="1600"/>
            </a:lvl7pPr>
            <a:lvl8pPr marL="3657600" lvl="7" indent="-228600" algn="l">
              <a:lnSpc>
                <a:spcPct val="90000"/>
              </a:lnSpc>
              <a:spcBef>
                <a:spcPts val="500"/>
              </a:spcBef>
              <a:spcAft>
                <a:spcPts val="0"/>
              </a:spcAft>
              <a:buClr>
                <a:schemeClr val="lt1"/>
              </a:buClr>
              <a:buSzPts val="1600"/>
              <a:buNone/>
              <a:defRPr sz="1600"/>
            </a:lvl8pPr>
            <a:lvl9pPr marL="4114800" lvl="8" indent="-228600" algn="l">
              <a:lnSpc>
                <a:spcPct val="90000"/>
              </a:lnSpc>
              <a:spcBef>
                <a:spcPts val="500"/>
              </a:spcBef>
              <a:spcAft>
                <a:spcPts val="0"/>
              </a:spcAft>
              <a:buClr>
                <a:schemeClr val="lt1"/>
              </a:buClr>
              <a:buSzPts val="1600"/>
              <a:buNone/>
              <a:defRPr sz="1600"/>
            </a:lvl9pPr>
          </a:lstStyle>
          <a:p/>
        </p:txBody>
      </p:sp>
      <p:sp>
        <p:nvSpPr>
          <p:cNvPr id="99" name="Google Shape;99;p102"/>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00" name="Shape 100"/>
        <p:cNvGrpSpPr/>
        <p:nvPr/>
      </p:nvGrpSpPr>
      <p:grpSpPr>
        <a:xfrm>
          <a:off x="0" y="0"/>
          <a:ext cx="0" cy="0"/>
          <a:chOff x="0" y="0"/>
          <a:chExt cx="0" cy="0"/>
        </a:xfrm>
      </p:grpSpPr>
      <p:sp>
        <p:nvSpPr>
          <p:cNvPr id="101" name="Google Shape;101;p10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 name="Google Shape;102;p103"/>
          <p:cNvSpPr txBox="1"/>
          <p:nvPr>
            <p:ph type="body" idx="1"/>
          </p:nvPr>
        </p:nvSpPr>
        <p:spPr>
          <a:xfrm>
            <a:off x="9144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03" name="Google Shape;103;p103"/>
          <p:cNvSpPr txBox="1"/>
          <p:nvPr>
            <p:ph type="body" idx="2"/>
          </p:nvPr>
        </p:nvSpPr>
        <p:spPr>
          <a:xfrm>
            <a:off x="61976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04" name="Google Shape;104;p103"/>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9" name="Shape 19"/>
        <p:cNvGrpSpPr/>
        <p:nvPr/>
      </p:nvGrpSpPr>
      <p:grpSpPr>
        <a:xfrm>
          <a:off x="0" y="0"/>
          <a:ext cx="0" cy="0"/>
          <a:chOff x="0" y="0"/>
          <a:chExt cx="0" cy="0"/>
        </a:xfrm>
      </p:grpSpPr>
      <p:sp>
        <p:nvSpPr>
          <p:cNvPr id="20" name="Google Shape;20;p85"/>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85"/>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22" name="Google Shape;22;p85"/>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05" name="Shape 105"/>
        <p:cNvGrpSpPr/>
        <p:nvPr/>
      </p:nvGrpSpPr>
      <p:grpSpPr>
        <a:xfrm>
          <a:off x="0" y="0"/>
          <a:ext cx="0" cy="0"/>
          <a:chOff x="0" y="0"/>
          <a:chExt cx="0" cy="0"/>
        </a:xfrm>
      </p:grpSpPr>
      <p:sp>
        <p:nvSpPr>
          <p:cNvPr id="106" name="Google Shape;106;p104"/>
          <p:cNvSpPr txBox="1"/>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04"/>
          <p:cNvSpPr txBox="1"/>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ahoma" panose="020B0604030504040204"/>
              <a:buNone/>
              <a:defRPr sz="2400" b="1"/>
            </a:lvl1pPr>
            <a:lvl2pPr marL="914400" lvl="1" indent="-228600" algn="l">
              <a:spcBef>
                <a:spcPts val="400"/>
              </a:spcBef>
              <a:spcAft>
                <a:spcPts val="0"/>
              </a:spcAft>
              <a:buClr>
                <a:schemeClr val="dk1"/>
              </a:buClr>
              <a:buSzPts val="2000"/>
              <a:buFont typeface="Tahoma" panose="020B0604030504040204"/>
              <a:buNone/>
              <a:defRPr sz="2000" b="1"/>
            </a:lvl2pPr>
            <a:lvl3pPr marL="1371600" lvl="2" indent="-228600" algn="l">
              <a:spcBef>
                <a:spcPts val="360"/>
              </a:spcBef>
              <a:spcAft>
                <a:spcPts val="0"/>
              </a:spcAft>
              <a:buClr>
                <a:schemeClr val="dk1"/>
              </a:buClr>
              <a:buSzPts val="1800"/>
              <a:buFont typeface="Tahoma" panose="020B0604030504040204"/>
              <a:buNone/>
              <a:defRPr sz="1800" b="1"/>
            </a:lvl3pPr>
            <a:lvl4pPr marL="1828800" lvl="3" indent="-228600" algn="l">
              <a:spcBef>
                <a:spcPts val="320"/>
              </a:spcBef>
              <a:spcAft>
                <a:spcPts val="0"/>
              </a:spcAft>
              <a:buClr>
                <a:schemeClr val="dk1"/>
              </a:buClr>
              <a:buSzPts val="1600"/>
              <a:buFont typeface="Tahoma" panose="020B0604030504040204"/>
              <a:buNone/>
              <a:defRPr sz="1600" b="1"/>
            </a:lvl4pPr>
            <a:lvl5pPr marL="2286000" lvl="4" indent="-228600" algn="l">
              <a:spcBef>
                <a:spcPts val="320"/>
              </a:spcBef>
              <a:spcAft>
                <a:spcPts val="0"/>
              </a:spcAft>
              <a:buClr>
                <a:schemeClr val="dk1"/>
              </a:buClr>
              <a:buSzPts val="1600"/>
              <a:buFont typeface="Tahoma" panose="020B0604030504040204"/>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08" name="Google Shape;108;p104"/>
          <p:cNvSpPr txBox="1"/>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09" name="Google Shape;109;p104"/>
          <p:cNvSpPr txBox="1"/>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ahoma" panose="020B0604030504040204"/>
              <a:buNone/>
              <a:defRPr sz="2400" b="1"/>
            </a:lvl1pPr>
            <a:lvl2pPr marL="914400" lvl="1" indent="-228600" algn="l">
              <a:spcBef>
                <a:spcPts val="400"/>
              </a:spcBef>
              <a:spcAft>
                <a:spcPts val="0"/>
              </a:spcAft>
              <a:buClr>
                <a:schemeClr val="dk1"/>
              </a:buClr>
              <a:buSzPts val="2000"/>
              <a:buFont typeface="Tahoma" panose="020B0604030504040204"/>
              <a:buNone/>
              <a:defRPr sz="2000" b="1"/>
            </a:lvl2pPr>
            <a:lvl3pPr marL="1371600" lvl="2" indent="-228600" algn="l">
              <a:spcBef>
                <a:spcPts val="360"/>
              </a:spcBef>
              <a:spcAft>
                <a:spcPts val="0"/>
              </a:spcAft>
              <a:buClr>
                <a:schemeClr val="dk1"/>
              </a:buClr>
              <a:buSzPts val="1800"/>
              <a:buFont typeface="Tahoma" panose="020B0604030504040204"/>
              <a:buNone/>
              <a:defRPr sz="1800" b="1"/>
            </a:lvl3pPr>
            <a:lvl4pPr marL="1828800" lvl="3" indent="-228600" algn="l">
              <a:spcBef>
                <a:spcPts val="320"/>
              </a:spcBef>
              <a:spcAft>
                <a:spcPts val="0"/>
              </a:spcAft>
              <a:buClr>
                <a:schemeClr val="dk1"/>
              </a:buClr>
              <a:buSzPts val="1600"/>
              <a:buFont typeface="Tahoma" panose="020B0604030504040204"/>
              <a:buNone/>
              <a:defRPr sz="1600" b="1"/>
            </a:lvl4pPr>
            <a:lvl5pPr marL="2286000" lvl="4" indent="-228600" algn="l">
              <a:spcBef>
                <a:spcPts val="320"/>
              </a:spcBef>
              <a:spcAft>
                <a:spcPts val="0"/>
              </a:spcAft>
              <a:buClr>
                <a:schemeClr val="dk1"/>
              </a:buClr>
              <a:buSzPts val="1600"/>
              <a:buFont typeface="Tahoma" panose="020B0604030504040204"/>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10" name="Google Shape;110;p104"/>
          <p:cNvSpPr txBox="1"/>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11" name="Google Shape;111;p104"/>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2" name="Shape 112"/>
        <p:cNvGrpSpPr/>
        <p:nvPr/>
      </p:nvGrpSpPr>
      <p:grpSpPr>
        <a:xfrm>
          <a:off x="0" y="0"/>
          <a:ext cx="0" cy="0"/>
          <a:chOff x="0" y="0"/>
          <a:chExt cx="0" cy="0"/>
        </a:xfrm>
      </p:grpSpPr>
      <p:sp>
        <p:nvSpPr>
          <p:cNvPr id="113" name="Google Shape;113;p105"/>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14" name="Shape 114"/>
        <p:cNvGrpSpPr/>
        <p:nvPr/>
      </p:nvGrpSpPr>
      <p:grpSpPr>
        <a:xfrm>
          <a:off x="0" y="0"/>
          <a:ext cx="0" cy="0"/>
          <a:chOff x="0" y="0"/>
          <a:chExt cx="0" cy="0"/>
        </a:xfrm>
      </p:grpSpPr>
      <p:sp>
        <p:nvSpPr>
          <p:cNvPr id="115" name="Google Shape;115;p106"/>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6" name="Google Shape;116;p106"/>
          <p:cNvSpPr txBox="1"/>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ahoma" panose="020B0604030504040204"/>
              <a:buChar char="•"/>
              <a:defRPr sz="3200"/>
            </a:lvl1pPr>
            <a:lvl2pPr marL="914400" lvl="1" indent="-406400" algn="l">
              <a:spcBef>
                <a:spcPts val="560"/>
              </a:spcBef>
              <a:spcAft>
                <a:spcPts val="0"/>
              </a:spcAft>
              <a:buClr>
                <a:schemeClr val="dk1"/>
              </a:buClr>
              <a:buSzPts val="2800"/>
              <a:buFont typeface="Tahoma" panose="020B0604030504040204"/>
              <a:buChar char="–"/>
              <a:defRPr sz="2800"/>
            </a:lvl2pPr>
            <a:lvl3pPr marL="1371600" lvl="2" indent="-381000" algn="l">
              <a:spcBef>
                <a:spcPts val="480"/>
              </a:spcBef>
              <a:spcAft>
                <a:spcPts val="0"/>
              </a:spcAft>
              <a:buClr>
                <a:schemeClr val="dk1"/>
              </a:buClr>
              <a:buSzPts val="2400"/>
              <a:buFont typeface="Tahoma" panose="020B0604030504040204"/>
              <a:buChar char="•"/>
              <a:defRPr sz="2400"/>
            </a:lvl3pPr>
            <a:lvl4pPr marL="1828800" lvl="3" indent="-355600" algn="l">
              <a:spcBef>
                <a:spcPts val="400"/>
              </a:spcBef>
              <a:spcAft>
                <a:spcPts val="0"/>
              </a:spcAft>
              <a:buClr>
                <a:schemeClr val="dk1"/>
              </a:buClr>
              <a:buSzPts val="2000"/>
              <a:buFont typeface="Tahoma" panose="020B0604030504040204"/>
              <a:buChar char="–"/>
              <a:defRPr sz="2000"/>
            </a:lvl4pPr>
            <a:lvl5pPr marL="2286000" lvl="4" indent="-355600" algn="l">
              <a:spcBef>
                <a:spcPts val="400"/>
              </a:spcBef>
              <a:spcAft>
                <a:spcPts val="0"/>
              </a:spcAft>
              <a:buClr>
                <a:schemeClr val="dk1"/>
              </a:buClr>
              <a:buSzPts val="2000"/>
              <a:buFont typeface="Tahoma" panose="020B0604030504040204"/>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p:txBody>
      </p:sp>
      <p:sp>
        <p:nvSpPr>
          <p:cNvPr id="117" name="Google Shape;117;p106"/>
          <p:cNvSpPr txBox="1"/>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ahoma" panose="020B0604030504040204"/>
              <a:buNone/>
              <a:defRPr sz="1600"/>
            </a:lvl1pPr>
            <a:lvl2pPr marL="914400" lvl="1" indent="-228600" algn="l">
              <a:spcBef>
                <a:spcPts val="280"/>
              </a:spcBef>
              <a:spcAft>
                <a:spcPts val="0"/>
              </a:spcAft>
              <a:buClr>
                <a:schemeClr val="dk1"/>
              </a:buClr>
              <a:buSzPts val="1400"/>
              <a:buFont typeface="Tahoma" panose="020B0604030504040204"/>
              <a:buNone/>
              <a:defRPr sz="1400"/>
            </a:lvl2pPr>
            <a:lvl3pPr marL="1371600" lvl="2" indent="-228600" algn="l">
              <a:spcBef>
                <a:spcPts val="240"/>
              </a:spcBef>
              <a:spcAft>
                <a:spcPts val="0"/>
              </a:spcAft>
              <a:buClr>
                <a:schemeClr val="dk1"/>
              </a:buClr>
              <a:buSzPts val="1200"/>
              <a:buFont typeface="Tahoma" panose="020B0604030504040204"/>
              <a:buNone/>
              <a:defRPr sz="1200"/>
            </a:lvl3pPr>
            <a:lvl4pPr marL="1828800" lvl="3" indent="-228600" algn="l">
              <a:spcBef>
                <a:spcPts val="200"/>
              </a:spcBef>
              <a:spcAft>
                <a:spcPts val="0"/>
              </a:spcAft>
              <a:buClr>
                <a:schemeClr val="dk1"/>
              </a:buClr>
              <a:buSzPts val="1000"/>
              <a:buFont typeface="Tahoma" panose="020B0604030504040204"/>
              <a:buNone/>
              <a:defRPr sz="1000"/>
            </a:lvl4pPr>
            <a:lvl5pPr marL="2286000" lvl="4" indent="-228600" algn="l">
              <a:spcBef>
                <a:spcPts val="200"/>
              </a:spcBef>
              <a:spcAft>
                <a:spcPts val="0"/>
              </a:spcAft>
              <a:buClr>
                <a:schemeClr val="dk1"/>
              </a:buClr>
              <a:buSzPts val="1000"/>
              <a:buFont typeface="Tahoma" panose="020B0604030504040204"/>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118" name="Google Shape;118;p106"/>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19" name="Shape 119"/>
        <p:cNvGrpSpPr/>
        <p:nvPr/>
      </p:nvGrpSpPr>
      <p:grpSpPr>
        <a:xfrm>
          <a:off x="0" y="0"/>
          <a:ext cx="0" cy="0"/>
          <a:chOff x="0" y="0"/>
          <a:chExt cx="0" cy="0"/>
        </a:xfrm>
      </p:grpSpPr>
      <p:sp>
        <p:nvSpPr>
          <p:cNvPr id="120" name="Google Shape;120;p107"/>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107"/>
          <p:cNvSpPr/>
          <p:nvPr>
            <p:ph type="pic" idx="2"/>
          </p:nvPr>
        </p:nvSpPr>
        <p:spPr>
          <a:xfrm>
            <a:off x="5183717" y="987425"/>
            <a:ext cx="6172200" cy="4873625"/>
          </a:xfrm>
          <a:prstGeom prst="rect">
            <a:avLst/>
          </a:prstGeom>
          <a:noFill/>
          <a:ln>
            <a:noFill/>
          </a:ln>
        </p:spPr>
      </p:sp>
      <p:sp>
        <p:nvSpPr>
          <p:cNvPr id="122" name="Google Shape;122;p107"/>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ahoma" panose="020B0604030504040204"/>
              <a:buNone/>
              <a:defRPr sz="1600"/>
            </a:lvl1pPr>
            <a:lvl2pPr marL="914400" lvl="1" indent="-228600" algn="l">
              <a:spcBef>
                <a:spcPts val="280"/>
              </a:spcBef>
              <a:spcAft>
                <a:spcPts val="0"/>
              </a:spcAft>
              <a:buClr>
                <a:schemeClr val="dk1"/>
              </a:buClr>
              <a:buSzPts val="1400"/>
              <a:buFont typeface="Tahoma" panose="020B0604030504040204"/>
              <a:buNone/>
              <a:defRPr sz="1400"/>
            </a:lvl2pPr>
            <a:lvl3pPr marL="1371600" lvl="2" indent="-228600" algn="l">
              <a:spcBef>
                <a:spcPts val="240"/>
              </a:spcBef>
              <a:spcAft>
                <a:spcPts val="0"/>
              </a:spcAft>
              <a:buClr>
                <a:schemeClr val="dk1"/>
              </a:buClr>
              <a:buSzPts val="1200"/>
              <a:buFont typeface="Tahoma" panose="020B0604030504040204"/>
              <a:buNone/>
              <a:defRPr sz="1200"/>
            </a:lvl3pPr>
            <a:lvl4pPr marL="1828800" lvl="3" indent="-228600" algn="l">
              <a:spcBef>
                <a:spcPts val="200"/>
              </a:spcBef>
              <a:spcAft>
                <a:spcPts val="0"/>
              </a:spcAft>
              <a:buClr>
                <a:schemeClr val="dk1"/>
              </a:buClr>
              <a:buSzPts val="1000"/>
              <a:buFont typeface="Tahoma" panose="020B0604030504040204"/>
              <a:buNone/>
              <a:defRPr sz="1000"/>
            </a:lvl4pPr>
            <a:lvl5pPr marL="2286000" lvl="4" indent="-228600" algn="l">
              <a:spcBef>
                <a:spcPts val="200"/>
              </a:spcBef>
              <a:spcAft>
                <a:spcPts val="0"/>
              </a:spcAft>
              <a:buClr>
                <a:schemeClr val="dk1"/>
              </a:buClr>
              <a:buSzPts val="1000"/>
              <a:buFont typeface="Tahoma" panose="020B0604030504040204"/>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123" name="Google Shape;123;p107"/>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24" name="Shape 124"/>
        <p:cNvGrpSpPr/>
        <p:nvPr/>
      </p:nvGrpSpPr>
      <p:grpSpPr>
        <a:xfrm>
          <a:off x="0" y="0"/>
          <a:ext cx="0" cy="0"/>
          <a:chOff x="0" y="0"/>
          <a:chExt cx="0" cy="0"/>
        </a:xfrm>
      </p:grpSpPr>
      <p:sp>
        <p:nvSpPr>
          <p:cNvPr id="125" name="Google Shape;125;p108"/>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08"/>
          <p:cNvSpPr txBox="1"/>
          <p:nvPr>
            <p:ph type="body" idx="1"/>
          </p:nvPr>
        </p:nvSpPr>
        <p:spPr>
          <a:xfrm rot="5400000">
            <a:off x="4038600" y="-1143000"/>
            <a:ext cx="4114800" cy="10363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7" name="Google Shape;127;p108"/>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8" name="Shape 128"/>
        <p:cNvGrpSpPr/>
        <p:nvPr/>
      </p:nvGrpSpPr>
      <p:grpSpPr>
        <a:xfrm>
          <a:off x="0" y="0"/>
          <a:ext cx="0" cy="0"/>
          <a:chOff x="0" y="0"/>
          <a:chExt cx="0" cy="0"/>
        </a:xfrm>
      </p:grpSpPr>
      <p:sp>
        <p:nvSpPr>
          <p:cNvPr id="129" name="Google Shape;129;p109"/>
          <p:cNvSpPr txBox="1"/>
          <p:nvPr>
            <p:ph type="title"/>
          </p:nvPr>
        </p:nvSpPr>
        <p:spPr>
          <a:xfrm rot="5400000">
            <a:off x="7239000" y="2057400"/>
            <a:ext cx="5486400" cy="259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109"/>
          <p:cNvSpPr txBox="1"/>
          <p:nvPr>
            <p:ph type="body" idx="1"/>
          </p:nvPr>
        </p:nvSpPr>
        <p:spPr>
          <a:xfrm rot="5400000">
            <a:off x="1955800" y="-431800"/>
            <a:ext cx="5486400" cy="756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31" name="Google Shape;131;p109"/>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32" name="Shape 132"/>
        <p:cNvGrpSpPr/>
        <p:nvPr/>
      </p:nvGrpSpPr>
      <p:grpSpPr>
        <a:xfrm>
          <a:off x="0" y="0"/>
          <a:ext cx="0" cy="0"/>
          <a:chOff x="0" y="0"/>
          <a:chExt cx="0" cy="0"/>
        </a:xfrm>
      </p:grpSpPr>
      <p:sp>
        <p:nvSpPr>
          <p:cNvPr id="133" name="Google Shape;133;p110"/>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4" name="Google Shape;134;p110"/>
          <p:cNvSpPr txBox="1"/>
          <p:nvPr>
            <p:ph type="body" idx="1"/>
          </p:nvPr>
        </p:nvSpPr>
        <p:spPr>
          <a:xfrm>
            <a:off x="9144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35" name="Google Shape;135;p110"/>
          <p:cNvSpPr txBox="1"/>
          <p:nvPr>
            <p:ph type="body" idx="2"/>
          </p:nvPr>
        </p:nvSpPr>
        <p:spPr>
          <a:xfrm>
            <a:off x="61976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36" name="Google Shape;136;p110"/>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p:cSld name="标题和内容">
    <p:bg>
      <p:bgPr>
        <a:solidFill>
          <a:srgbClr val="CEF6D5"/>
        </a:solidFill>
        <a:effectLst/>
      </p:bgPr>
    </p:bg>
    <p:spTree>
      <p:nvGrpSpPr>
        <p:cNvPr id="23" name="Shape 23"/>
        <p:cNvGrpSpPr/>
        <p:nvPr/>
      </p:nvGrpSpPr>
      <p:grpSpPr>
        <a:xfrm>
          <a:off x="0" y="0"/>
          <a:ext cx="0" cy="0"/>
          <a:chOff x="0" y="0"/>
          <a:chExt cx="0" cy="0"/>
        </a:xfrm>
      </p:grpSpPr>
      <p:sp>
        <p:nvSpPr>
          <p:cNvPr id="24" name="Google Shape;24;p89"/>
          <p:cNvSpPr txBox="1"/>
          <p:nvPr>
            <p:ph type="body" idx="1"/>
          </p:nvPr>
        </p:nvSpPr>
        <p:spPr>
          <a:xfrm>
            <a:off x="1016000" y="1600200"/>
            <a:ext cx="10672064"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25" name="Google Shape;25;p89"/>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89"/>
          <p:cNvSpPr txBox="1"/>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Tahoma" panose="020B0604030504040204"/>
                <a:ea typeface="Tahoma" panose="020B0604030504040204"/>
                <a:cs typeface="Tahoma" panose="020B0604030504040204"/>
                <a:sym typeface="Tahoma" panose="020B0604030504040204"/>
              </a:defRPr>
            </a:lvl1pPr>
            <a:lvl2pPr marR="0" lvl="1"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2pPr>
            <a:lvl3pPr marR="0" lvl="2"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3pPr>
            <a:lvl4pPr marR="0" lvl="3"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4pPr>
            <a:lvl5pPr marR="0" lvl="4"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5pPr>
            <a:lvl6pPr marR="0" lvl="5"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6pPr>
            <a:lvl7pPr marR="0" lvl="6"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7pPr>
            <a:lvl8pPr marR="0" lvl="7"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8pPr>
            <a:lvl9pPr marR="0" lvl="8"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9pPr>
          </a:lstStyle>
          <a:p/>
        </p:txBody>
      </p:sp>
      <p:sp>
        <p:nvSpPr>
          <p:cNvPr id="27" name="Google Shape;27;p89"/>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
        <p:nvSpPr>
          <p:cNvPr id="28" name="Google Shape;28;p89"/>
          <p:cNvSpPr txBox="1"/>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Tahoma" panose="020B0604030504040204"/>
                <a:ea typeface="Tahoma" panose="020B0604030504040204"/>
                <a:cs typeface="Tahoma" panose="020B0604030504040204"/>
                <a:sym typeface="Tahoma" panose="020B0604030504040204"/>
              </a:defRPr>
            </a:lvl1pPr>
            <a:lvl2pPr marR="0" lvl="1"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2pPr>
            <a:lvl3pPr marR="0" lvl="2"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3pPr>
            <a:lvl4pPr marR="0" lvl="3"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4pPr>
            <a:lvl5pPr marR="0" lvl="4"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5pPr>
            <a:lvl6pPr marR="0" lvl="5"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6pPr>
            <a:lvl7pPr marR="0" lvl="6"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7pPr>
            <a:lvl8pPr marR="0" lvl="7"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8pPr>
            <a:lvl9pPr marR="0" lvl="8" algn="l" rtl="0">
              <a:spcBef>
                <a:spcPts val="0"/>
              </a:spcBef>
              <a:spcAft>
                <a:spcPts val="0"/>
              </a:spcAft>
              <a:buSzPts val="1400"/>
              <a:buNone/>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90"/>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90"/>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92"/>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92"/>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ahoma" panose="020B0604030504040204"/>
              <a:buNone/>
              <a:defRPr sz="2400"/>
            </a:lvl1pPr>
            <a:lvl2pPr marL="914400" lvl="1" indent="-228600" algn="l">
              <a:spcBef>
                <a:spcPts val="400"/>
              </a:spcBef>
              <a:spcAft>
                <a:spcPts val="0"/>
              </a:spcAft>
              <a:buClr>
                <a:schemeClr val="dk1"/>
              </a:buClr>
              <a:buSzPts val="2000"/>
              <a:buFont typeface="Tahoma" panose="020B0604030504040204"/>
              <a:buNone/>
              <a:defRPr sz="2000"/>
            </a:lvl2pPr>
            <a:lvl3pPr marL="1371600" lvl="2" indent="-228600" algn="l">
              <a:spcBef>
                <a:spcPts val="360"/>
              </a:spcBef>
              <a:spcAft>
                <a:spcPts val="0"/>
              </a:spcAft>
              <a:buClr>
                <a:schemeClr val="dk1"/>
              </a:buClr>
              <a:buSzPts val="1800"/>
              <a:buFont typeface="Tahoma" panose="020B0604030504040204"/>
              <a:buNone/>
              <a:defRPr sz="1800"/>
            </a:lvl3pPr>
            <a:lvl4pPr marL="1828800" lvl="3" indent="-228600" algn="l">
              <a:spcBef>
                <a:spcPts val="320"/>
              </a:spcBef>
              <a:spcAft>
                <a:spcPts val="0"/>
              </a:spcAft>
              <a:buClr>
                <a:schemeClr val="dk1"/>
              </a:buClr>
              <a:buSzPts val="1600"/>
              <a:buFont typeface="Tahoma" panose="020B0604030504040204"/>
              <a:buNone/>
              <a:defRPr sz="1600"/>
            </a:lvl4pPr>
            <a:lvl5pPr marL="2286000" lvl="4" indent="-228600" algn="l">
              <a:spcBef>
                <a:spcPts val="320"/>
              </a:spcBef>
              <a:spcAft>
                <a:spcPts val="0"/>
              </a:spcAft>
              <a:buClr>
                <a:schemeClr val="dk1"/>
              </a:buClr>
              <a:buSzPts val="1600"/>
              <a:buFont typeface="Tahoma" panose="020B0604030504040204"/>
              <a:buNone/>
              <a:defRPr sz="1600"/>
            </a:lvl5pPr>
            <a:lvl6pPr marL="2743200" lvl="5" indent="-228600" algn="l">
              <a:lnSpc>
                <a:spcPct val="90000"/>
              </a:lnSpc>
              <a:spcBef>
                <a:spcPts val="500"/>
              </a:spcBef>
              <a:spcAft>
                <a:spcPts val="0"/>
              </a:spcAft>
              <a:buClr>
                <a:schemeClr val="lt1"/>
              </a:buClr>
              <a:buSzPts val="1600"/>
              <a:buNone/>
              <a:defRPr sz="1600"/>
            </a:lvl6pPr>
            <a:lvl7pPr marL="3200400" lvl="6" indent="-228600" algn="l">
              <a:lnSpc>
                <a:spcPct val="90000"/>
              </a:lnSpc>
              <a:spcBef>
                <a:spcPts val="500"/>
              </a:spcBef>
              <a:spcAft>
                <a:spcPts val="0"/>
              </a:spcAft>
              <a:buClr>
                <a:schemeClr val="lt1"/>
              </a:buClr>
              <a:buSzPts val="1600"/>
              <a:buNone/>
              <a:defRPr sz="1600"/>
            </a:lvl7pPr>
            <a:lvl8pPr marL="3657600" lvl="7" indent="-228600" algn="l">
              <a:lnSpc>
                <a:spcPct val="90000"/>
              </a:lnSpc>
              <a:spcBef>
                <a:spcPts val="500"/>
              </a:spcBef>
              <a:spcAft>
                <a:spcPts val="0"/>
              </a:spcAft>
              <a:buClr>
                <a:schemeClr val="lt1"/>
              </a:buClr>
              <a:buSzPts val="1600"/>
              <a:buNone/>
              <a:defRPr sz="1600"/>
            </a:lvl8pPr>
            <a:lvl9pPr marL="4114800" lvl="8" indent="-228600" algn="l">
              <a:lnSpc>
                <a:spcPct val="90000"/>
              </a:lnSpc>
              <a:spcBef>
                <a:spcPts val="500"/>
              </a:spcBef>
              <a:spcAft>
                <a:spcPts val="0"/>
              </a:spcAft>
              <a:buClr>
                <a:schemeClr val="lt1"/>
              </a:buClr>
              <a:buSzPts val="1600"/>
              <a:buNone/>
              <a:defRPr sz="1600"/>
            </a:lvl9pPr>
          </a:lstStyle>
          <a:p/>
        </p:txBody>
      </p:sp>
      <p:sp>
        <p:nvSpPr>
          <p:cNvPr id="35" name="Google Shape;35;p92"/>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6" name="Shape 36"/>
        <p:cNvGrpSpPr/>
        <p:nvPr/>
      </p:nvGrpSpPr>
      <p:grpSpPr>
        <a:xfrm>
          <a:off x="0" y="0"/>
          <a:ext cx="0" cy="0"/>
          <a:chOff x="0" y="0"/>
          <a:chExt cx="0" cy="0"/>
        </a:xfrm>
      </p:grpSpPr>
      <p:sp>
        <p:nvSpPr>
          <p:cNvPr id="37" name="Google Shape;37;p9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93"/>
          <p:cNvSpPr txBox="1"/>
          <p:nvPr>
            <p:ph type="body" idx="1"/>
          </p:nvPr>
        </p:nvSpPr>
        <p:spPr>
          <a:xfrm>
            <a:off x="9144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9" name="Google Shape;39;p93"/>
          <p:cNvSpPr txBox="1"/>
          <p:nvPr>
            <p:ph type="body" idx="2"/>
          </p:nvPr>
        </p:nvSpPr>
        <p:spPr>
          <a:xfrm>
            <a:off x="6197600" y="1981200"/>
            <a:ext cx="508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0" name="Google Shape;40;p93"/>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1" name="Shape 41"/>
        <p:cNvGrpSpPr/>
        <p:nvPr/>
      </p:nvGrpSpPr>
      <p:grpSpPr>
        <a:xfrm>
          <a:off x="0" y="0"/>
          <a:ext cx="0" cy="0"/>
          <a:chOff x="0" y="0"/>
          <a:chExt cx="0" cy="0"/>
        </a:xfrm>
      </p:grpSpPr>
      <p:sp>
        <p:nvSpPr>
          <p:cNvPr id="42" name="Google Shape;42;p94"/>
          <p:cNvSpPr txBox="1"/>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94"/>
          <p:cNvSpPr txBox="1"/>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ahoma" panose="020B0604030504040204"/>
              <a:buNone/>
              <a:defRPr sz="2400" b="1"/>
            </a:lvl1pPr>
            <a:lvl2pPr marL="914400" lvl="1" indent="-228600" algn="l">
              <a:spcBef>
                <a:spcPts val="400"/>
              </a:spcBef>
              <a:spcAft>
                <a:spcPts val="0"/>
              </a:spcAft>
              <a:buClr>
                <a:schemeClr val="dk1"/>
              </a:buClr>
              <a:buSzPts val="2000"/>
              <a:buFont typeface="Tahoma" panose="020B0604030504040204"/>
              <a:buNone/>
              <a:defRPr sz="2000" b="1"/>
            </a:lvl2pPr>
            <a:lvl3pPr marL="1371600" lvl="2" indent="-228600" algn="l">
              <a:spcBef>
                <a:spcPts val="360"/>
              </a:spcBef>
              <a:spcAft>
                <a:spcPts val="0"/>
              </a:spcAft>
              <a:buClr>
                <a:schemeClr val="dk1"/>
              </a:buClr>
              <a:buSzPts val="1800"/>
              <a:buFont typeface="Tahoma" panose="020B0604030504040204"/>
              <a:buNone/>
              <a:defRPr sz="1800" b="1"/>
            </a:lvl3pPr>
            <a:lvl4pPr marL="1828800" lvl="3" indent="-228600" algn="l">
              <a:spcBef>
                <a:spcPts val="320"/>
              </a:spcBef>
              <a:spcAft>
                <a:spcPts val="0"/>
              </a:spcAft>
              <a:buClr>
                <a:schemeClr val="dk1"/>
              </a:buClr>
              <a:buSzPts val="1600"/>
              <a:buFont typeface="Tahoma" panose="020B0604030504040204"/>
              <a:buNone/>
              <a:defRPr sz="1600" b="1"/>
            </a:lvl4pPr>
            <a:lvl5pPr marL="2286000" lvl="4" indent="-228600" algn="l">
              <a:spcBef>
                <a:spcPts val="320"/>
              </a:spcBef>
              <a:spcAft>
                <a:spcPts val="0"/>
              </a:spcAft>
              <a:buClr>
                <a:schemeClr val="dk1"/>
              </a:buClr>
              <a:buSzPts val="1600"/>
              <a:buFont typeface="Tahoma" panose="020B0604030504040204"/>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4" name="Google Shape;44;p94"/>
          <p:cNvSpPr txBox="1"/>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94"/>
          <p:cNvSpPr txBox="1"/>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ahoma" panose="020B0604030504040204"/>
              <a:buNone/>
              <a:defRPr sz="2400" b="1"/>
            </a:lvl1pPr>
            <a:lvl2pPr marL="914400" lvl="1" indent="-228600" algn="l">
              <a:spcBef>
                <a:spcPts val="400"/>
              </a:spcBef>
              <a:spcAft>
                <a:spcPts val="0"/>
              </a:spcAft>
              <a:buClr>
                <a:schemeClr val="dk1"/>
              </a:buClr>
              <a:buSzPts val="2000"/>
              <a:buFont typeface="Tahoma" panose="020B0604030504040204"/>
              <a:buNone/>
              <a:defRPr sz="2000" b="1"/>
            </a:lvl2pPr>
            <a:lvl3pPr marL="1371600" lvl="2" indent="-228600" algn="l">
              <a:spcBef>
                <a:spcPts val="360"/>
              </a:spcBef>
              <a:spcAft>
                <a:spcPts val="0"/>
              </a:spcAft>
              <a:buClr>
                <a:schemeClr val="dk1"/>
              </a:buClr>
              <a:buSzPts val="1800"/>
              <a:buFont typeface="Tahoma" panose="020B0604030504040204"/>
              <a:buNone/>
              <a:defRPr sz="1800" b="1"/>
            </a:lvl3pPr>
            <a:lvl4pPr marL="1828800" lvl="3" indent="-228600" algn="l">
              <a:spcBef>
                <a:spcPts val="320"/>
              </a:spcBef>
              <a:spcAft>
                <a:spcPts val="0"/>
              </a:spcAft>
              <a:buClr>
                <a:schemeClr val="dk1"/>
              </a:buClr>
              <a:buSzPts val="1600"/>
              <a:buFont typeface="Tahoma" panose="020B0604030504040204"/>
              <a:buNone/>
              <a:defRPr sz="1600" b="1"/>
            </a:lvl4pPr>
            <a:lvl5pPr marL="2286000" lvl="4" indent="-228600" algn="l">
              <a:spcBef>
                <a:spcPts val="320"/>
              </a:spcBef>
              <a:spcAft>
                <a:spcPts val="0"/>
              </a:spcAft>
              <a:buClr>
                <a:schemeClr val="dk1"/>
              </a:buClr>
              <a:buSzPts val="1600"/>
              <a:buFont typeface="Tahoma" panose="020B0604030504040204"/>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6" name="Google Shape;46;p94"/>
          <p:cNvSpPr txBox="1"/>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7" name="Google Shape;47;p94"/>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95"/>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0" name="Shape 50"/>
        <p:cNvGrpSpPr/>
        <p:nvPr/>
      </p:nvGrpSpPr>
      <p:grpSpPr>
        <a:xfrm>
          <a:off x="0" y="0"/>
          <a:ext cx="0" cy="0"/>
          <a:chOff x="0" y="0"/>
          <a:chExt cx="0" cy="0"/>
        </a:xfrm>
      </p:grpSpPr>
      <p:sp>
        <p:nvSpPr>
          <p:cNvPr id="51" name="Google Shape;51;p96"/>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6"/>
          <p:cNvSpPr txBox="1"/>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ahoma" panose="020B0604030504040204"/>
              <a:buChar char="•"/>
              <a:defRPr sz="3200"/>
            </a:lvl1pPr>
            <a:lvl2pPr marL="914400" lvl="1" indent="-406400" algn="l">
              <a:spcBef>
                <a:spcPts val="560"/>
              </a:spcBef>
              <a:spcAft>
                <a:spcPts val="0"/>
              </a:spcAft>
              <a:buClr>
                <a:schemeClr val="dk1"/>
              </a:buClr>
              <a:buSzPts val="2800"/>
              <a:buFont typeface="Tahoma" panose="020B0604030504040204"/>
              <a:buChar char="–"/>
              <a:defRPr sz="2800"/>
            </a:lvl2pPr>
            <a:lvl3pPr marL="1371600" lvl="2" indent="-381000" algn="l">
              <a:spcBef>
                <a:spcPts val="480"/>
              </a:spcBef>
              <a:spcAft>
                <a:spcPts val="0"/>
              </a:spcAft>
              <a:buClr>
                <a:schemeClr val="dk1"/>
              </a:buClr>
              <a:buSzPts val="2400"/>
              <a:buFont typeface="Tahoma" panose="020B0604030504040204"/>
              <a:buChar char="•"/>
              <a:defRPr sz="2400"/>
            </a:lvl3pPr>
            <a:lvl4pPr marL="1828800" lvl="3" indent="-355600" algn="l">
              <a:spcBef>
                <a:spcPts val="400"/>
              </a:spcBef>
              <a:spcAft>
                <a:spcPts val="0"/>
              </a:spcAft>
              <a:buClr>
                <a:schemeClr val="dk1"/>
              </a:buClr>
              <a:buSzPts val="2000"/>
              <a:buFont typeface="Tahoma" panose="020B0604030504040204"/>
              <a:buChar char="–"/>
              <a:defRPr sz="2000"/>
            </a:lvl4pPr>
            <a:lvl5pPr marL="2286000" lvl="4" indent="-355600" algn="l">
              <a:spcBef>
                <a:spcPts val="400"/>
              </a:spcBef>
              <a:spcAft>
                <a:spcPts val="0"/>
              </a:spcAft>
              <a:buClr>
                <a:schemeClr val="dk1"/>
              </a:buClr>
              <a:buSzPts val="2000"/>
              <a:buFont typeface="Tahoma" panose="020B0604030504040204"/>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p:txBody>
      </p:sp>
      <p:sp>
        <p:nvSpPr>
          <p:cNvPr id="53" name="Google Shape;53;p96"/>
          <p:cNvSpPr txBox="1"/>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ahoma" panose="020B0604030504040204"/>
              <a:buNone/>
              <a:defRPr sz="1600"/>
            </a:lvl1pPr>
            <a:lvl2pPr marL="914400" lvl="1" indent="-228600" algn="l">
              <a:spcBef>
                <a:spcPts val="280"/>
              </a:spcBef>
              <a:spcAft>
                <a:spcPts val="0"/>
              </a:spcAft>
              <a:buClr>
                <a:schemeClr val="dk1"/>
              </a:buClr>
              <a:buSzPts val="1400"/>
              <a:buFont typeface="Tahoma" panose="020B0604030504040204"/>
              <a:buNone/>
              <a:defRPr sz="1400"/>
            </a:lvl2pPr>
            <a:lvl3pPr marL="1371600" lvl="2" indent="-228600" algn="l">
              <a:spcBef>
                <a:spcPts val="240"/>
              </a:spcBef>
              <a:spcAft>
                <a:spcPts val="0"/>
              </a:spcAft>
              <a:buClr>
                <a:schemeClr val="dk1"/>
              </a:buClr>
              <a:buSzPts val="1200"/>
              <a:buFont typeface="Tahoma" panose="020B0604030504040204"/>
              <a:buNone/>
              <a:defRPr sz="1200"/>
            </a:lvl3pPr>
            <a:lvl4pPr marL="1828800" lvl="3" indent="-228600" algn="l">
              <a:spcBef>
                <a:spcPts val="200"/>
              </a:spcBef>
              <a:spcAft>
                <a:spcPts val="0"/>
              </a:spcAft>
              <a:buClr>
                <a:schemeClr val="dk1"/>
              </a:buClr>
              <a:buSzPts val="1000"/>
              <a:buFont typeface="Tahoma" panose="020B0604030504040204"/>
              <a:buNone/>
              <a:defRPr sz="1000"/>
            </a:lvl4pPr>
            <a:lvl5pPr marL="2286000" lvl="4" indent="-228600" algn="l">
              <a:spcBef>
                <a:spcPts val="200"/>
              </a:spcBef>
              <a:spcAft>
                <a:spcPts val="0"/>
              </a:spcAft>
              <a:buClr>
                <a:schemeClr val="dk1"/>
              </a:buClr>
              <a:buSzPts val="1000"/>
              <a:buFont typeface="Tahoma" panose="020B0604030504040204"/>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54" name="Google Shape;54;p96"/>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6D5"/>
        </a:solidFill>
        <a:effectLst/>
      </p:bgPr>
    </p:bg>
    <p:spTree>
      <p:nvGrpSpPr>
        <p:cNvPr id="9" name="Shape 9"/>
        <p:cNvGrpSpPr/>
        <p:nvPr/>
      </p:nvGrpSpPr>
      <p:grpSpPr>
        <a:xfrm>
          <a:off x="0" y="0"/>
          <a:ext cx="0" cy="0"/>
          <a:chOff x="0" y="0"/>
          <a:chExt cx="0" cy="0"/>
        </a:xfrm>
      </p:grpSpPr>
      <p:sp>
        <p:nvSpPr>
          <p:cNvPr id="10" name="Google Shape;10;p8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1" name="Google Shape;11;p83"/>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ahoma" panose="020B0604030504040204"/>
              <a:buChar char="•"/>
              <a:defRPr sz="3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406400" algn="l" rtl="0">
              <a:spcBef>
                <a:spcPts val="560"/>
              </a:spcBef>
              <a:spcAft>
                <a:spcPts val="0"/>
              </a:spcAft>
              <a:buClr>
                <a:schemeClr val="dk1"/>
              </a:buClr>
              <a:buSzPts val="2800"/>
              <a:buFont typeface="Tahoma" panose="020B0604030504040204"/>
              <a:buChar char="–"/>
              <a:defRPr sz="28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81000" algn="l" rtl="0">
              <a:spcBef>
                <a:spcPts val="480"/>
              </a:spcBef>
              <a:spcAft>
                <a:spcPts val="0"/>
              </a:spcAft>
              <a:buClr>
                <a:schemeClr val="dk1"/>
              </a:buClr>
              <a:buSzPts val="2400"/>
              <a:buFont typeface="Tahoma" panose="020B0604030504040204"/>
              <a:buChar char="•"/>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355600" algn="l" rtl="0">
              <a:spcBef>
                <a:spcPts val="400"/>
              </a:spcBef>
              <a:spcAft>
                <a:spcPts val="0"/>
              </a:spcAft>
              <a:buClr>
                <a:schemeClr val="dk1"/>
              </a:buClr>
              <a:buSzPts val="2000"/>
              <a:buFont typeface="Tahoma" panose="020B0604030504040204"/>
              <a:buChar char="–"/>
              <a:defRPr sz="20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355600" algn="l" rtl="0">
              <a:spcBef>
                <a:spcPts val="400"/>
              </a:spcBef>
              <a:spcAft>
                <a:spcPts val="0"/>
              </a:spcAft>
              <a:buClr>
                <a:schemeClr val="dk1"/>
              </a:buClr>
              <a:buSzPts val="2000"/>
              <a:buFont typeface="Tahoma" panose="020B0604030504040204"/>
              <a:buChar char="»"/>
              <a:defRPr sz="20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9pPr>
          </a:lstStyle>
          <a:p/>
        </p:txBody>
      </p:sp>
      <p:sp>
        <p:nvSpPr>
          <p:cNvPr id="12" name="Google Shape;12;p83"/>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pic>
        <p:nvPicPr>
          <p:cNvPr id="13" name="Google Shape;13;p83" descr="logo_tp"/>
          <p:cNvPicPr preferRelativeResize="0"/>
          <p:nvPr/>
        </p:nvPicPr>
        <p:blipFill rotWithShape="1">
          <a:blip r:embed="rId14"/>
          <a:srcRect/>
          <a:stretch>
            <a:fillRect/>
          </a:stretch>
        </p:blipFill>
        <p:spPr>
          <a:xfrm>
            <a:off x="101600" y="6400800"/>
            <a:ext cx="1727200" cy="358775"/>
          </a:xfrm>
          <a:prstGeom prst="rect">
            <a:avLst/>
          </a:prstGeom>
          <a:noFill/>
          <a:ln>
            <a:noFill/>
          </a:ln>
        </p:spPr>
      </p:pic>
      <p:sp>
        <p:nvSpPr>
          <p:cNvPr id="14" name="Google Shape;14;p83"/>
          <p:cNvSpPr/>
          <p:nvPr/>
        </p:nvSpPr>
        <p:spPr>
          <a:xfrm>
            <a:off x="9753600" y="6478588"/>
            <a:ext cx="2438400" cy="227013"/>
          </a:xfrm>
          <a:prstGeom prst="rect">
            <a:avLst/>
          </a:prstGeom>
          <a:noFill/>
          <a:ln>
            <a:noFill/>
          </a:ln>
        </p:spPr>
        <p:txBody>
          <a:bodyPr spcFirstLastPara="1" wrap="square" lIns="90475" tIns="44450" rIns="90475" bIns="44450" anchor="ctr" anchorCtr="0">
            <a:noAutofit/>
          </a:bodyPr>
          <a:lstStyle/>
          <a:p>
            <a:pPr marL="0" marR="0" lvl="0" indent="-76200" algn="r" rtl="0">
              <a:lnSpc>
                <a:spcPct val="100000"/>
              </a:lnSpc>
              <a:spcBef>
                <a:spcPts val="0"/>
              </a:spcBef>
              <a:spcAft>
                <a:spcPts val="0"/>
              </a:spcAft>
              <a:buClr>
                <a:schemeClr val="lt1"/>
              </a:buClr>
              <a:buSzPts val="1200"/>
              <a:buFont typeface="Book Antiqua" panose="02040602050305030304"/>
              <a:buChar char="©"/>
            </a:pPr>
            <a:r>
              <a:rPr lang="en-US" sz="1200" b="1" i="1" u="none" strike="noStrike" cap="none">
                <a:solidFill>
                  <a:schemeClr val="lt1"/>
                </a:solidFill>
                <a:latin typeface="Book Antiqua" panose="02040602050305030304"/>
                <a:ea typeface="Book Antiqua" panose="02040602050305030304"/>
                <a:cs typeface="Book Antiqua" panose="02040602050305030304"/>
                <a:sym typeface="Book Antiqua" panose="02040602050305030304"/>
              </a:rPr>
              <a:t>The McGraw-Hill Companies, 2005</a:t>
            </a:r>
            <a:endParaRPr sz="1200" b="1" i="1" u="none" strike="noStrike" cap="none">
              <a:solidFill>
                <a:schemeClr val="lt1"/>
              </a:solidFill>
              <a:latin typeface="Book Antiqua" panose="02040602050305030304"/>
              <a:ea typeface="Book Antiqua" panose="02040602050305030304"/>
              <a:cs typeface="Book Antiqua" panose="02040602050305030304"/>
              <a:sym typeface="Book Antiqua" panose="020406020503050303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EF6D5"/>
        </a:solidFill>
        <a:effectLst/>
      </p:bgPr>
    </p:bg>
    <p:spTree>
      <p:nvGrpSpPr>
        <p:cNvPr id="73" name="Shape 73"/>
        <p:cNvGrpSpPr/>
        <p:nvPr/>
      </p:nvGrpSpPr>
      <p:grpSpPr>
        <a:xfrm>
          <a:off x="0" y="0"/>
          <a:ext cx="0" cy="0"/>
          <a:chOff x="0" y="0"/>
          <a:chExt cx="0" cy="0"/>
        </a:xfrm>
      </p:grpSpPr>
      <p:sp>
        <p:nvSpPr>
          <p:cNvPr id="74" name="Google Shape;74;p86"/>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R="0" lvl="1"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ctr" rtl="0">
              <a:spcBef>
                <a:spcPts val="0"/>
              </a:spcBef>
              <a:spcAft>
                <a:spcPts val="0"/>
              </a:spcAft>
              <a:buSzPts val="1400"/>
              <a:buNone/>
              <a:defRPr sz="44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75" name="Google Shape;75;p86"/>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ahoma" panose="020B0604030504040204"/>
              <a:buChar char="•"/>
              <a:defRPr sz="3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406400" algn="l" rtl="0">
              <a:spcBef>
                <a:spcPts val="560"/>
              </a:spcBef>
              <a:spcAft>
                <a:spcPts val="0"/>
              </a:spcAft>
              <a:buClr>
                <a:schemeClr val="dk1"/>
              </a:buClr>
              <a:buSzPts val="2800"/>
              <a:buFont typeface="Tahoma" panose="020B0604030504040204"/>
              <a:buChar char="–"/>
              <a:defRPr sz="28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81000" algn="l" rtl="0">
              <a:spcBef>
                <a:spcPts val="480"/>
              </a:spcBef>
              <a:spcAft>
                <a:spcPts val="0"/>
              </a:spcAft>
              <a:buClr>
                <a:schemeClr val="dk1"/>
              </a:buClr>
              <a:buSzPts val="2400"/>
              <a:buFont typeface="Tahoma" panose="020B0604030504040204"/>
              <a:buChar char="•"/>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355600" algn="l" rtl="0">
              <a:spcBef>
                <a:spcPts val="400"/>
              </a:spcBef>
              <a:spcAft>
                <a:spcPts val="0"/>
              </a:spcAft>
              <a:buClr>
                <a:schemeClr val="dk1"/>
              </a:buClr>
              <a:buSzPts val="2000"/>
              <a:buFont typeface="Tahoma" panose="020B0604030504040204"/>
              <a:buChar char="–"/>
              <a:defRPr sz="20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355600" algn="l" rtl="0">
              <a:spcBef>
                <a:spcPts val="400"/>
              </a:spcBef>
              <a:spcAft>
                <a:spcPts val="0"/>
              </a:spcAft>
              <a:buClr>
                <a:schemeClr val="dk1"/>
              </a:buClr>
              <a:buSzPts val="2000"/>
              <a:buFont typeface="Tahoma" panose="020B0604030504040204"/>
              <a:buChar char="»"/>
              <a:defRPr sz="20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Tahoma" panose="020B0604030504040204"/>
                <a:ea typeface="Tahoma" panose="020B0604030504040204"/>
                <a:cs typeface="Tahoma" panose="020B0604030504040204"/>
                <a:sym typeface="Tahoma" panose="020B0604030504040204"/>
              </a:defRPr>
            </a:lvl9pPr>
          </a:lstStyle>
          <a:p/>
        </p:txBody>
      </p:sp>
      <p:sp>
        <p:nvSpPr>
          <p:cNvPr id="76" name="Google Shape;76;p86"/>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pic>
        <p:nvPicPr>
          <p:cNvPr id="77" name="Google Shape;77;p86" descr="logo_tp"/>
          <p:cNvPicPr preferRelativeResize="0"/>
          <p:nvPr/>
        </p:nvPicPr>
        <p:blipFill rotWithShape="1">
          <a:blip r:embed="rId14"/>
          <a:srcRect/>
          <a:stretch>
            <a:fillRect/>
          </a:stretch>
        </p:blipFill>
        <p:spPr>
          <a:xfrm>
            <a:off x="101600" y="6400800"/>
            <a:ext cx="1727200" cy="358775"/>
          </a:xfrm>
          <a:prstGeom prst="rect">
            <a:avLst/>
          </a:prstGeom>
          <a:noFill/>
          <a:ln>
            <a:noFill/>
          </a:ln>
        </p:spPr>
      </p:pic>
      <p:sp>
        <p:nvSpPr>
          <p:cNvPr id="78" name="Google Shape;78;p86"/>
          <p:cNvSpPr/>
          <p:nvPr/>
        </p:nvSpPr>
        <p:spPr>
          <a:xfrm>
            <a:off x="9753600" y="6478588"/>
            <a:ext cx="2438400" cy="227013"/>
          </a:xfrm>
          <a:prstGeom prst="rect">
            <a:avLst/>
          </a:prstGeom>
          <a:noFill/>
          <a:ln>
            <a:noFill/>
          </a:ln>
        </p:spPr>
        <p:txBody>
          <a:bodyPr spcFirstLastPara="1" wrap="square" lIns="90475" tIns="44450" rIns="90475" bIns="44450" anchor="ctr" anchorCtr="0">
            <a:noAutofit/>
          </a:bodyPr>
          <a:lstStyle/>
          <a:p>
            <a:pPr marL="0" marR="0" lvl="0" indent="-76200" algn="r" rtl="0">
              <a:lnSpc>
                <a:spcPct val="100000"/>
              </a:lnSpc>
              <a:spcBef>
                <a:spcPts val="0"/>
              </a:spcBef>
              <a:spcAft>
                <a:spcPts val="0"/>
              </a:spcAft>
              <a:buClr>
                <a:schemeClr val="lt1"/>
              </a:buClr>
              <a:buSzPts val="1200"/>
              <a:buFont typeface="Book Antiqua" panose="02040602050305030304"/>
              <a:buChar char="©"/>
            </a:pPr>
            <a:r>
              <a:rPr lang="en-US" sz="1200" b="1" i="1" u="none" strike="noStrike" cap="none">
                <a:solidFill>
                  <a:schemeClr val="lt1"/>
                </a:solidFill>
                <a:latin typeface="Book Antiqua" panose="02040602050305030304"/>
                <a:ea typeface="Book Antiqua" panose="02040602050305030304"/>
                <a:cs typeface="Book Antiqua" panose="02040602050305030304"/>
                <a:sym typeface="Book Antiqua" panose="02040602050305030304"/>
              </a:rPr>
              <a:t>The McGraw-Hill Companies, 2005</a:t>
            </a:r>
            <a:endParaRPr sz="1200" b="1" i="1" u="none" strike="noStrike" cap="none">
              <a:solidFill>
                <a:schemeClr val="lt1"/>
              </a:solidFill>
              <a:latin typeface="Book Antiqua" panose="02040602050305030304"/>
              <a:ea typeface="Book Antiqua" panose="02040602050305030304"/>
              <a:cs typeface="Book Antiqua" panose="02040602050305030304"/>
              <a:sym typeface="Book Antiqua" panose="02040602050305030304"/>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1"/>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400"/>
              <a:buFont typeface="Times New Roman" panose="02020603050405020304"/>
              <a:buNone/>
            </a:pPr>
            <a:fld id="{00000000-1234-1234-1234-123412341234}" type="slidenum">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fld>
            <a:endParaRPr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1"/>
          <p:cNvSpPr/>
          <p:nvPr/>
        </p:nvSpPr>
        <p:spPr>
          <a:xfrm>
            <a:off x="6743700" y="476250"/>
            <a:ext cx="3600450" cy="54737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Tahoma" panose="020B060403050404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4" name="Google Shape;144;p1"/>
          <p:cNvSpPr/>
          <p:nvPr/>
        </p:nvSpPr>
        <p:spPr>
          <a:xfrm>
            <a:off x="6888163" y="2276475"/>
            <a:ext cx="3311525" cy="110426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Clr>
                <a:schemeClr val="dk1"/>
              </a:buClr>
              <a:buSzPts val="3300"/>
              <a:buFont typeface="Arial" panose="020B0604020202020204"/>
              <a:buNone/>
            </a:pPr>
            <a:r>
              <a:rPr lang="en-US" sz="3300" b="1" i="0" u="none" strike="noStrike" cap="none">
                <a:solidFill>
                  <a:schemeClr val="dk1"/>
                </a:solidFill>
                <a:latin typeface="Arial" panose="020B0604020202020204"/>
                <a:ea typeface="Arial" panose="020B0604020202020204"/>
                <a:cs typeface="Arial" panose="020B0604020202020204"/>
                <a:sym typeface="Arial" panose="020B0604020202020204"/>
              </a:rPr>
              <a:t>PM </a:t>
            </a:r>
            <a:r>
              <a:rPr lang="en-US" sz="3300" b="1" i="0" u="sng" strike="noStrike" cap="none">
                <a:solidFill>
                  <a:schemeClr val="dk1"/>
                </a:solidFill>
                <a:latin typeface="Tahoma" panose="020B0604030504040204"/>
                <a:ea typeface="Tahoma" panose="020B0604030504040204"/>
                <a:cs typeface="Tahoma" panose="020B0604030504040204"/>
                <a:sym typeface="Tahoma" panose="020B0604030504040204"/>
              </a:rPr>
              <a:t>Knowledge</a:t>
            </a:r>
            <a:r>
              <a:rPr lang="en-US" sz="3300" b="1" i="0" u="none" strike="noStrike" cap="none">
                <a:solidFill>
                  <a:schemeClr val="dk1"/>
                </a:solidFill>
                <a:latin typeface="Arial" panose="020B0604020202020204"/>
                <a:ea typeface="Arial" panose="020B0604020202020204"/>
                <a:cs typeface="Arial" panose="020B0604020202020204"/>
                <a:sym typeface="Arial" panose="020B0604020202020204"/>
              </a:rPr>
              <a:t> Areas </a:t>
            </a:r>
            <a:endParaRPr sz="33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5" name="Google Shape;145;p1"/>
          <p:cNvSpPr/>
          <p:nvPr/>
        </p:nvSpPr>
        <p:spPr>
          <a:xfrm>
            <a:off x="7248525" y="836613"/>
            <a:ext cx="2509838" cy="609600"/>
          </a:xfrm>
          <a:prstGeom prst="rect">
            <a:avLst/>
          </a:prstGeom>
          <a:noFill/>
          <a:ln>
            <a:noFill/>
          </a:ln>
        </p:spPr>
        <p:txBody>
          <a:bodyPr spcFirstLastPara="1" wrap="square" lIns="90475" tIns="44450" rIns="90475" bIns="44450" anchor="ctr" anchorCtr="0">
            <a:noAutofit/>
          </a:bodyPr>
          <a:lstStyle/>
          <a:p>
            <a:pPr marL="0" marR="0" lvl="0" indent="0" algn="ctr" rtl="0">
              <a:spcBef>
                <a:spcPts val="0"/>
              </a:spcBef>
              <a:spcAft>
                <a:spcPts val="0"/>
              </a:spcAft>
              <a:buClr>
                <a:schemeClr val="dk1"/>
              </a:buClr>
              <a:buSzPts val="3600"/>
              <a:buFont typeface="Tahoma" panose="020B0604030504040204"/>
              <a:buNone/>
            </a:pPr>
            <a:r>
              <a:rPr lang="en-US" sz="3600" b="1" i="0" u="none" strike="noStrike" cap="none">
                <a:solidFill>
                  <a:schemeClr val="dk1"/>
                </a:solidFill>
                <a:latin typeface="Tahoma" panose="020B0604030504040204"/>
                <a:ea typeface="Tahoma" panose="020B0604030504040204"/>
                <a:cs typeface="Tahoma" panose="020B0604030504040204"/>
                <a:sym typeface="Tahoma" panose="020B0604030504040204"/>
              </a:rPr>
              <a:t>Lecture 3</a:t>
            </a:r>
            <a:endParaRPr sz="3600" b="1"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46" name="Google Shape;146;p1"/>
          <p:cNvSpPr/>
          <p:nvPr/>
        </p:nvSpPr>
        <p:spPr>
          <a:xfrm>
            <a:off x="1524000" y="260350"/>
            <a:ext cx="4968875" cy="176276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Clr>
                <a:schemeClr val="dk1"/>
              </a:buClr>
              <a:buSzPts val="4000"/>
              <a:buFont typeface="Tahoma" panose="020B0604030504040204"/>
              <a:buNone/>
            </a:pPr>
            <a:r>
              <a:rPr lang="en-US" sz="4000" b="1" i="0" u="none" strike="noStrike" cap="none">
                <a:solidFill>
                  <a:schemeClr val="dk1"/>
                </a:solidFill>
                <a:latin typeface="Tahoma" panose="020B0604030504040204"/>
                <a:ea typeface="Tahoma" panose="020B0604030504040204"/>
                <a:cs typeface="Tahoma" panose="020B0604030504040204"/>
                <a:sym typeface="Tahoma" panose="020B0604030504040204"/>
              </a:rPr>
              <a:t>Software Project Management</a:t>
            </a:r>
            <a:endParaRPr sz="3600" b="1"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ctr" rtl="0">
              <a:lnSpc>
                <a:spcPct val="70000"/>
              </a:lnSpc>
              <a:spcBef>
                <a:spcPts val="1200"/>
              </a:spcBef>
              <a:spcAft>
                <a:spcPts val="0"/>
              </a:spcAft>
              <a:buClr>
                <a:schemeClr val="dk1"/>
              </a:buClr>
              <a:buSzPts val="2400"/>
              <a:buFont typeface="Tahoma" panose="020B0604030504040204"/>
              <a:buNone/>
            </a:pPr>
            <a:r>
              <a:rPr lang="en-US" sz="2400" b="1" i="0" u="none" strike="noStrike" cap="none">
                <a:solidFill>
                  <a:schemeClr val="dk1"/>
                </a:solidFill>
                <a:latin typeface="Tahoma" panose="020B0604030504040204"/>
                <a:ea typeface="Tahoma" panose="020B0604030504040204"/>
                <a:cs typeface="Tahoma" panose="020B0604030504040204"/>
                <a:sym typeface="Tahoma" panose="020B0604030504040204"/>
              </a:rPr>
              <a:t>6</a:t>
            </a:r>
            <a:r>
              <a:rPr lang="en-US" sz="2400" b="1" i="0" u="none" strike="noStrike" cap="none" baseline="30000">
                <a:solidFill>
                  <a:schemeClr val="dk1"/>
                </a:solidFill>
                <a:latin typeface="Tahoma" panose="020B0604030504040204"/>
                <a:ea typeface="Tahoma" panose="020B0604030504040204"/>
                <a:cs typeface="Tahoma" panose="020B0604030504040204"/>
                <a:sym typeface="Tahoma" panose="020B0604030504040204"/>
              </a:rPr>
              <a:t>th</a:t>
            </a:r>
            <a:r>
              <a:rPr lang="en-US" sz="2400" b="1" i="0" u="none" strike="noStrike" cap="none">
                <a:solidFill>
                  <a:schemeClr val="dk1"/>
                </a:solidFill>
                <a:latin typeface="Tahoma" panose="020B0604030504040204"/>
                <a:ea typeface="Tahoma" panose="020B0604030504040204"/>
                <a:cs typeface="Tahoma" panose="020B0604030504040204"/>
                <a:sym typeface="Tahoma" panose="020B0604030504040204"/>
              </a:rPr>
              <a:t> Edition</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1"/>
          <p:cNvSpPr/>
          <p:nvPr/>
        </p:nvSpPr>
        <p:spPr>
          <a:xfrm>
            <a:off x="7275513" y="4941888"/>
            <a:ext cx="2890837" cy="70421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Clr>
                <a:schemeClr val="dk1"/>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Project Management Institute</a:t>
            </a:r>
            <a:endParaRPr sz="2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1"/>
          <p:cNvSpPr/>
          <p:nvPr/>
        </p:nvSpPr>
        <p:spPr>
          <a:xfrm>
            <a:off x="2495550" y="6092825"/>
            <a:ext cx="3548063" cy="98425"/>
          </a:xfrm>
          <a:prstGeom prst="rect">
            <a:avLst/>
          </a:prstGeom>
          <a:solidFill>
            <a:srgbClr val="000000"/>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Tahoma" panose="020B060403050404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49" name="Google Shape;149;p1"/>
          <p:cNvPicPr preferRelativeResize="0"/>
          <p:nvPr/>
        </p:nvPicPr>
        <p:blipFill rotWithShape="1">
          <a:blip r:embed="rId1"/>
          <a:srcRect l="11128" r="9669"/>
          <a:stretch>
            <a:fillRect/>
          </a:stretch>
        </p:blipFill>
        <p:spPr>
          <a:xfrm>
            <a:off x="2711450" y="2376488"/>
            <a:ext cx="2890838" cy="36496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205" name="Google Shape;205;p10"/>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rmAutofit fontScale="87500" lnSpcReduction="20000"/>
          </a:bodyPr>
          <a:lstStyle/>
          <a:p>
            <a:pPr marL="342900" lvl="0" indent="-342900" algn="just" rtl="0">
              <a:spcBef>
                <a:spcPts val="0"/>
              </a:spcBef>
              <a:spcAft>
                <a:spcPts val="0"/>
              </a:spcAft>
              <a:buClr>
                <a:schemeClr val="dk1"/>
              </a:buClr>
              <a:buSzPct val="100000"/>
              <a:buFont typeface="Tahoma" panose="020B0604030504040204"/>
              <a:buChar char="•"/>
            </a:pPr>
            <a:r>
              <a:rPr lang="en-US"/>
              <a:t>The main outputs of this process group are:</a:t>
            </a:r>
            <a:endParaRPr lang="en-US"/>
          </a:p>
          <a:p>
            <a:pPr marL="742950" lvl="1" indent="-285750" algn="just" rtl="0">
              <a:spcBef>
                <a:spcPts val="490"/>
              </a:spcBef>
              <a:spcAft>
                <a:spcPts val="0"/>
              </a:spcAft>
              <a:buClr>
                <a:schemeClr val="dk1"/>
              </a:buClr>
              <a:buSzPct val="100000"/>
              <a:buFont typeface="Tahoma" panose="020B0604030504040204"/>
              <a:buChar char="–"/>
            </a:pPr>
            <a:r>
              <a:rPr lang="en-US"/>
              <a:t>The risk and issue management responses plus corrective and preventative actions</a:t>
            </a:r>
            <a:endParaRPr lang="en-US"/>
          </a:p>
          <a:p>
            <a:pPr marL="742950" lvl="1" indent="-285750" algn="just" rtl="0">
              <a:spcBef>
                <a:spcPts val="490"/>
              </a:spcBef>
              <a:spcAft>
                <a:spcPts val="0"/>
              </a:spcAft>
              <a:buClr>
                <a:schemeClr val="dk1"/>
              </a:buClr>
              <a:buSzPct val="100000"/>
              <a:buFont typeface="Tahoma" panose="020B0604030504040204"/>
              <a:buChar char="–"/>
            </a:pPr>
            <a:r>
              <a:rPr lang="en-US"/>
              <a:t>The deliverables themselves plus work performance information</a:t>
            </a:r>
            <a:endParaRPr lang="en-US"/>
          </a:p>
          <a:p>
            <a:pPr marL="742950" lvl="1" indent="-285750" algn="just" rtl="0">
              <a:spcBef>
                <a:spcPts val="490"/>
              </a:spcBef>
              <a:spcAft>
                <a:spcPts val="0"/>
              </a:spcAft>
              <a:buClr>
                <a:schemeClr val="dk1"/>
              </a:buClr>
              <a:buSzPct val="100000"/>
              <a:buFont typeface="Tahoma" panose="020B0604030504040204"/>
              <a:buChar char="–"/>
            </a:pPr>
            <a:r>
              <a:rPr lang="en-US"/>
              <a:t>Change requests with regards to utilization and effectiveness of the quality plan</a:t>
            </a:r>
            <a:endParaRPr lang="en-US"/>
          </a:p>
          <a:p>
            <a:pPr marL="742950" lvl="1" indent="-285750" algn="just" rtl="0">
              <a:spcBef>
                <a:spcPts val="490"/>
              </a:spcBef>
              <a:spcAft>
                <a:spcPts val="0"/>
              </a:spcAft>
              <a:buClr>
                <a:schemeClr val="dk1"/>
              </a:buClr>
              <a:buSzPct val="100000"/>
              <a:buFont typeface="Tahoma" panose="020B0604030504040204"/>
              <a:buChar char="–"/>
            </a:pPr>
            <a:r>
              <a:rPr lang="en-US"/>
              <a:t>Negotiation and influence to ensure appropriate staff are assigned</a:t>
            </a:r>
            <a:endParaRPr lang="en-US"/>
          </a:p>
          <a:p>
            <a:pPr marL="742950" lvl="1" indent="-285750" algn="just" rtl="0">
              <a:spcBef>
                <a:spcPts val="490"/>
              </a:spcBef>
              <a:spcAft>
                <a:spcPts val="0"/>
              </a:spcAft>
              <a:buClr>
                <a:schemeClr val="dk1"/>
              </a:buClr>
              <a:buSzPct val="100000"/>
              <a:buFont typeface="Tahoma" panose="020B0604030504040204"/>
              <a:buChar char="–"/>
            </a:pPr>
            <a:r>
              <a:rPr lang="en-US"/>
              <a:t>Motivation building and mentoring to ensure the team performance</a:t>
            </a:r>
            <a:endParaRPr lang="en-US"/>
          </a:p>
          <a:p>
            <a:pPr marL="742950" lvl="1" indent="-285750" algn="just" rtl="0">
              <a:spcBef>
                <a:spcPts val="490"/>
              </a:spcBef>
              <a:spcAft>
                <a:spcPts val="0"/>
              </a:spcAft>
              <a:buClr>
                <a:schemeClr val="dk1"/>
              </a:buClr>
              <a:buSzPct val="100000"/>
              <a:buFont typeface="Tahoma" panose="020B0604030504040204"/>
              <a:buChar char="–"/>
            </a:pPr>
            <a:r>
              <a:rPr lang="en-US"/>
              <a:t>Conflict resolution and problem solving</a:t>
            </a:r>
            <a:endParaRPr lang="en-US"/>
          </a:p>
          <a:p>
            <a:pPr marL="742950" lvl="1" indent="-285750" algn="just" rtl="0">
              <a:spcBef>
                <a:spcPts val="490"/>
              </a:spcBef>
              <a:spcAft>
                <a:spcPts val="0"/>
              </a:spcAft>
              <a:buClr>
                <a:schemeClr val="dk1"/>
              </a:buClr>
              <a:buSzPct val="100000"/>
              <a:buFont typeface="Tahoma" panose="020B0604030504040204"/>
              <a:buChar char="–"/>
            </a:pPr>
            <a:r>
              <a:rPr lang="en-US"/>
              <a:t>Procurements and contracts are negotiated and put in place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2209800" y="1892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211" name="Google Shape;211;p11"/>
          <p:cNvSpPr txBox="1"/>
          <p:nvPr>
            <p:ph type="body" idx="1"/>
          </p:nvPr>
        </p:nvSpPr>
        <p:spPr>
          <a:xfrm>
            <a:off x="2136140" y="1341120"/>
            <a:ext cx="7772400" cy="4114800"/>
          </a:xfrm>
          <a:prstGeom prst="rect">
            <a:avLst/>
          </a:prstGeom>
          <a:noFill/>
          <a:ln>
            <a:noFill/>
          </a:ln>
        </p:spPr>
        <p:txBody>
          <a:bodyPr spcFirstLastPara="1" wrap="square" lIns="91425" tIns="45700" rIns="91425" bIns="45700" anchor="t" anchorCtr="0">
            <a:normAutofit fontScale="72500"/>
          </a:bodyPr>
          <a:lstStyle/>
          <a:p>
            <a:pPr marL="342900" lvl="0" indent="-342900" algn="just" rtl="0">
              <a:spcBef>
                <a:spcPts val="0"/>
              </a:spcBef>
              <a:spcAft>
                <a:spcPts val="0"/>
              </a:spcAft>
              <a:buClr>
                <a:schemeClr val="dk1"/>
              </a:buClr>
              <a:buSzPct val="100000"/>
              <a:buFont typeface="Tahoma" panose="020B0604030504040204"/>
              <a:buChar char="•"/>
            </a:pPr>
            <a:r>
              <a:rPr lang="en-US"/>
              <a:t>The</a:t>
            </a:r>
            <a:r>
              <a:rPr lang="en-US" b="1" i="1"/>
              <a:t> Monitoring &amp; Controlling Process Group</a:t>
            </a:r>
            <a:endParaRPr b="1" i="1"/>
          </a:p>
          <a:p>
            <a:pPr marL="742950" lvl="1" indent="-285750" algn="just" rtl="0">
              <a:spcBef>
                <a:spcPts val="405"/>
              </a:spcBef>
              <a:spcAft>
                <a:spcPts val="0"/>
              </a:spcAft>
              <a:buClr>
                <a:schemeClr val="dk1"/>
              </a:buClr>
              <a:buSzPct val="100000"/>
              <a:buFont typeface="Tahoma" panose="020B0604030504040204"/>
              <a:buChar char="–"/>
            </a:pPr>
            <a:r>
              <a:rPr lang="en-US"/>
              <a:t>Involves tracking, reviewing, and regulating project progress</a:t>
            </a:r>
            <a:endParaRPr lang="en-US"/>
          </a:p>
          <a:p>
            <a:pPr marL="742950" lvl="1" indent="-285750" algn="just" rtl="0">
              <a:spcBef>
                <a:spcPts val="405"/>
              </a:spcBef>
              <a:spcAft>
                <a:spcPts val="0"/>
              </a:spcAft>
              <a:buClr>
                <a:schemeClr val="dk1"/>
              </a:buClr>
              <a:buSzPct val="100000"/>
              <a:buFont typeface="Tahoma" panose="020B0604030504040204"/>
              <a:buChar char="–"/>
            </a:pPr>
            <a:r>
              <a:rPr lang="en-US"/>
              <a:t>Includes status reporting, progress measurement, and forecasting</a:t>
            </a:r>
            <a:endParaRPr lang="en-US"/>
          </a:p>
          <a:p>
            <a:pPr marL="742950" lvl="1" indent="-285750" algn="just" rtl="0">
              <a:spcBef>
                <a:spcPts val="405"/>
              </a:spcBef>
              <a:spcAft>
                <a:spcPts val="0"/>
              </a:spcAft>
              <a:buClr>
                <a:schemeClr val="dk1"/>
              </a:buClr>
              <a:buSzPct val="100000"/>
              <a:buFont typeface="Tahoma" panose="020B0604030504040204"/>
              <a:buChar char="–"/>
            </a:pPr>
            <a:r>
              <a:rPr lang="en-US"/>
              <a:t>Reports on scope, schedule, cost, resources, quality, and risks</a:t>
            </a:r>
            <a:endParaRPr lang="en-US"/>
          </a:p>
          <a:p>
            <a:pPr marL="742950" lvl="1" indent="-285750" algn="just" rtl="0">
              <a:spcBef>
                <a:spcPts val="405"/>
              </a:spcBef>
              <a:spcAft>
                <a:spcPts val="0"/>
              </a:spcAft>
              <a:buClr>
                <a:schemeClr val="dk1"/>
              </a:buClr>
              <a:buSzPct val="100000"/>
              <a:buFont typeface="Tahoma" panose="020B0604030504040204"/>
              <a:buChar char="–"/>
            </a:pPr>
            <a:r>
              <a:rPr lang="en-US"/>
              <a:t>Controls project and project document changes Includes control of scope, schedule, costs, and risks</a:t>
            </a:r>
            <a:endParaRPr lang="en-US"/>
          </a:p>
          <a:p>
            <a:pPr marL="742950" lvl="1" indent="-285750" algn="just" rtl="0">
              <a:spcBef>
                <a:spcPts val="405"/>
              </a:spcBef>
              <a:spcAft>
                <a:spcPts val="0"/>
              </a:spcAft>
              <a:buClr>
                <a:schemeClr val="dk1"/>
              </a:buClr>
              <a:buSzPct val="100000"/>
              <a:buFont typeface="Tahoma" panose="020B0604030504040204"/>
              <a:buChar char="–"/>
            </a:pPr>
            <a:r>
              <a:rPr lang="en-US"/>
              <a:t>Records quality control results</a:t>
            </a:r>
            <a:endParaRPr lang="en-US"/>
          </a:p>
          <a:p>
            <a:pPr marL="742950" lvl="1" indent="-285750" algn="just" rtl="0">
              <a:spcBef>
                <a:spcPts val="405"/>
              </a:spcBef>
              <a:spcAft>
                <a:spcPts val="0"/>
              </a:spcAft>
              <a:buClr>
                <a:schemeClr val="dk1"/>
              </a:buClr>
              <a:buSzPct val="100000"/>
              <a:buFont typeface="Tahoma" panose="020B0604030504040204"/>
              <a:buChar char="–"/>
            </a:pPr>
            <a:r>
              <a:rPr lang="en-US"/>
              <a:t>Implements risk treatment plans and actions</a:t>
            </a:r>
            <a:endParaRPr lang="en-US"/>
          </a:p>
          <a:p>
            <a:pPr marL="742950" lvl="1" indent="-285750" algn="just" rtl="0">
              <a:spcBef>
                <a:spcPts val="405"/>
              </a:spcBef>
              <a:spcAft>
                <a:spcPts val="0"/>
              </a:spcAft>
              <a:buClr>
                <a:schemeClr val="dk1"/>
              </a:buClr>
              <a:buSzPct val="100000"/>
              <a:buFont typeface="Tahoma" panose="020B0604030504040204"/>
              <a:buChar char="–"/>
            </a:pPr>
            <a:r>
              <a:rPr lang="en-US"/>
              <a:t>Administers procurements </a:t>
            </a:r>
            <a:endParaRPr lang="en-US"/>
          </a:p>
          <a:p>
            <a:pPr marL="342900" lvl="0" indent="-195580" algn="just" rtl="0">
              <a:spcBef>
                <a:spcPts val="465"/>
              </a:spcBef>
              <a:spcAft>
                <a:spcPts val="0"/>
              </a:spcAft>
              <a:buClr>
                <a:schemeClr val="dk1"/>
              </a:buClr>
              <a:buSzPct val="100000"/>
              <a:buFont typeface="Tahoma" panose="020B0604030504040204"/>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 </a:t>
            </a:r>
            <a:endParaRPr u="sng"/>
          </a:p>
        </p:txBody>
      </p:sp>
      <p:sp>
        <p:nvSpPr>
          <p:cNvPr id="217" name="Google Shape;217;p12"/>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Tahoma" panose="020B0604030504040204"/>
              <a:buChar char="•"/>
            </a:pPr>
            <a:r>
              <a:rPr lang="en-US"/>
              <a:t>The key outputs are</a:t>
            </a:r>
            <a:endParaRPr lang="en-US"/>
          </a:p>
          <a:p>
            <a:pPr marL="742950" lvl="1" indent="-285750" algn="l" rtl="0">
              <a:spcBef>
                <a:spcPts val="560"/>
              </a:spcBef>
              <a:spcAft>
                <a:spcPts val="0"/>
              </a:spcAft>
              <a:buClr>
                <a:schemeClr val="dk1"/>
              </a:buClr>
              <a:buSzPts val="2800"/>
              <a:buFont typeface="Tahoma" panose="020B0604030504040204"/>
              <a:buChar char="–"/>
            </a:pPr>
            <a:r>
              <a:rPr lang="en-US"/>
              <a:t>Progress and status reports</a:t>
            </a:r>
            <a:endParaRPr lang="en-US"/>
          </a:p>
          <a:p>
            <a:pPr marL="742950" lvl="1" indent="-285750" algn="l" rtl="0">
              <a:spcBef>
                <a:spcPts val="560"/>
              </a:spcBef>
              <a:spcAft>
                <a:spcPts val="0"/>
              </a:spcAft>
              <a:buClr>
                <a:schemeClr val="dk1"/>
              </a:buClr>
              <a:buSzPts val="2800"/>
              <a:buFont typeface="Tahoma" panose="020B0604030504040204"/>
              <a:buChar char="–"/>
            </a:pPr>
            <a:r>
              <a:rPr lang="en-US"/>
              <a:t>Plan updates</a:t>
            </a:r>
            <a:endParaRPr lang="en-US"/>
          </a:p>
          <a:p>
            <a:pPr marL="742950" lvl="1" indent="-285750" algn="l" rtl="0">
              <a:spcBef>
                <a:spcPts val="560"/>
              </a:spcBef>
              <a:spcAft>
                <a:spcPts val="0"/>
              </a:spcAft>
              <a:buClr>
                <a:schemeClr val="dk1"/>
              </a:buClr>
              <a:buSzPts val="2800"/>
              <a:buFont typeface="Tahoma" panose="020B0604030504040204"/>
              <a:buChar char="–"/>
            </a:pPr>
            <a:r>
              <a:rPr lang="en-US"/>
              <a:t>Risks registers</a:t>
            </a:r>
            <a:endParaRPr lang="en-US"/>
          </a:p>
          <a:p>
            <a:pPr marL="742950" lvl="1" indent="-285750" algn="l" rtl="0">
              <a:spcBef>
                <a:spcPts val="560"/>
              </a:spcBef>
              <a:spcAft>
                <a:spcPts val="0"/>
              </a:spcAft>
              <a:buClr>
                <a:schemeClr val="dk1"/>
              </a:buClr>
              <a:buSzPts val="2800"/>
              <a:buFont typeface="Tahoma" panose="020B0604030504040204"/>
              <a:buChar char="–"/>
            </a:pPr>
            <a:r>
              <a:rPr lang="en-US"/>
              <a:t>Change requests</a:t>
            </a:r>
            <a:endParaRPr lang="en-US"/>
          </a:p>
          <a:p>
            <a:pPr marL="742950" lvl="1" indent="-285750" algn="l" rtl="0">
              <a:spcBef>
                <a:spcPts val="560"/>
              </a:spcBef>
              <a:spcAft>
                <a:spcPts val="0"/>
              </a:spcAft>
              <a:buClr>
                <a:schemeClr val="dk1"/>
              </a:buClr>
              <a:buSzPts val="2800"/>
              <a:buFont typeface="Tahoma" panose="020B0604030504040204"/>
              <a:buChar char="–"/>
            </a:pPr>
            <a:r>
              <a:rPr lang="en-US"/>
              <a:t>Work products/deliverables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 </a:t>
            </a:r>
            <a:endParaRPr u="sng"/>
          </a:p>
        </p:txBody>
      </p:sp>
      <p:sp>
        <p:nvSpPr>
          <p:cNvPr id="223" name="Google Shape;223;p13"/>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Font typeface="Tahoma" panose="020B0604030504040204"/>
              <a:buChar char="•"/>
            </a:pPr>
            <a:r>
              <a:rPr lang="en-US"/>
              <a:t>The key activities for the </a:t>
            </a:r>
            <a:r>
              <a:rPr lang="en-US" b="1" i="1"/>
              <a:t>closing process group </a:t>
            </a:r>
            <a:r>
              <a:rPr lang="en-US"/>
              <a:t>are</a:t>
            </a:r>
            <a:endParaRPr lang="en-US"/>
          </a:p>
          <a:p>
            <a:pPr marL="742950" lvl="1" indent="-285750" algn="just" rtl="0">
              <a:spcBef>
                <a:spcPts val="520"/>
              </a:spcBef>
              <a:spcAft>
                <a:spcPts val="0"/>
              </a:spcAft>
              <a:buClr>
                <a:schemeClr val="dk1"/>
              </a:buClr>
              <a:buSzPct val="100000"/>
              <a:buFont typeface="Tahoma" panose="020B0604030504040204"/>
              <a:buChar char="–"/>
            </a:pPr>
            <a:r>
              <a:rPr lang="en-US"/>
              <a:t>Obtaining acceptance by the customer or sponsor (approval to close)</a:t>
            </a:r>
            <a:endParaRPr lang="en-US"/>
          </a:p>
          <a:p>
            <a:pPr marL="742950" lvl="1" indent="-285750" algn="just" rtl="0">
              <a:spcBef>
                <a:spcPts val="520"/>
              </a:spcBef>
              <a:spcAft>
                <a:spcPts val="0"/>
              </a:spcAft>
              <a:buClr>
                <a:schemeClr val="dk1"/>
              </a:buClr>
              <a:buSzPct val="100000"/>
              <a:buFont typeface="Tahoma" panose="020B0604030504040204"/>
              <a:buChar char="–"/>
            </a:pPr>
            <a:r>
              <a:rPr lang="en-US"/>
              <a:t>Releasing people and resources</a:t>
            </a:r>
            <a:endParaRPr lang="en-US"/>
          </a:p>
          <a:p>
            <a:pPr marL="742950" lvl="1" indent="-285750" algn="just" rtl="0">
              <a:spcBef>
                <a:spcPts val="520"/>
              </a:spcBef>
              <a:spcAft>
                <a:spcPts val="0"/>
              </a:spcAft>
              <a:buClr>
                <a:schemeClr val="dk1"/>
              </a:buClr>
              <a:buSzPct val="100000"/>
              <a:buFont typeface="Tahoma" panose="020B0604030504040204"/>
              <a:buChar char="–"/>
            </a:pPr>
            <a:r>
              <a:rPr lang="en-US"/>
              <a:t>Reporting on team performance and lessons learned</a:t>
            </a:r>
            <a:endParaRPr lang="en-US"/>
          </a:p>
          <a:p>
            <a:pPr marL="742950" lvl="1" indent="-285750" algn="just" rtl="0">
              <a:spcBef>
                <a:spcPts val="520"/>
              </a:spcBef>
              <a:spcAft>
                <a:spcPts val="0"/>
              </a:spcAft>
              <a:buClr>
                <a:schemeClr val="dk1"/>
              </a:buClr>
              <a:buSzPct val="100000"/>
              <a:buFont typeface="Tahoma" panose="020B0604030504040204"/>
              <a:buChar char="–"/>
            </a:pPr>
            <a:r>
              <a:rPr lang="en-US"/>
              <a:t>Updating or finalizing documents, project records, and results</a:t>
            </a:r>
            <a:endParaRPr lang="en-US"/>
          </a:p>
          <a:p>
            <a:pPr marL="742950" lvl="1" indent="-285750" algn="just" rtl="0">
              <a:spcBef>
                <a:spcPts val="520"/>
              </a:spcBef>
              <a:spcAft>
                <a:spcPts val="0"/>
              </a:spcAft>
              <a:buClr>
                <a:schemeClr val="dk1"/>
              </a:buClr>
              <a:buSzPct val="100000"/>
              <a:buFont typeface="Tahoma" panose="020B0604030504040204"/>
              <a:buChar char="–"/>
            </a:pPr>
            <a:r>
              <a:rPr lang="en-US"/>
              <a:t>Finalizing procurements</a:t>
            </a:r>
            <a:endParaRPr lang="en-US"/>
          </a:p>
          <a:p>
            <a:pPr marL="742950" lvl="1" indent="-285750" algn="just" rtl="0">
              <a:spcBef>
                <a:spcPts val="520"/>
              </a:spcBef>
              <a:spcAft>
                <a:spcPts val="0"/>
              </a:spcAft>
              <a:buClr>
                <a:schemeClr val="dk1"/>
              </a:buClr>
              <a:buSzPct val="100000"/>
              <a:buFont typeface="Tahoma" panose="020B0604030504040204"/>
              <a:buChar char="–"/>
            </a:pPr>
            <a:r>
              <a:rPr lang="en-US"/>
              <a:t>Performing quality assurance activities </a:t>
            </a:r>
            <a:endParaRPr lang="en-US"/>
          </a:p>
          <a:p>
            <a:pPr marL="742950" lvl="1" indent="-285750" algn="just" rtl="0">
              <a:spcBef>
                <a:spcPts val="520"/>
              </a:spcBef>
              <a:spcAft>
                <a:spcPts val="0"/>
              </a:spcAft>
              <a:buClr>
                <a:schemeClr val="dk1"/>
              </a:buClr>
              <a:buSzPct val="100000"/>
              <a:buFont typeface="Tahoma" panose="020B0604030504040204"/>
              <a:buChar char="–"/>
            </a:pPr>
            <a:r>
              <a:rPr lang="en-US"/>
              <a:t>Storing or archiving information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 </a:t>
            </a:r>
            <a:endParaRPr u="sng"/>
          </a:p>
        </p:txBody>
      </p:sp>
      <p:sp>
        <p:nvSpPr>
          <p:cNvPr id="229" name="Google Shape;229;p14"/>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Tahoma" panose="020B0604030504040204"/>
              <a:buChar char="•"/>
            </a:pPr>
            <a:r>
              <a:rPr lang="en-US"/>
              <a:t>The key outputs of this group are</a:t>
            </a:r>
            <a:endParaRPr lang="en-US"/>
          </a:p>
          <a:p>
            <a:pPr marL="742950" lvl="1" indent="-285750" algn="l" rtl="0">
              <a:spcBef>
                <a:spcPts val="560"/>
              </a:spcBef>
              <a:spcAft>
                <a:spcPts val="0"/>
              </a:spcAft>
              <a:buClr>
                <a:schemeClr val="dk1"/>
              </a:buClr>
              <a:buSzPts val="2800"/>
              <a:buFont typeface="Tahoma" panose="020B0604030504040204"/>
              <a:buChar char="–"/>
            </a:pPr>
            <a:r>
              <a:rPr lang="en-US"/>
              <a:t>Certificate of Completion/Closeout Report</a:t>
            </a:r>
            <a:endParaRPr lang="en-US"/>
          </a:p>
          <a:p>
            <a:pPr marL="742950" lvl="1" indent="-285750" algn="l" rtl="0">
              <a:spcBef>
                <a:spcPts val="560"/>
              </a:spcBef>
              <a:spcAft>
                <a:spcPts val="0"/>
              </a:spcAft>
              <a:buClr>
                <a:schemeClr val="dk1"/>
              </a:buClr>
              <a:buSzPts val="2800"/>
              <a:buFont typeface="Tahoma" panose="020B0604030504040204"/>
              <a:buChar char="–"/>
            </a:pPr>
            <a:r>
              <a:rPr lang="en-US"/>
              <a:t>Staff work assignments</a:t>
            </a:r>
            <a:endParaRPr lang="en-US"/>
          </a:p>
          <a:p>
            <a:pPr marL="742950" lvl="1" indent="-285750" algn="l" rtl="0">
              <a:spcBef>
                <a:spcPts val="560"/>
              </a:spcBef>
              <a:spcAft>
                <a:spcPts val="0"/>
              </a:spcAft>
              <a:buClr>
                <a:schemeClr val="dk1"/>
              </a:buClr>
              <a:buSzPts val="2800"/>
              <a:buFont typeface="Tahoma" panose="020B0604030504040204"/>
              <a:buChar char="–"/>
            </a:pPr>
            <a:r>
              <a:rPr lang="en-US"/>
              <a:t>Resource calendars</a:t>
            </a:r>
            <a:endParaRPr lang="en-US"/>
          </a:p>
          <a:p>
            <a:pPr marL="742950" lvl="1" indent="-285750" algn="l" rtl="0">
              <a:spcBef>
                <a:spcPts val="560"/>
              </a:spcBef>
              <a:spcAft>
                <a:spcPts val="0"/>
              </a:spcAft>
              <a:buClr>
                <a:schemeClr val="dk1"/>
              </a:buClr>
              <a:buSzPts val="2800"/>
              <a:buFont typeface="Tahoma" panose="020B0604030504040204"/>
              <a:buChar char="–"/>
            </a:pPr>
            <a:r>
              <a:rPr lang="en-US"/>
              <a:t>Plan updates</a:t>
            </a:r>
            <a:endParaRPr lang="en-US"/>
          </a:p>
          <a:p>
            <a:pPr marL="742950" lvl="1" indent="-285750" algn="l" rtl="0">
              <a:spcBef>
                <a:spcPts val="560"/>
              </a:spcBef>
              <a:spcAft>
                <a:spcPts val="0"/>
              </a:spcAft>
              <a:buClr>
                <a:schemeClr val="dk1"/>
              </a:buClr>
              <a:buSzPts val="2800"/>
              <a:buFont typeface="Tahoma" panose="020B0604030504040204"/>
              <a:buChar char="–"/>
            </a:pPr>
            <a:r>
              <a:rPr lang="en-US"/>
              <a:t>Final work products/deliverables or services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b="1" u="sng"/>
          </a:p>
        </p:txBody>
      </p:sp>
      <p:sp>
        <p:nvSpPr>
          <p:cNvPr id="235" name="Google Shape;235;p15"/>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Font typeface="Tahoma" panose="020B0604030504040204"/>
              <a:buChar char="•"/>
            </a:pPr>
            <a:r>
              <a:rPr lang="en-US"/>
              <a:t>The ten knowledge areas are the skills a project manager must practice and master to manage a project efficiently. </a:t>
            </a:r>
            <a:endParaRPr lang="en-US"/>
          </a:p>
          <a:p>
            <a:pPr marL="342900" lvl="0" indent="-342900" algn="just" rtl="0">
              <a:spcBef>
                <a:spcPts val="640"/>
              </a:spcBef>
              <a:spcAft>
                <a:spcPts val="0"/>
              </a:spcAft>
              <a:buClr>
                <a:schemeClr val="dk1"/>
              </a:buClr>
              <a:buSzPts val="3200"/>
              <a:buFont typeface="Tahoma" panose="020B0604030504040204"/>
              <a:buChar char="•"/>
            </a:pPr>
            <a:r>
              <a:rPr lang="en-US"/>
              <a:t>Main activities of each process group can be mapped into the Ten knowledge areas using the PMBOK® Guide 2017.</a:t>
            </a:r>
            <a:endParaRPr lang="en-US"/>
          </a:p>
          <a:p>
            <a:pPr marL="342900" lvl="0" indent="-139700" algn="just" rtl="0">
              <a:spcBef>
                <a:spcPts val="640"/>
              </a:spcBef>
              <a:spcAft>
                <a:spcPts val="0"/>
              </a:spcAft>
              <a:buClr>
                <a:schemeClr val="dk1"/>
              </a:buClr>
              <a:buSzPts val="3200"/>
              <a:buFont typeface="Tahoma" panose="020B0604030504040204"/>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2209800" y="4445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ahoma" panose="020B0604030504040204"/>
              <a:buNone/>
            </a:pPr>
            <a:r>
              <a:rPr lang="en-US"/>
              <a:t>PMI Knowledge Areas</a:t>
            </a:r>
            <a:endParaRPr lang="en-US"/>
          </a:p>
        </p:txBody>
      </p:sp>
      <p:sp>
        <p:nvSpPr>
          <p:cNvPr id="242" name="Google Shape;242;p16"/>
          <p:cNvSpPr txBox="1"/>
          <p:nvPr>
            <p:ph type="sldNum" idx="12"/>
          </p:nvPr>
        </p:nvSpPr>
        <p:spPr>
          <a:xfrm>
            <a:off x="4470400" y="6324600"/>
            <a:ext cx="30480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Times New Roman" panose="02020603050405020304"/>
              <a:buNone/>
            </a:pPr>
            <a:fld id="{00000000-1234-1234-1234-123412341234}" type="slidenum">
              <a:rPr lang="en-US"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3" name="Google Shape;243;p16"/>
          <p:cNvPicPr preferRelativeResize="0"/>
          <p:nvPr>
            <p:ph type="body" idx="1"/>
          </p:nvPr>
        </p:nvPicPr>
        <p:blipFill rotWithShape="1">
          <a:blip r:embed="rId1"/>
          <a:srcRect/>
          <a:stretch>
            <a:fillRect/>
          </a:stretch>
        </p:blipFill>
        <p:spPr>
          <a:xfrm>
            <a:off x="1919288" y="1976438"/>
            <a:ext cx="8062912" cy="4405312"/>
          </a:xfrm>
          <a:prstGeom prst="rect">
            <a:avLst/>
          </a:prstGeom>
          <a:noFill/>
          <a:ln>
            <a:noFill/>
          </a:ln>
        </p:spPr>
      </p:pic>
      <p:sp>
        <p:nvSpPr>
          <p:cNvPr id="244" name="Google Shape;244;p16"/>
          <p:cNvSpPr txBox="1"/>
          <p:nvPr/>
        </p:nvSpPr>
        <p:spPr>
          <a:xfrm>
            <a:off x="1919288" y="1052513"/>
            <a:ext cx="8062912" cy="9220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Project Management Knowledge Area: </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An identified area of project management defined by its knowledge requirements and described in terms of its component processes, practices, inputs, outputs, tools, and techniques.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2"/>
                </a:solidFill>
              </a:rPr>
              <a:t>Overview of Knowledge Areas</a:t>
            </a:r>
            <a:endParaRPr>
              <a:solidFill>
                <a:schemeClr val="dk2"/>
              </a:solidFill>
            </a:endParaRPr>
          </a:p>
        </p:txBody>
      </p:sp>
      <p:sp>
        <p:nvSpPr>
          <p:cNvPr id="250" name="Google Shape;250;p18"/>
          <p:cNvSpPr/>
          <p:nvPr/>
        </p:nvSpPr>
        <p:spPr>
          <a:xfrm>
            <a:off x="2743200" y="1600200"/>
            <a:ext cx="6605588" cy="4046838"/>
          </a:xfrm>
          <a:prstGeom prst="triangle">
            <a:avLst>
              <a:gd name="adj" fmla="val 50000"/>
            </a:avLst>
          </a:prstGeom>
          <a:solidFill>
            <a:srgbClr val="A61C0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350"/>
              <a:buFont typeface="Noto Sans Symbols"/>
              <a:buNone/>
            </a:pPr>
            <a:endParaRPr sz="1800" b="0" i="0" u="none" strike="noStrike" cap="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251" name="Google Shape;251;p18"/>
          <p:cNvSpPr txBox="1"/>
          <p:nvPr/>
        </p:nvSpPr>
        <p:spPr>
          <a:xfrm>
            <a:off x="2971800" y="2743200"/>
            <a:ext cx="1143000" cy="451485"/>
          </a:xfrm>
          <a:prstGeom prst="rect">
            <a:avLst/>
          </a:prstGeom>
          <a:noFill/>
          <a:ln>
            <a:noFill/>
          </a:ln>
        </p:spPr>
        <p:txBody>
          <a:bodyPr spcFirstLastPara="1" wrap="square" lIns="83800" tIns="41900" rIns="83800" bIns="41900" anchor="t" anchorCtr="0">
            <a:spAutoFit/>
          </a:bodyPr>
          <a:lstStyle/>
          <a:p>
            <a:pPr marL="0" marR="0" lvl="0" indent="0" algn="ctr" rtl="0">
              <a:lnSpc>
                <a:spcPct val="100000"/>
              </a:lnSpc>
              <a:spcBef>
                <a:spcPts val="0"/>
              </a:spcBef>
              <a:spcAft>
                <a:spcPts val="0"/>
              </a:spcAft>
              <a:buClr>
                <a:schemeClr val="accent1"/>
              </a:buClr>
              <a:buSzPts val="1800"/>
              <a:buFont typeface="Noto Sans Symbols"/>
              <a:buNone/>
            </a:pPr>
            <a:r>
              <a:rPr lang="en-US" sz="2400" b="0" i="0" u="none" strike="noStrike" cap="none">
                <a:solidFill>
                  <a:schemeClr val="dk2"/>
                </a:solidFill>
                <a:latin typeface="Arial" panose="020B0604020202020204"/>
                <a:ea typeface="Arial" panose="020B0604020202020204"/>
                <a:cs typeface="Arial" panose="020B0604020202020204"/>
                <a:sym typeface="Arial" panose="020B0604020202020204"/>
              </a:rPr>
              <a:t>Cost</a:t>
            </a:r>
            <a:endParaRPr sz="2800" b="0" i="1"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252" name="Google Shape;252;p18"/>
          <p:cNvSpPr txBox="1"/>
          <p:nvPr/>
        </p:nvSpPr>
        <p:spPr>
          <a:xfrm>
            <a:off x="7772400" y="2743200"/>
            <a:ext cx="1143000" cy="451485"/>
          </a:xfrm>
          <a:prstGeom prst="rect">
            <a:avLst/>
          </a:prstGeom>
          <a:noFill/>
          <a:ln>
            <a:noFill/>
          </a:ln>
        </p:spPr>
        <p:txBody>
          <a:bodyPr spcFirstLastPara="1" wrap="square" lIns="83800" tIns="41900" rIns="83800" bIns="41900" anchor="t" anchorCtr="0">
            <a:spAutoFit/>
          </a:bodyPr>
          <a:lstStyle/>
          <a:p>
            <a:pPr marL="0" marR="0" lvl="0" indent="0" algn="ctr" rtl="0">
              <a:lnSpc>
                <a:spcPct val="100000"/>
              </a:lnSpc>
              <a:spcBef>
                <a:spcPts val="0"/>
              </a:spcBef>
              <a:spcAft>
                <a:spcPts val="0"/>
              </a:spcAft>
              <a:buClr>
                <a:schemeClr val="accent1"/>
              </a:buClr>
              <a:buSzPts val="1800"/>
              <a:buFont typeface="Noto Sans Symbols"/>
              <a:buNone/>
            </a:pPr>
            <a:r>
              <a:rPr lang="en-US" sz="2400" b="0" i="0" u="none" strike="noStrike" cap="none">
                <a:solidFill>
                  <a:schemeClr val="dk2"/>
                </a:solidFill>
                <a:latin typeface="Arial" panose="020B0604020202020204"/>
                <a:ea typeface="Arial" panose="020B0604020202020204"/>
                <a:cs typeface="Arial" panose="020B0604020202020204"/>
                <a:sym typeface="Arial" panose="020B0604020202020204"/>
              </a:rPr>
              <a:t>Time</a:t>
            </a:r>
            <a:endParaRPr sz="2800" b="0" i="1"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253" name="Google Shape;253;p18"/>
          <p:cNvSpPr txBox="1"/>
          <p:nvPr/>
        </p:nvSpPr>
        <p:spPr>
          <a:xfrm>
            <a:off x="3505200" y="2286000"/>
            <a:ext cx="5105400" cy="3009300"/>
          </a:xfrm>
          <a:prstGeom prst="rect">
            <a:avLst/>
          </a:prstGeom>
          <a:noFill/>
          <a:ln>
            <a:noFill/>
          </a:ln>
        </p:spPr>
        <p:txBody>
          <a:bodyPr spcFirstLastPara="1" wrap="square" lIns="83800" tIns="41900" rIns="83800" bIns="41900" anchor="t" anchorCtr="0">
            <a:spAutoFit/>
          </a:bodyPr>
          <a:lstStyle/>
          <a:p>
            <a:pPr marL="0" marR="0" lvl="0" indent="0" algn="ctr" rtl="0">
              <a:lnSpc>
                <a:spcPct val="100000"/>
              </a:lnSpc>
              <a:spcBef>
                <a:spcPts val="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Scope </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00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Integration</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00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Human Resources</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00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Communications </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00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Risk </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00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Procurement</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000"/>
              </a:spcBef>
              <a:spcAft>
                <a:spcPts val="0"/>
              </a:spcAft>
              <a:buClr>
                <a:schemeClr val="accent1"/>
              </a:buClr>
              <a:buSzPts val="1500"/>
              <a:buFont typeface="Noto Sans Symbols"/>
              <a:buNone/>
            </a:pPr>
            <a:r>
              <a:rPr lang="en-US" sz="2000" b="0" i="0" u="none" strike="noStrike" cap="none">
                <a:solidFill>
                  <a:srgbClr val="FFFF00"/>
                </a:solidFill>
                <a:latin typeface="Arial" panose="020B0604020202020204"/>
                <a:ea typeface="Arial" panose="020B0604020202020204"/>
                <a:cs typeface="Arial" panose="020B0604020202020204"/>
                <a:sym typeface="Arial" panose="020B0604020202020204"/>
              </a:rPr>
              <a:t>Stakeholder management</a:t>
            </a:r>
            <a:endParaRPr sz="2000" b="0" i="0" u="none" strike="noStrike" cap="none">
              <a:solidFill>
                <a:srgbClr val="FFFF00"/>
              </a:solidFill>
              <a:latin typeface="Arial" panose="020B0604020202020204"/>
              <a:ea typeface="Arial" panose="020B0604020202020204"/>
              <a:cs typeface="Arial" panose="020B0604020202020204"/>
              <a:sym typeface="Arial" panose="020B0604020202020204"/>
            </a:endParaRPr>
          </a:p>
        </p:txBody>
      </p:sp>
      <p:sp>
        <p:nvSpPr>
          <p:cNvPr id="254" name="Google Shape;254;p18"/>
          <p:cNvSpPr txBox="1"/>
          <p:nvPr/>
        </p:nvSpPr>
        <p:spPr>
          <a:xfrm>
            <a:off x="5562600" y="5778844"/>
            <a:ext cx="1143000" cy="451485"/>
          </a:xfrm>
          <a:prstGeom prst="rect">
            <a:avLst/>
          </a:prstGeom>
          <a:noFill/>
          <a:ln>
            <a:noFill/>
          </a:ln>
        </p:spPr>
        <p:txBody>
          <a:bodyPr spcFirstLastPara="1" wrap="square" lIns="83800" tIns="41900" rIns="83800" bIns="41900" anchor="t" anchorCtr="0">
            <a:spAutoFit/>
          </a:bodyPr>
          <a:lstStyle/>
          <a:p>
            <a:pPr marL="0" marR="0" lvl="0" indent="0" algn="ctr" rtl="0">
              <a:lnSpc>
                <a:spcPct val="100000"/>
              </a:lnSpc>
              <a:spcBef>
                <a:spcPts val="0"/>
              </a:spcBef>
              <a:spcAft>
                <a:spcPts val="0"/>
              </a:spcAft>
              <a:buClr>
                <a:schemeClr val="accent1"/>
              </a:buClr>
              <a:buSzPts val="1800"/>
              <a:buFont typeface="Noto Sans Symbols"/>
              <a:buNone/>
            </a:pPr>
            <a:r>
              <a:rPr lang="en-US" sz="2400" b="0" i="0" u="none" strike="noStrike" cap="none">
                <a:solidFill>
                  <a:schemeClr val="dk2"/>
                </a:solidFill>
                <a:latin typeface="Arial" panose="020B0604020202020204"/>
                <a:ea typeface="Arial" panose="020B0604020202020204"/>
                <a:cs typeface="Arial" panose="020B0604020202020204"/>
                <a:sym typeface="Arial" panose="020B0604020202020204"/>
              </a:rPr>
              <a:t>Quality</a:t>
            </a:r>
            <a:endParaRPr sz="2800" b="0" i="1"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17"/>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60" name="Google Shape;260;p17"/>
          <p:cNvSpPr txBox="1"/>
          <p:nvPr>
            <p:ph type="body" idx="1"/>
          </p:nvPr>
        </p:nvSpPr>
        <p:spPr>
          <a:xfrm>
            <a:off x="914400" y="1842925"/>
            <a:ext cx="11049300" cy="4698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Integration Management: </a:t>
            </a:r>
            <a:endParaRPr b="1"/>
          </a:p>
          <a:p>
            <a:pPr marL="742950" lvl="1" indent="-285750" algn="just" rtl="0">
              <a:spcBef>
                <a:spcPts val="560"/>
              </a:spcBef>
              <a:spcAft>
                <a:spcPts val="0"/>
              </a:spcAft>
              <a:buClr>
                <a:schemeClr val="dk1"/>
              </a:buClr>
              <a:buSzPts val="2800"/>
              <a:buFont typeface="Tahoma" panose="020B0604030504040204"/>
              <a:buChar char="–"/>
            </a:pPr>
            <a:r>
              <a:rPr lang="en-US"/>
              <a:t>The knowledge area which is devoted to identify and define the work in the project is known as the Integration Management. </a:t>
            </a:r>
            <a:endParaRPr lang="en-US"/>
          </a:p>
          <a:p>
            <a:pPr marL="742950" lvl="1" indent="-285750" algn="just" rtl="0">
              <a:spcBef>
                <a:spcPts val="560"/>
              </a:spcBef>
              <a:spcAft>
                <a:spcPts val="0"/>
              </a:spcAft>
              <a:buClr>
                <a:schemeClr val="dk1"/>
              </a:buClr>
              <a:buSzPts val="2800"/>
              <a:buFont typeface="Tahoma" panose="020B0604030504040204"/>
              <a:buChar char="–"/>
            </a:pPr>
            <a:r>
              <a:rPr lang="en-US"/>
              <a:t>This knowledge area </a:t>
            </a:r>
            <a:r>
              <a:rPr lang="en-US"/>
              <a:t>also </a:t>
            </a:r>
            <a:r>
              <a:rPr lang="en-US"/>
              <a:t>deals with efficiently integrating changes into the project.</a:t>
            </a:r>
            <a:endParaRPr lang="en-US"/>
          </a:p>
          <a:p>
            <a:pPr marL="742950" lvl="1" indent="-285750" algn="just" rtl="0">
              <a:spcBef>
                <a:spcPts val="560"/>
              </a:spcBef>
              <a:spcAft>
                <a:spcPts val="0"/>
              </a:spcAft>
              <a:buClr>
                <a:schemeClr val="dk1"/>
              </a:buClr>
              <a:buSzPts val="2800"/>
              <a:buFont typeface="Tahoma" panose="020B0604030504040204"/>
              <a:buChar char="–"/>
            </a:pPr>
            <a:r>
              <a:rPr lang="en-US"/>
              <a:t>Includes the processes and activities to identify, define, combine, unify, and coordinate the various processes and project management activities within the Project Management Process Groups.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g2fe654d6980_0_0"/>
          <p:cNvSpPr txBox="1"/>
          <p:nvPr>
            <p:ph type="title"/>
          </p:nvPr>
        </p:nvSpPr>
        <p:spPr>
          <a:xfrm>
            <a:off x="914400" y="0"/>
            <a:ext cx="10363200" cy="945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66" name="Google Shape;266;g2fe654d6980_0_0"/>
          <p:cNvSpPr txBox="1"/>
          <p:nvPr>
            <p:ph type="body" idx="1"/>
          </p:nvPr>
        </p:nvSpPr>
        <p:spPr>
          <a:xfrm>
            <a:off x="450675" y="853425"/>
            <a:ext cx="11669700" cy="57519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Integration Management: </a:t>
            </a:r>
            <a:endParaRPr b="1"/>
          </a:p>
          <a:p>
            <a:pPr marL="742950" marR="0" lvl="1" indent="-285750" algn="just" rtl="0">
              <a:lnSpc>
                <a:spcPct val="100000"/>
              </a:lnSpc>
              <a:spcBef>
                <a:spcPts val="560"/>
              </a:spcBef>
              <a:spcAft>
                <a:spcPts val="0"/>
              </a:spcAft>
              <a:buSzPts val="2800"/>
              <a:buChar char="–"/>
            </a:pPr>
            <a:r>
              <a:rPr lang="en-US" b="1"/>
              <a:t>The project Integration</a:t>
            </a:r>
            <a:r>
              <a:rPr lang="en-US" sz="3200" b="1"/>
              <a:t> </a:t>
            </a:r>
            <a:r>
              <a:rPr lang="en-US" b="1"/>
              <a:t>management processes are:</a:t>
            </a:r>
            <a:endParaRPr b="1"/>
          </a:p>
          <a:p>
            <a:pPr marL="742950" marR="0" lvl="1" indent="-222250" algn="just" rtl="0">
              <a:lnSpc>
                <a:spcPct val="100000"/>
              </a:lnSpc>
              <a:spcBef>
                <a:spcPts val="560"/>
              </a:spcBef>
              <a:spcAft>
                <a:spcPts val="0"/>
              </a:spcAft>
              <a:buSzPts val="1800"/>
              <a:buChar char="–"/>
            </a:pPr>
            <a:r>
              <a:rPr lang="en-US" sz="1800" b="1"/>
              <a:t>Develop Project Charter—</a:t>
            </a:r>
            <a:r>
              <a:rPr lang="en-US" sz="1800"/>
              <a:t>The process of developing a document that formally authorizes the existence of a project and provides the project manager with the authority to apply organizational resources to project activities.</a:t>
            </a:r>
            <a:endParaRPr sz="1800"/>
          </a:p>
          <a:p>
            <a:pPr marL="742950" marR="0" lvl="1" indent="-222250" algn="just" rtl="0">
              <a:lnSpc>
                <a:spcPct val="100000"/>
              </a:lnSpc>
              <a:spcBef>
                <a:spcPts val="560"/>
              </a:spcBef>
              <a:spcAft>
                <a:spcPts val="0"/>
              </a:spcAft>
              <a:buSzPts val="1800"/>
              <a:buChar char="–"/>
            </a:pPr>
            <a:r>
              <a:rPr lang="en-US" sz="1800" b="1"/>
              <a:t>Develop Project Management Plan—</a:t>
            </a:r>
            <a:r>
              <a:rPr lang="en-US" sz="1800"/>
              <a:t>The process of defining, preparing, and coordinating all subsidiary plans and integrating them into a comprehensive project management plan.</a:t>
            </a:r>
            <a:endParaRPr sz="1800"/>
          </a:p>
          <a:p>
            <a:pPr marL="742950" marR="0" lvl="1" indent="-222250" algn="just" rtl="0">
              <a:lnSpc>
                <a:spcPct val="100000"/>
              </a:lnSpc>
              <a:spcBef>
                <a:spcPts val="560"/>
              </a:spcBef>
              <a:spcAft>
                <a:spcPts val="0"/>
              </a:spcAft>
              <a:buSzPts val="1800"/>
              <a:buChar char="–"/>
            </a:pPr>
            <a:r>
              <a:rPr lang="en-US" sz="1800" b="1"/>
              <a:t>Direct and Manage Project Work—</a:t>
            </a:r>
            <a:r>
              <a:rPr lang="en-US" sz="1800"/>
              <a:t>The process of leading and performing the work defined in the project management plan and implementing approved changes to achieve the project's objectives.</a:t>
            </a:r>
            <a:endParaRPr sz="1800"/>
          </a:p>
          <a:p>
            <a:pPr marL="742950" marR="0" lvl="1" indent="-222250" algn="just" rtl="0">
              <a:lnSpc>
                <a:spcPct val="100000"/>
              </a:lnSpc>
              <a:spcBef>
                <a:spcPts val="560"/>
              </a:spcBef>
              <a:spcAft>
                <a:spcPts val="0"/>
              </a:spcAft>
              <a:buSzPts val="1800"/>
              <a:buChar char="–"/>
            </a:pPr>
            <a:r>
              <a:rPr lang="en-US" sz="1800" b="1"/>
              <a:t>Monitor and Control Project Work—</a:t>
            </a:r>
            <a:r>
              <a:rPr lang="en-US" sz="1800"/>
              <a:t>The process of tracking, reviewing, and reporting project progress against the performance objectives defined in the project management plan.</a:t>
            </a:r>
            <a:endParaRPr sz="1800"/>
          </a:p>
          <a:p>
            <a:pPr marL="742950" marR="0" lvl="1" indent="-222250" algn="just" rtl="0">
              <a:lnSpc>
                <a:spcPct val="100000"/>
              </a:lnSpc>
              <a:spcBef>
                <a:spcPts val="560"/>
              </a:spcBef>
              <a:spcAft>
                <a:spcPts val="0"/>
              </a:spcAft>
              <a:buSzPts val="1800"/>
              <a:buChar char="–"/>
            </a:pPr>
            <a:r>
              <a:rPr lang="en-US" sz="1800" b="1"/>
              <a:t>Perform Integrated Change Control—</a:t>
            </a:r>
            <a:r>
              <a:rPr lang="en-US" sz="1800"/>
              <a:t>The process of reviewing all change requests; approving changes and managing changes to deliverables, organizational process assets, project documents, and the project management plan; and communicating their disposition.</a:t>
            </a:r>
            <a:endParaRPr sz="1800"/>
          </a:p>
          <a:p>
            <a:pPr marL="742950" marR="0" lvl="1" indent="-285750" algn="just" rtl="0">
              <a:lnSpc>
                <a:spcPct val="100000"/>
              </a:lnSpc>
              <a:spcBef>
                <a:spcPts val="0"/>
              </a:spcBef>
              <a:spcAft>
                <a:spcPts val="0"/>
              </a:spcAft>
              <a:buSzPts val="2800"/>
              <a:buChar char="–"/>
            </a:pPr>
            <a:r>
              <a:rPr lang="en-US" sz="1800" b="1"/>
              <a:t>Close Project or Phase—</a:t>
            </a:r>
            <a:r>
              <a:rPr lang="en-US" sz="1800"/>
              <a:t>The process of finalizing all activities across all of the Project Management Process Groups to formally complete the phase or project.</a:t>
            </a:r>
            <a:endParaRPr sz="1800"/>
          </a:p>
          <a:p>
            <a:pPr marL="742950" lvl="1" indent="-222250" algn="just" rtl="0">
              <a:spcBef>
                <a:spcPts val="560"/>
              </a:spcBef>
              <a:spcAft>
                <a:spcPts val="0"/>
              </a:spcAft>
              <a:buSzPts val="1800"/>
              <a:buChar char="–"/>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PMI</a:t>
            </a:r>
            <a:endParaRPr b="1" u="sng"/>
          </a:p>
        </p:txBody>
      </p:sp>
      <p:sp>
        <p:nvSpPr>
          <p:cNvPr id="155" name="Google Shape;155;p2"/>
          <p:cNvSpPr txBox="1"/>
          <p:nvPr>
            <p:ph type="body" idx="1"/>
          </p:nvPr>
        </p:nvSpPr>
        <p:spPr>
          <a:xfrm>
            <a:off x="2209800" y="1629410"/>
            <a:ext cx="7772400" cy="4114800"/>
          </a:xfrm>
          <a:prstGeom prst="rect">
            <a:avLst/>
          </a:prstGeom>
          <a:noFill/>
          <a:ln>
            <a:noFill/>
          </a:ln>
        </p:spPr>
        <p:txBody>
          <a:bodyPr spcFirstLastPara="1" wrap="square" lIns="91425" tIns="45700" rIns="91425" bIns="45700" anchor="t" anchorCtr="0">
            <a:normAutofit fontScale="67500" lnSpcReduction="20000"/>
          </a:bodyPr>
          <a:lstStyle/>
          <a:p>
            <a:pPr marL="342900" lvl="0" indent="-342900" algn="just" rtl="0">
              <a:spcBef>
                <a:spcPts val="0"/>
              </a:spcBef>
              <a:spcAft>
                <a:spcPts val="0"/>
              </a:spcAft>
              <a:buClr>
                <a:schemeClr val="dk1"/>
              </a:buClr>
              <a:buSzPct val="100000"/>
              <a:buFont typeface="Tahoma" panose="020B0604030504040204"/>
              <a:buChar char="•"/>
            </a:pPr>
            <a:r>
              <a:rPr lang="en-US"/>
              <a:t>PMI stands for the Project Management Institute, and is a not-for-profit professional membership association for project managers and program managers.</a:t>
            </a:r>
            <a:endParaRPr lang="en-US"/>
          </a:p>
          <a:p>
            <a:pPr marL="342900" lvl="0" indent="-342900" algn="just" rtl="0">
              <a:spcBef>
                <a:spcPts val="430"/>
              </a:spcBef>
              <a:spcAft>
                <a:spcPts val="0"/>
              </a:spcAft>
              <a:buClr>
                <a:schemeClr val="dk1"/>
              </a:buClr>
              <a:buSzPct val="100000"/>
              <a:buFont typeface="Tahoma" panose="020B0604030504040204"/>
              <a:buChar char="•"/>
            </a:pPr>
            <a:r>
              <a:rPr lang="en-US"/>
              <a:t>PMI was started in 1969, and now has a membership of more than 2.9 million professionals around the globe.</a:t>
            </a:r>
            <a:endParaRPr lang="en-US"/>
          </a:p>
          <a:p>
            <a:pPr marL="342900" lvl="0" indent="-342900" algn="just" rtl="0">
              <a:spcBef>
                <a:spcPts val="430"/>
              </a:spcBef>
              <a:spcAft>
                <a:spcPts val="0"/>
              </a:spcAft>
              <a:buClr>
                <a:schemeClr val="dk1"/>
              </a:buClr>
              <a:buSzPct val="100000"/>
              <a:buFont typeface="Tahoma" panose="020B0604030504040204"/>
              <a:buChar char="•"/>
            </a:pPr>
            <a:r>
              <a:rPr lang="en-US"/>
              <a:t>The Project Management Institute is the organization that gives out the PMP (Project Management Professional) credential, a globally recognized certificate that assures employers that a person is trained and qualified to manage projects.</a:t>
            </a:r>
            <a:endParaRPr lang="en-US"/>
          </a:p>
          <a:p>
            <a:pPr marL="342900" lvl="0" indent="-342900" algn="just" rtl="0">
              <a:spcBef>
                <a:spcPts val="430"/>
              </a:spcBef>
              <a:spcAft>
                <a:spcPts val="0"/>
              </a:spcAft>
              <a:buClr>
                <a:schemeClr val="dk1"/>
              </a:buClr>
              <a:buSzPct val="100000"/>
              <a:buFont typeface="Tahoma" panose="020B0604030504040204"/>
              <a:buChar char="•"/>
            </a:pPr>
            <a:r>
              <a:rPr lang="en-US"/>
              <a:t>PMI is also the organization that oversees the documentation of the Project Management Body of Knowledge (PMBOK) within the PMBOK Guide.</a:t>
            </a:r>
            <a:endParaRPr lang="en-US"/>
          </a:p>
          <a:p>
            <a:pPr marL="342900" lvl="0" indent="-205740" algn="just" rtl="0">
              <a:spcBef>
                <a:spcPts val="430"/>
              </a:spcBef>
              <a:spcAft>
                <a:spcPts val="0"/>
              </a:spcAft>
              <a:buClr>
                <a:schemeClr val="dk1"/>
              </a:buClr>
              <a:buSzPct val="100000"/>
              <a:buFont typeface="Tahoma" panose="020B0604030504040204"/>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19"/>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72" name="Google Shape;272;p19"/>
          <p:cNvSpPr txBox="1"/>
          <p:nvPr>
            <p:ph type="body" idx="1"/>
          </p:nvPr>
        </p:nvSpPr>
        <p:spPr>
          <a:xfrm>
            <a:off x="914400" y="1752600"/>
            <a:ext cx="10363200" cy="47196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Scope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This knowledge area deals with defining the project scope, project requirement scope, project work, making the work breakdown structure, making the scope baselines and managing the scope of the project. </a:t>
            </a:r>
            <a:endParaRPr lang="en-US"/>
          </a:p>
          <a:p>
            <a:pPr marL="742950" lvl="1" indent="-285750" algn="just" rtl="0">
              <a:spcBef>
                <a:spcPts val="560"/>
              </a:spcBef>
              <a:spcAft>
                <a:spcPts val="0"/>
              </a:spcAft>
              <a:buClr>
                <a:schemeClr val="dk1"/>
              </a:buClr>
              <a:buSzPts val="2800"/>
              <a:buFont typeface="Tahoma" panose="020B0604030504040204"/>
              <a:buChar char="–"/>
            </a:pPr>
            <a:r>
              <a:rPr lang="en-US"/>
              <a:t>This is one point where you can plan the ways of keeping the project within the established boundaries.</a:t>
            </a:r>
            <a:endParaRPr lang="en-US"/>
          </a:p>
          <a:p>
            <a:pPr marL="742950" lvl="1" indent="-349250" algn="just" rtl="0">
              <a:spcBef>
                <a:spcPts val="560"/>
              </a:spcBef>
              <a:spcAft>
                <a:spcPts val="0"/>
              </a:spcAft>
              <a:buSzPts val="2800"/>
              <a:buChar char="–"/>
            </a:pPr>
            <a:r>
              <a:rPr lang="en-US"/>
              <a:t>E</a:t>
            </a:r>
            <a:r>
              <a:rPr lang="en-US"/>
              <a:t>ncompasses the processes required to ensure the project includes all the work required, and only the work required, to complete the project successfully.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g2fe654d6980_0_6"/>
          <p:cNvSpPr txBox="1"/>
          <p:nvPr>
            <p:ph type="title"/>
          </p:nvPr>
        </p:nvSpPr>
        <p:spPr>
          <a:xfrm>
            <a:off x="914400" y="333075"/>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78" name="Google Shape;278;g2fe654d6980_0_6"/>
          <p:cNvSpPr txBox="1"/>
          <p:nvPr>
            <p:ph type="body" idx="1"/>
          </p:nvPr>
        </p:nvSpPr>
        <p:spPr>
          <a:xfrm>
            <a:off x="914400" y="1476075"/>
            <a:ext cx="10363200" cy="4972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Scope Management</a:t>
            </a:r>
            <a:endParaRPr b="1"/>
          </a:p>
          <a:p>
            <a:pPr marL="742950" lvl="1" indent="-349250" algn="just" rtl="0">
              <a:spcBef>
                <a:spcPts val="560"/>
              </a:spcBef>
              <a:spcAft>
                <a:spcPts val="0"/>
              </a:spcAft>
              <a:buSzPts val="2800"/>
              <a:buChar char="–"/>
            </a:pPr>
            <a:r>
              <a:rPr lang="en-US" b="1"/>
              <a:t>T</a:t>
            </a:r>
            <a:r>
              <a:rPr lang="en-US" sz="2800" b="1"/>
              <a:t>he project scope management processes are:</a:t>
            </a:r>
            <a:endParaRPr sz="2800" b="1"/>
          </a:p>
          <a:p>
            <a:pPr marL="742950" marR="0" lvl="1" indent="-222250" algn="just" rtl="0">
              <a:lnSpc>
                <a:spcPct val="100000"/>
              </a:lnSpc>
              <a:spcBef>
                <a:spcPts val="560"/>
              </a:spcBef>
              <a:spcAft>
                <a:spcPts val="0"/>
              </a:spcAft>
              <a:buSzPts val="1800"/>
              <a:buChar char="–"/>
            </a:pPr>
            <a:r>
              <a:rPr lang="en-US" sz="1800" b="1"/>
              <a:t>Plan Scope Management—</a:t>
            </a:r>
            <a:r>
              <a:rPr lang="en-US" sz="1800"/>
              <a:t>The process of creating a scope management plan that documents how the project scope will be defined, validated, and controlled.</a:t>
            </a:r>
            <a:endParaRPr sz="1800"/>
          </a:p>
          <a:p>
            <a:pPr marL="742950" marR="0" lvl="1" indent="-222250" algn="just" rtl="0">
              <a:lnSpc>
                <a:spcPct val="100000"/>
              </a:lnSpc>
              <a:spcBef>
                <a:spcPts val="560"/>
              </a:spcBef>
              <a:spcAft>
                <a:spcPts val="0"/>
              </a:spcAft>
              <a:buSzPts val="1800"/>
              <a:buChar char="–"/>
            </a:pPr>
            <a:r>
              <a:rPr lang="en-US" sz="1800" b="1"/>
              <a:t>Collect Requirements—</a:t>
            </a:r>
            <a:r>
              <a:rPr lang="en-US" sz="1800"/>
              <a:t>The process of determining, documenting, and managing stakeholder needs and requirements to meet project objectives.</a:t>
            </a:r>
            <a:endParaRPr sz="1800"/>
          </a:p>
          <a:p>
            <a:pPr marL="742950" marR="0" lvl="1" indent="-222250" algn="just" rtl="0">
              <a:lnSpc>
                <a:spcPct val="100000"/>
              </a:lnSpc>
              <a:spcBef>
                <a:spcPts val="560"/>
              </a:spcBef>
              <a:spcAft>
                <a:spcPts val="0"/>
              </a:spcAft>
              <a:buSzPts val="1800"/>
              <a:buChar char="–"/>
            </a:pPr>
            <a:r>
              <a:rPr lang="en-US" sz="1800" b="1"/>
              <a:t>Define Scope—</a:t>
            </a:r>
            <a:r>
              <a:rPr lang="en-US" sz="1800"/>
              <a:t>The process of developing a detailed description of the project and product.</a:t>
            </a:r>
            <a:endParaRPr sz="1800"/>
          </a:p>
          <a:p>
            <a:pPr marL="742950" marR="0" lvl="1" indent="-222250" algn="just" rtl="0">
              <a:lnSpc>
                <a:spcPct val="100000"/>
              </a:lnSpc>
              <a:spcBef>
                <a:spcPts val="560"/>
              </a:spcBef>
              <a:spcAft>
                <a:spcPts val="0"/>
              </a:spcAft>
              <a:buSzPts val="1800"/>
              <a:buChar char="–"/>
            </a:pPr>
            <a:r>
              <a:rPr lang="en-US" sz="1800" b="1"/>
              <a:t>Create WBS—</a:t>
            </a:r>
            <a:r>
              <a:rPr lang="en-US" sz="1800"/>
              <a:t>The process of subdividing project deliverables and project work into smaller, more manageable components.</a:t>
            </a:r>
            <a:endParaRPr sz="1800"/>
          </a:p>
          <a:p>
            <a:pPr marL="742950" marR="0" lvl="1" indent="-222250" algn="just" rtl="0">
              <a:lnSpc>
                <a:spcPct val="100000"/>
              </a:lnSpc>
              <a:spcBef>
                <a:spcPts val="560"/>
              </a:spcBef>
              <a:spcAft>
                <a:spcPts val="0"/>
              </a:spcAft>
              <a:buSzPts val="1800"/>
              <a:buChar char="–"/>
            </a:pPr>
            <a:r>
              <a:rPr lang="en-US" sz="1800" b="1"/>
              <a:t>Validate Scope—</a:t>
            </a:r>
            <a:r>
              <a:rPr lang="en-US" sz="1800"/>
              <a:t>The process of formalizing acceptance of the completed project deliverables.</a:t>
            </a:r>
            <a:endParaRPr sz="1800"/>
          </a:p>
          <a:p>
            <a:pPr marL="742950" marR="0" lvl="1" indent="-222250" algn="just" rtl="0">
              <a:lnSpc>
                <a:spcPct val="100000"/>
              </a:lnSpc>
              <a:spcBef>
                <a:spcPts val="560"/>
              </a:spcBef>
              <a:spcAft>
                <a:spcPts val="0"/>
              </a:spcAft>
              <a:buSzPts val="1800"/>
              <a:buChar char="–"/>
            </a:pPr>
            <a:r>
              <a:rPr lang="en-US" sz="1800" b="1"/>
              <a:t>Control Scope—</a:t>
            </a:r>
            <a:r>
              <a:rPr lang="en-US" sz="1800"/>
              <a:t>The process of monitoring the status of the project and product scope and managing changes to the scope baseline.</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84" name="Google Shape;284;p20"/>
          <p:cNvSpPr txBox="1"/>
          <p:nvPr>
            <p:ph type="body" idx="1"/>
          </p:nvPr>
        </p:nvSpPr>
        <p:spPr>
          <a:xfrm>
            <a:off x="1307925" y="1629400"/>
            <a:ext cx="9706200" cy="47271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Time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The project managers estimate the duration of the tasks in this knowledge area. </a:t>
            </a:r>
            <a:endParaRPr lang="en-US"/>
          </a:p>
          <a:p>
            <a:pPr marL="742950" lvl="1" indent="-285750" algn="just" rtl="0">
              <a:spcBef>
                <a:spcPts val="560"/>
              </a:spcBef>
              <a:spcAft>
                <a:spcPts val="0"/>
              </a:spcAft>
              <a:buClr>
                <a:schemeClr val="dk1"/>
              </a:buClr>
              <a:buSzPts val="2800"/>
              <a:buFont typeface="Tahoma" panose="020B0604030504040204"/>
              <a:buChar char="–"/>
            </a:pPr>
            <a:r>
              <a:rPr lang="en-US"/>
              <a:t>This is where the </a:t>
            </a:r>
            <a:r>
              <a:rPr lang="en-US"/>
              <a:t>project manager</a:t>
            </a:r>
            <a:r>
              <a:rPr lang="en-US"/>
              <a:t> sequences the tasks and chooses the number of resources required to achieve the objectives of the project. </a:t>
            </a:r>
            <a:endParaRPr lang="en-US"/>
          </a:p>
          <a:p>
            <a:pPr marL="742950" lvl="1" indent="-285750" algn="just" rtl="0">
              <a:spcBef>
                <a:spcPts val="560"/>
              </a:spcBef>
              <a:spcAft>
                <a:spcPts val="0"/>
              </a:spcAft>
              <a:buClr>
                <a:schemeClr val="dk1"/>
              </a:buClr>
              <a:buSzPts val="2800"/>
              <a:buFont typeface="Tahoma" panose="020B0604030504040204"/>
              <a:buChar char="–"/>
            </a:pPr>
            <a:r>
              <a:rPr lang="en-US"/>
              <a:t>Schedule is monitored and managed here in this area to keep the project on the track. </a:t>
            </a:r>
            <a:endParaRPr lang="en-US"/>
          </a:p>
          <a:p>
            <a:pPr marL="742950" lvl="1" indent="-285750" algn="just" rtl="0">
              <a:spcBef>
                <a:spcPts val="560"/>
              </a:spcBef>
              <a:spcAft>
                <a:spcPts val="0"/>
              </a:spcAft>
              <a:buClr>
                <a:schemeClr val="dk1"/>
              </a:buClr>
              <a:buSzPts val="2800"/>
              <a:buFont typeface="Tahoma" panose="020B0604030504040204"/>
              <a:buChar char="–"/>
            </a:pPr>
            <a:r>
              <a:rPr lang="en-US"/>
              <a:t>Includes the processes required to manage the timely completion of the project.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g2fe654d6980_0_13"/>
          <p:cNvSpPr txBox="1"/>
          <p:nvPr>
            <p:ph type="title"/>
          </p:nvPr>
        </p:nvSpPr>
        <p:spPr>
          <a:xfrm>
            <a:off x="2209795" y="119055"/>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90" name="Google Shape;290;g2fe654d6980_0_13"/>
          <p:cNvSpPr txBox="1"/>
          <p:nvPr>
            <p:ph type="body" idx="1"/>
          </p:nvPr>
        </p:nvSpPr>
        <p:spPr>
          <a:xfrm>
            <a:off x="210300" y="1136550"/>
            <a:ext cx="11981700" cy="50946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Time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b="1"/>
              <a:t>The project time management processes are:</a:t>
            </a:r>
            <a:r>
              <a:rPr lang="en-US"/>
              <a:t> </a:t>
            </a:r>
            <a:endParaRPr lang="en-US"/>
          </a:p>
          <a:p>
            <a:pPr marL="1143000" lvl="2" indent="-285750" algn="just" rtl="0">
              <a:spcBef>
                <a:spcPts val="560"/>
              </a:spcBef>
              <a:spcAft>
                <a:spcPts val="0"/>
              </a:spcAft>
              <a:buClr>
                <a:schemeClr val="dk1"/>
              </a:buClr>
              <a:buSzPts val="2700"/>
              <a:buFont typeface="Tahoma" panose="020B0604030504040204"/>
              <a:buChar char="•"/>
            </a:pPr>
            <a:r>
              <a:rPr lang="en-US" sz="2300" b="1"/>
              <a:t>Plan schedule management.</a:t>
            </a:r>
            <a:endParaRPr sz="2300" b="1"/>
          </a:p>
          <a:p>
            <a:pPr marL="1143000" marR="0" lvl="2" indent="-285750" algn="just" rtl="0">
              <a:lnSpc>
                <a:spcPct val="100000"/>
              </a:lnSpc>
              <a:spcBef>
                <a:spcPts val="560"/>
              </a:spcBef>
              <a:spcAft>
                <a:spcPts val="0"/>
              </a:spcAft>
              <a:buSzPts val="2700"/>
              <a:buChar char="•"/>
            </a:pPr>
            <a:r>
              <a:rPr lang="en-US" sz="2300" b="1"/>
              <a:t>Define Activities:</a:t>
            </a:r>
            <a:r>
              <a:rPr lang="en-US" sz="2300"/>
              <a:t> Process of identifying and documenting the specific actions.</a:t>
            </a:r>
            <a:endParaRPr sz="2300"/>
          </a:p>
          <a:p>
            <a:pPr marL="1143000" marR="0" lvl="2" indent="-285750" algn="just" rtl="0">
              <a:lnSpc>
                <a:spcPct val="100000"/>
              </a:lnSpc>
              <a:spcBef>
                <a:spcPts val="560"/>
              </a:spcBef>
              <a:spcAft>
                <a:spcPts val="0"/>
              </a:spcAft>
              <a:buSzPts val="2700"/>
              <a:buChar char="•"/>
            </a:pPr>
            <a:r>
              <a:rPr lang="en-US" sz="2300" b="1"/>
              <a:t>Sequence Activities:</a:t>
            </a:r>
            <a:r>
              <a:rPr lang="en-US" sz="2300"/>
              <a:t> Process of identifying and documenting relationships.</a:t>
            </a:r>
            <a:endParaRPr sz="2300"/>
          </a:p>
          <a:p>
            <a:pPr marL="1143000" marR="0" lvl="2" indent="-285750" algn="just" rtl="0">
              <a:lnSpc>
                <a:spcPct val="100000"/>
              </a:lnSpc>
              <a:spcBef>
                <a:spcPts val="560"/>
              </a:spcBef>
              <a:spcAft>
                <a:spcPts val="0"/>
              </a:spcAft>
              <a:buSzPts val="2700"/>
              <a:buChar char="•"/>
            </a:pPr>
            <a:r>
              <a:rPr lang="en-US" sz="2300" b="1"/>
              <a:t>Estimate Activity Resources:</a:t>
            </a:r>
            <a:r>
              <a:rPr lang="en-US" sz="2300"/>
              <a:t> Process of estimating the type and quantities of material, human resources, equipment, or supplies.</a:t>
            </a:r>
            <a:endParaRPr sz="2300"/>
          </a:p>
          <a:p>
            <a:pPr marL="1143000" marR="0" lvl="2" indent="-285750" algn="just" rtl="0">
              <a:lnSpc>
                <a:spcPct val="100000"/>
              </a:lnSpc>
              <a:spcBef>
                <a:spcPts val="560"/>
              </a:spcBef>
              <a:spcAft>
                <a:spcPts val="0"/>
              </a:spcAft>
              <a:buSzPts val="2700"/>
              <a:buChar char="•"/>
            </a:pPr>
            <a:r>
              <a:rPr lang="en-US" sz="2300" b="1"/>
              <a:t>Estimate Activity Durations:</a:t>
            </a:r>
            <a:r>
              <a:rPr lang="en-US" sz="2300"/>
              <a:t> Process of estimating the number of work periods.</a:t>
            </a:r>
            <a:endParaRPr sz="2300"/>
          </a:p>
          <a:p>
            <a:pPr marL="1143000" marR="0" lvl="2" indent="-285750" algn="just" rtl="0">
              <a:lnSpc>
                <a:spcPct val="100000"/>
              </a:lnSpc>
              <a:spcBef>
                <a:spcPts val="560"/>
              </a:spcBef>
              <a:spcAft>
                <a:spcPts val="0"/>
              </a:spcAft>
              <a:buSzPts val="2700"/>
              <a:buChar char="•"/>
            </a:pPr>
            <a:r>
              <a:rPr lang="en-US" sz="2300" b="1"/>
              <a:t>Develop Schedule:</a:t>
            </a:r>
            <a:r>
              <a:rPr lang="en-US" sz="2300"/>
              <a:t> Process of analyzing activity sequences, durations, resource requirements, and schedule constraints.</a:t>
            </a:r>
            <a:endParaRPr sz="2300"/>
          </a:p>
          <a:p>
            <a:pPr marL="1143000" marR="0" lvl="2" indent="-285750" algn="just" rtl="0">
              <a:lnSpc>
                <a:spcPct val="100000"/>
              </a:lnSpc>
              <a:spcBef>
                <a:spcPts val="560"/>
              </a:spcBef>
              <a:spcAft>
                <a:spcPts val="0"/>
              </a:spcAft>
              <a:buSzPts val="2700"/>
              <a:buChar char="•"/>
            </a:pPr>
            <a:r>
              <a:rPr lang="en-US" sz="2300" b="1"/>
              <a:t>Control Schedule:</a:t>
            </a:r>
            <a:r>
              <a:rPr lang="en-US" sz="2300"/>
              <a:t> Process of monitoring the status of project activities.</a:t>
            </a:r>
            <a:endParaRPr sz="23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21"/>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296" name="Google Shape;296;p21"/>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Cost Management: </a:t>
            </a:r>
            <a:endParaRPr b="1"/>
          </a:p>
          <a:p>
            <a:pPr marL="742950" lvl="1" indent="-285750" algn="just" rtl="0">
              <a:spcBef>
                <a:spcPts val="560"/>
              </a:spcBef>
              <a:spcAft>
                <a:spcPts val="0"/>
              </a:spcAft>
              <a:buClr>
                <a:schemeClr val="dk1"/>
              </a:buClr>
              <a:buSzPts val="2800"/>
              <a:buFont typeface="Tahoma" panose="020B0604030504040204"/>
              <a:buChar char="–"/>
            </a:pPr>
            <a:r>
              <a:rPr lang="en-US"/>
              <a:t>Budget baseline is established and costs are estimated in this knowledge area. </a:t>
            </a:r>
            <a:endParaRPr lang="en-US"/>
          </a:p>
          <a:p>
            <a:pPr marL="742950" lvl="1" indent="-285750" algn="just" rtl="0">
              <a:spcBef>
                <a:spcPts val="560"/>
              </a:spcBef>
              <a:spcAft>
                <a:spcPts val="0"/>
              </a:spcAft>
              <a:buClr>
                <a:schemeClr val="dk1"/>
              </a:buClr>
              <a:buSzPts val="2800"/>
              <a:buFont typeface="Tahoma" panose="020B0604030504040204"/>
              <a:buChar char="–"/>
            </a:pPr>
            <a:r>
              <a:rPr lang="en-US"/>
              <a:t>The plan to manage the costs is categorized in the cost management knowledge area too.</a:t>
            </a:r>
            <a:endParaRPr lang="en-US"/>
          </a:p>
          <a:p>
            <a:pPr marL="742950" lvl="1" indent="-285750" algn="just" rtl="0">
              <a:spcBef>
                <a:spcPts val="560"/>
              </a:spcBef>
              <a:spcAft>
                <a:spcPts val="0"/>
              </a:spcAft>
              <a:buClr>
                <a:schemeClr val="dk1"/>
              </a:buClr>
              <a:buSzPts val="2800"/>
              <a:buFont typeface="Tahoma" panose="020B0604030504040204"/>
              <a:buChar char="–"/>
            </a:pPr>
            <a:r>
              <a:rPr lang="en-US"/>
              <a:t>Includes the processes involved in planning, estimating, budgeting, financing, funding, managing, and controlling costs so the project can be completed within the approved budget.</a:t>
            </a:r>
            <a:r>
              <a:rPr lang="en-US"/>
              <a:t>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g2fe654d6980_0_26"/>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02" name="Google Shape;302;g2fe654d6980_0_26"/>
          <p:cNvSpPr txBox="1"/>
          <p:nvPr>
            <p:ph type="body" idx="1"/>
          </p:nvPr>
        </p:nvSpPr>
        <p:spPr>
          <a:xfrm>
            <a:off x="1307925" y="1629400"/>
            <a:ext cx="10683300" cy="50499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Cost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b="1"/>
              <a:t>The project cost management processes are:</a:t>
            </a:r>
            <a:r>
              <a:rPr lang="en-US"/>
              <a:t> </a:t>
            </a:r>
            <a:endParaRPr lang="en-US"/>
          </a:p>
          <a:p>
            <a:pPr marL="1143000" marR="0" lvl="2" indent="-241300" algn="just" rtl="0">
              <a:lnSpc>
                <a:spcPct val="150000"/>
              </a:lnSpc>
              <a:spcBef>
                <a:spcPts val="0"/>
              </a:spcBef>
              <a:spcAft>
                <a:spcPts val="0"/>
              </a:spcAft>
              <a:buSzPts val="2000"/>
              <a:buChar char="•"/>
            </a:pPr>
            <a:r>
              <a:rPr lang="en-US" sz="2000" b="1"/>
              <a:t>Plan Cost Management—</a:t>
            </a:r>
            <a:r>
              <a:rPr lang="en-US" sz="2000"/>
              <a:t>The process that establishes the policies, procedures, and documentation for planning, managing, expending, and controlling project costs.</a:t>
            </a:r>
            <a:endParaRPr sz="2000"/>
          </a:p>
          <a:p>
            <a:pPr marL="1143000" marR="0" lvl="2" indent="-241300" algn="just" rtl="0">
              <a:lnSpc>
                <a:spcPct val="150000"/>
              </a:lnSpc>
              <a:spcBef>
                <a:spcPts val="0"/>
              </a:spcBef>
              <a:spcAft>
                <a:spcPts val="0"/>
              </a:spcAft>
              <a:buSzPts val="2000"/>
              <a:buChar char="•"/>
            </a:pPr>
            <a:r>
              <a:rPr lang="en-US" sz="2000" b="1"/>
              <a:t>Estimate Costs—</a:t>
            </a:r>
            <a:r>
              <a:rPr lang="en-US" sz="2000"/>
              <a:t>The process of developing an approximation of the monetary resources needed to complete project activities.</a:t>
            </a:r>
            <a:endParaRPr sz="2000"/>
          </a:p>
          <a:p>
            <a:pPr marL="1143000" marR="0" lvl="2" indent="-241300" algn="just" rtl="0">
              <a:lnSpc>
                <a:spcPct val="150000"/>
              </a:lnSpc>
              <a:spcBef>
                <a:spcPts val="0"/>
              </a:spcBef>
              <a:spcAft>
                <a:spcPts val="0"/>
              </a:spcAft>
              <a:buSzPts val="2000"/>
              <a:buChar char="•"/>
            </a:pPr>
            <a:r>
              <a:rPr lang="en-US" sz="2000" b="1"/>
              <a:t>Determine Budget—</a:t>
            </a:r>
            <a:r>
              <a:rPr lang="en-US" sz="2000"/>
              <a:t>The process of aggregating the estimated costs of individual activities or work packages to establish an authorized cost baseline.</a:t>
            </a:r>
            <a:endParaRPr sz="2000"/>
          </a:p>
          <a:p>
            <a:pPr marL="1143000" marR="0" lvl="2" indent="-241300" algn="just" rtl="0">
              <a:lnSpc>
                <a:spcPct val="150000"/>
              </a:lnSpc>
              <a:spcBef>
                <a:spcPts val="0"/>
              </a:spcBef>
              <a:spcAft>
                <a:spcPts val="0"/>
              </a:spcAft>
              <a:buSzPts val="2000"/>
              <a:buChar char="•"/>
            </a:pPr>
            <a:r>
              <a:rPr lang="en-US" sz="2000" b="1"/>
              <a:t>Control Costs—</a:t>
            </a:r>
            <a:r>
              <a:rPr lang="en-US" sz="2000"/>
              <a:t>The process of monitoring the status of the project to update the project costs and managing changes to the cost baseline.</a:t>
            </a:r>
            <a:endParaRPr sz="2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08" name="Google Shape;308;p22"/>
          <p:cNvSpPr txBox="1"/>
          <p:nvPr>
            <p:ph type="body" idx="1"/>
          </p:nvPr>
        </p:nvSpPr>
        <p:spPr>
          <a:xfrm>
            <a:off x="914400" y="1981200"/>
            <a:ext cx="10564500" cy="4359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Quality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It is the knowledge area where the quality requirements for project deliverables are planned and tracked. </a:t>
            </a:r>
            <a:endParaRPr lang="en-US"/>
          </a:p>
          <a:p>
            <a:pPr marL="742950" lvl="1" indent="-285750" algn="just" rtl="0">
              <a:spcBef>
                <a:spcPts val="560"/>
              </a:spcBef>
              <a:spcAft>
                <a:spcPts val="0"/>
              </a:spcAft>
              <a:buClr>
                <a:schemeClr val="dk1"/>
              </a:buClr>
              <a:buSzPts val="2800"/>
              <a:buFont typeface="Tahoma" panose="020B0604030504040204"/>
              <a:buChar char="–"/>
            </a:pPr>
            <a:r>
              <a:rPr lang="en-US"/>
              <a:t>In this area, all the quality issues are monitored and fixed.</a:t>
            </a:r>
            <a:endParaRPr lang="en-US"/>
          </a:p>
          <a:p>
            <a:pPr marL="742950" lvl="1" indent="-285750" algn="just" rtl="0">
              <a:spcBef>
                <a:spcPts val="560"/>
              </a:spcBef>
              <a:spcAft>
                <a:spcPts val="0"/>
              </a:spcAft>
              <a:buClr>
                <a:schemeClr val="dk1"/>
              </a:buClr>
              <a:buSzPts val="2800"/>
              <a:buFont typeface="Tahoma" panose="020B0604030504040204"/>
              <a:buChar char="–"/>
            </a:pPr>
            <a:r>
              <a:rPr lang="en-US"/>
              <a:t>Includes the processes for incorporating the organization's quality policy regarding planning, managing, and controlling project and product quality requirements, in order to meet stakeholders’ expectations.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g2fe654d6980_0_41"/>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14" name="Google Shape;314;g2fe654d6980_0_41"/>
          <p:cNvSpPr txBox="1"/>
          <p:nvPr>
            <p:ph type="body" idx="1"/>
          </p:nvPr>
        </p:nvSpPr>
        <p:spPr>
          <a:xfrm>
            <a:off x="856250" y="1629400"/>
            <a:ext cx="11153700" cy="47733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quality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b="1"/>
              <a:t>The project quality management processes are:</a:t>
            </a:r>
            <a:r>
              <a:rPr lang="en-US"/>
              <a:t> </a:t>
            </a:r>
            <a:endParaRPr lang="en-US"/>
          </a:p>
          <a:p>
            <a:pPr marL="1143000" marR="0" lvl="2" indent="-241300" algn="just" rtl="0">
              <a:lnSpc>
                <a:spcPct val="150000"/>
              </a:lnSpc>
              <a:spcBef>
                <a:spcPts val="0"/>
              </a:spcBef>
              <a:spcAft>
                <a:spcPts val="0"/>
              </a:spcAft>
              <a:buSzPts val="2000"/>
              <a:buChar char="•"/>
            </a:pPr>
            <a:r>
              <a:rPr lang="en-US" sz="2000" b="1"/>
              <a:t>Plan Quality Management—</a:t>
            </a:r>
            <a:r>
              <a:rPr lang="en-US" sz="2000"/>
              <a:t>The process of identifying quality requirements and/or standards for the project and its deliverables and documenting how the project will demonstrate compliance with quality requirements.</a:t>
            </a:r>
            <a:endParaRPr sz="2000"/>
          </a:p>
          <a:p>
            <a:pPr marL="1143000" marR="0" lvl="2" indent="-241300" algn="just" rtl="0">
              <a:lnSpc>
                <a:spcPct val="150000"/>
              </a:lnSpc>
              <a:spcBef>
                <a:spcPts val="0"/>
              </a:spcBef>
              <a:spcAft>
                <a:spcPts val="0"/>
              </a:spcAft>
              <a:buSzPts val="2000"/>
              <a:buChar char="•"/>
            </a:pPr>
            <a:r>
              <a:rPr lang="en-US" sz="2000" b="1"/>
              <a:t>Perform Quality Assurance—</a:t>
            </a:r>
            <a:r>
              <a:rPr lang="en-US" sz="2000"/>
              <a:t>The process of auditing the quality requirements and the results from quality control measurements to ensure that appropriate quality standards and operational definitions are used.</a:t>
            </a:r>
            <a:endParaRPr sz="2000"/>
          </a:p>
          <a:p>
            <a:pPr marL="1143000" marR="0" lvl="2" indent="-241300" algn="just" rtl="0">
              <a:lnSpc>
                <a:spcPct val="150000"/>
              </a:lnSpc>
              <a:spcBef>
                <a:spcPts val="0"/>
              </a:spcBef>
              <a:spcAft>
                <a:spcPts val="0"/>
              </a:spcAft>
              <a:buSzPts val="2000"/>
              <a:buChar char="•"/>
            </a:pPr>
            <a:r>
              <a:rPr lang="en-US" sz="2000" b="1"/>
              <a:t>Control Quality—</a:t>
            </a:r>
            <a:r>
              <a:rPr lang="en-US" sz="2000"/>
              <a:t>The process of monitoring and recording results of executing the quality activities to assess performance and recommend necessary changes.</a:t>
            </a:r>
            <a:endParaRPr sz="26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2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20" name="Google Shape;320;p23"/>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Human Resources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This knowledge area, which is the HR management of the project.</a:t>
            </a:r>
            <a:endParaRPr lang="en-US"/>
          </a:p>
          <a:p>
            <a:pPr marL="742950" lvl="1" indent="-285750" algn="just" rtl="0">
              <a:spcBef>
                <a:spcPts val="560"/>
              </a:spcBef>
              <a:spcAft>
                <a:spcPts val="0"/>
              </a:spcAft>
              <a:buClr>
                <a:schemeClr val="dk1"/>
              </a:buClr>
              <a:buSzPts val="2800"/>
              <a:buFont typeface="Tahoma" panose="020B0604030504040204"/>
              <a:buChar char="–"/>
            </a:pPr>
            <a:r>
              <a:rPr lang="en-US"/>
              <a:t>It comprises of the processes very essential to define the ways human resources will be utilized, developed, acquired and managed.</a:t>
            </a:r>
            <a:endParaRPr lang="en-US"/>
          </a:p>
          <a:p>
            <a:pPr marL="742950" lvl="1" indent="-222250" algn="just" rtl="0">
              <a:spcBef>
                <a:spcPts val="560"/>
              </a:spcBef>
              <a:spcAft>
                <a:spcPts val="0"/>
              </a:spcAft>
              <a:buSzPts val="1800"/>
              <a:buChar char="–"/>
            </a:pPr>
            <a:r>
              <a:rPr lang="en-US"/>
              <a:t>Includes the processes to identify, acquire, and manage the resources needed for the successful completion of the project.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g2fe654d6980_0_54"/>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26" name="Google Shape;326;g2fe654d6980_0_54"/>
          <p:cNvSpPr txBox="1"/>
          <p:nvPr>
            <p:ph type="body" idx="1"/>
          </p:nvPr>
        </p:nvSpPr>
        <p:spPr>
          <a:xfrm>
            <a:off x="966875" y="1629400"/>
            <a:ext cx="11015100" cy="51399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human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b="1"/>
              <a:t>The project human management processes are:</a:t>
            </a:r>
            <a:r>
              <a:rPr lang="en-US"/>
              <a:t> </a:t>
            </a:r>
            <a:endParaRPr lang="en-US"/>
          </a:p>
          <a:p>
            <a:pPr marL="1143000" marR="0" lvl="2" indent="-273050" algn="just" rtl="0">
              <a:lnSpc>
                <a:spcPct val="100000"/>
              </a:lnSpc>
              <a:spcBef>
                <a:spcPts val="560"/>
              </a:spcBef>
              <a:spcAft>
                <a:spcPts val="0"/>
              </a:spcAft>
              <a:buSzPts val="2500"/>
              <a:buChar char="•"/>
            </a:pPr>
            <a:r>
              <a:rPr lang="en-US" sz="2100" b="1"/>
              <a:t>Plan Human Resource Management</a:t>
            </a:r>
            <a:r>
              <a:rPr lang="en-US" sz="2100"/>
              <a:t>—The process of identifying and documenting project roles, responsibilities, required skills, reporting relationships, and creating a staffing management plan.</a:t>
            </a:r>
            <a:endParaRPr sz="2100"/>
          </a:p>
          <a:p>
            <a:pPr marL="1143000" marR="0" lvl="2" indent="-273050" algn="just" rtl="0">
              <a:lnSpc>
                <a:spcPct val="100000"/>
              </a:lnSpc>
              <a:spcBef>
                <a:spcPts val="560"/>
              </a:spcBef>
              <a:spcAft>
                <a:spcPts val="0"/>
              </a:spcAft>
              <a:buSzPts val="2500"/>
              <a:buChar char="•"/>
            </a:pPr>
            <a:r>
              <a:rPr lang="en-US" sz="2100" b="1"/>
              <a:t>Acquire Project Team</a:t>
            </a:r>
            <a:r>
              <a:rPr lang="en-US" sz="2100"/>
              <a:t>—The process of confirming human resource availability and obtaining the team necessary to complete project activities.</a:t>
            </a:r>
            <a:endParaRPr sz="2100"/>
          </a:p>
          <a:p>
            <a:pPr marL="1143000" marR="0" lvl="2" indent="-273050" algn="just" rtl="0">
              <a:lnSpc>
                <a:spcPct val="100000"/>
              </a:lnSpc>
              <a:spcBef>
                <a:spcPts val="560"/>
              </a:spcBef>
              <a:spcAft>
                <a:spcPts val="0"/>
              </a:spcAft>
              <a:buSzPts val="2500"/>
              <a:buChar char="•"/>
            </a:pPr>
            <a:r>
              <a:rPr lang="en-US" sz="2100" b="1"/>
              <a:t>Develop Project Team</a:t>
            </a:r>
            <a:r>
              <a:rPr lang="en-US" sz="2100"/>
              <a:t>—The process of improving competencies, team member interaction, and overall team environment to enhance project performance.</a:t>
            </a:r>
            <a:endParaRPr sz="2100"/>
          </a:p>
          <a:p>
            <a:pPr marL="1143000" marR="0" lvl="2" indent="-273050" algn="just" rtl="0">
              <a:lnSpc>
                <a:spcPct val="100000"/>
              </a:lnSpc>
              <a:spcBef>
                <a:spcPts val="560"/>
              </a:spcBef>
              <a:spcAft>
                <a:spcPts val="0"/>
              </a:spcAft>
              <a:buSzPts val="2500"/>
              <a:buChar char="•"/>
            </a:pPr>
            <a:r>
              <a:rPr lang="en-US" sz="2100" b="1"/>
              <a:t>Manage Project Team</a:t>
            </a:r>
            <a:r>
              <a:rPr lang="en-US" sz="2100"/>
              <a:t>—The process of tracking team member performance, providing feedback, resolving issues, and managing changes to optimize project performance.</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a:t>
            </a:r>
            <a:endParaRPr b="1" u="sng"/>
          </a:p>
        </p:txBody>
      </p:sp>
      <p:sp>
        <p:nvSpPr>
          <p:cNvPr id="162" name="Google Shape;162;p3"/>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Font typeface="Tahoma" panose="020B0604030504040204"/>
              <a:buChar char="•"/>
            </a:pPr>
            <a:r>
              <a:rPr lang="en-US"/>
              <a:t>PMBOK stands for </a:t>
            </a:r>
            <a:r>
              <a:rPr lang="en-US" b="1"/>
              <a:t>Project Management Body of Knowledge</a:t>
            </a:r>
            <a:r>
              <a:rPr lang="en-US"/>
              <a:t> .</a:t>
            </a:r>
            <a:endParaRPr lang="en-US"/>
          </a:p>
          <a:p>
            <a:pPr marL="342900" lvl="0" indent="-342900" algn="just" rtl="0">
              <a:spcBef>
                <a:spcPts val="450"/>
              </a:spcBef>
              <a:spcAft>
                <a:spcPts val="0"/>
              </a:spcAft>
              <a:buClr>
                <a:schemeClr val="dk1"/>
              </a:buClr>
              <a:buSzPct val="100000"/>
              <a:buFont typeface="Tahoma" panose="020B0604030504040204"/>
              <a:buChar char="•"/>
            </a:pPr>
            <a:r>
              <a:rPr lang="en-US"/>
              <a:t>It is the entire collection of processes, best practices, terminologies, and guidelines that are accepted as standards within the project management industry.</a:t>
            </a:r>
            <a:endParaRPr lang="en-US"/>
          </a:p>
          <a:p>
            <a:pPr marL="342900" lvl="0" indent="-342900" algn="just" rtl="0">
              <a:spcBef>
                <a:spcPts val="450"/>
              </a:spcBef>
              <a:spcAft>
                <a:spcPts val="0"/>
              </a:spcAft>
              <a:buClr>
                <a:schemeClr val="dk1"/>
              </a:buClr>
              <a:buSzPct val="100000"/>
              <a:buFont typeface="Tahoma" panose="020B0604030504040204"/>
              <a:buChar char="•"/>
            </a:pPr>
            <a:r>
              <a:rPr lang="en-US"/>
              <a:t>Because the body of knowledge is constantly growing as practitioners discover new methods or best practices, it must be updated and disseminated. </a:t>
            </a:r>
            <a:endParaRPr lang="en-US"/>
          </a:p>
          <a:p>
            <a:pPr marL="342900" lvl="0" indent="-342900" algn="just" rtl="0">
              <a:spcBef>
                <a:spcPts val="450"/>
              </a:spcBef>
              <a:spcAft>
                <a:spcPts val="0"/>
              </a:spcAft>
              <a:buClr>
                <a:schemeClr val="dk1"/>
              </a:buClr>
              <a:buSzPct val="100000"/>
              <a:buFont typeface="Tahoma" panose="020B0604030504040204"/>
              <a:buChar char="•"/>
            </a:pPr>
            <a:r>
              <a:rPr lang="en-US"/>
              <a:t>This is an effort that is overseen by the Project Management Institute (PMI), the global not-for-profit member association of PM professionals which captures and publishes the PMBOK within the book, </a:t>
            </a:r>
            <a:r>
              <a:rPr lang="en-US" i="1"/>
              <a:t>A Guide to the Project Management Body of Knowledge (PMBOK Guide)</a:t>
            </a:r>
            <a:r>
              <a:rPr lang="en-US"/>
              <a:t>.</a:t>
            </a:r>
            <a:endParaRPr lang="en-US"/>
          </a:p>
          <a:p>
            <a:pPr marL="342900" lvl="0" indent="-342900" algn="just" rtl="0">
              <a:spcBef>
                <a:spcPts val="450"/>
              </a:spcBef>
              <a:spcAft>
                <a:spcPts val="0"/>
              </a:spcAft>
              <a:buClr>
                <a:schemeClr val="dk1"/>
              </a:buClr>
              <a:buSzPct val="100000"/>
              <a:buFont typeface="Tahoma" panose="020B0604030504040204"/>
              <a:buChar char="•"/>
            </a:pPr>
            <a:r>
              <a:rPr lang="en-US"/>
              <a:t>The first edition of the PMBOK Guide was published in 1996. It is now on its sixth edition, which was published in 2017.</a:t>
            </a:r>
            <a:endParaRPr lang="en-US"/>
          </a:p>
          <a:p>
            <a:pPr marL="342900" lvl="0" indent="-200660" algn="just" rtl="0">
              <a:spcBef>
                <a:spcPts val="450"/>
              </a:spcBef>
              <a:spcAft>
                <a:spcPts val="0"/>
              </a:spcAft>
              <a:buClr>
                <a:schemeClr val="dk1"/>
              </a:buClr>
              <a:buSzPct val="100000"/>
              <a:buFont typeface="Tahoma" panose="020B0604030504040204"/>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32" name="Google Shape;332;p24"/>
          <p:cNvSpPr txBox="1"/>
          <p:nvPr>
            <p:ph type="body" idx="1"/>
          </p:nvPr>
        </p:nvSpPr>
        <p:spPr>
          <a:xfrm>
            <a:off x="914400" y="1981200"/>
            <a:ext cx="10363200" cy="46611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Communications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Communications management is the knowledge area that defines how communications within the project will work. </a:t>
            </a:r>
            <a:endParaRPr lang="en-US"/>
          </a:p>
          <a:p>
            <a:pPr marL="742950" lvl="1" indent="-285750" algn="just" rtl="0">
              <a:spcBef>
                <a:spcPts val="560"/>
              </a:spcBef>
              <a:spcAft>
                <a:spcPts val="0"/>
              </a:spcAft>
              <a:buClr>
                <a:schemeClr val="dk1"/>
              </a:buClr>
              <a:buSzPts val="2800"/>
              <a:buFont typeface="Tahoma" panose="020B0604030504040204"/>
              <a:buChar char="–"/>
            </a:pPr>
            <a:r>
              <a:rPr lang="en-US"/>
              <a:t>In these processes, the project manager makes the communication management plan, ensures the plan is followed, and controls information flow within the project.</a:t>
            </a:r>
            <a:endParaRPr lang="en-US"/>
          </a:p>
          <a:p>
            <a:pPr marL="742950" lvl="1" indent="-285750" algn="just" rtl="0">
              <a:spcBef>
                <a:spcPts val="560"/>
              </a:spcBef>
              <a:spcAft>
                <a:spcPts val="0"/>
              </a:spcAft>
              <a:buClr>
                <a:schemeClr val="dk1"/>
              </a:buClr>
              <a:buSzPts val="2800"/>
              <a:buFont typeface="Tahoma" panose="020B0604030504040204"/>
              <a:buChar char="–"/>
            </a:pPr>
            <a:r>
              <a:rPr lang="en-US"/>
              <a:t>Includes the processes required to ensure timely and appropriate planning, collection, creation, distribution, storage, retrieval, management, control, monitoring, and ultimate disposition of project information. </a:t>
            </a:r>
            <a:r>
              <a:rPr lang="en-US"/>
              <a:t>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g2fe654d6980_0_63"/>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38" name="Google Shape;338;g2fe654d6980_0_63"/>
          <p:cNvSpPr txBox="1"/>
          <p:nvPr>
            <p:ph type="body" idx="1"/>
          </p:nvPr>
        </p:nvSpPr>
        <p:spPr>
          <a:xfrm>
            <a:off x="966875" y="1629400"/>
            <a:ext cx="11015100" cy="51399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a:t>
            </a:r>
            <a:r>
              <a:rPr lang="en-US" b="1"/>
              <a:t>Communications </a:t>
            </a:r>
            <a:r>
              <a:rPr lang="en-US" b="1"/>
              <a:t>Management:</a:t>
            </a:r>
            <a:endParaRPr b="1"/>
          </a:p>
          <a:p>
            <a:pPr marL="742950" marR="0" lvl="1" indent="-349250" algn="just" rtl="0">
              <a:lnSpc>
                <a:spcPct val="100000"/>
              </a:lnSpc>
              <a:spcBef>
                <a:spcPts val="560"/>
              </a:spcBef>
              <a:spcAft>
                <a:spcPts val="0"/>
              </a:spcAft>
              <a:buSzPts val="2800"/>
              <a:buChar char="–"/>
            </a:pPr>
            <a:r>
              <a:rPr lang="en-US" sz="2700" b="1"/>
              <a:t>The project </a:t>
            </a:r>
            <a:r>
              <a:rPr lang="en-US" sz="2700" b="1"/>
              <a:t>Communications</a:t>
            </a:r>
            <a:r>
              <a:rPr lang="en-US" sz="3100" b="1"/>
              <a:t> </a:t>
            </a:r>
            <a:r>
              <a:rPr lang="en-US" sz="2700" b="1"/>
              <a:t>management processes are:</a:t>
            </a:r>
            <a:r>
              <a:rPr lang="en-US" sz="2700"/>
              <a:t> </a:t>
            </a:r>
            <a:endParaRPr sz="2700"/>
          </a:p>
          <a:p>
            <a:pPr marL="1143000" marR="0" lvl="2" indent="-273050" algn="just" rtl="0">
              <a:lnSpc>
                <a:spcPct val="100000"/>
              </a:lnSpc>
              <a:spcBef>
                <a:spcPts val="560"/>
              </a:spcBef>
              <a:spcAft>
                <a:spcPts val="0"/>
              </a:spcAft>
              <a:buSzPts val="2500"/>
              <a:buChar char="•"/>
            </a:pPr>
            <a:r>
              <a:rPr lang="en-US" sz="2100" b="1"/>
              <a:t>Plan Communications Management—</a:t>
            </a:r>
            <a:r>
              <a:rPr lang="en-US" sz="2100"/>
              <a:t>The process of developing an appropriate approach and plan for project communications based on stakeholder's information needs and requirements, and available organizational assets.</a:t>
            </a:r>
            <a:endParaRPr sz="2100"/>
          </a:p>
          <a:p>
            <a:pPr marL="1143000" marR="0" lvl="2" indent="-273050" algn="just" rtl="0">
              <a:lnSpc>
                <a:spcPct val="100000"/>
              </a:lnSpc>
              <a:spcBef>
                <a:spcPts val="560"/>
              </a:spcBef>
              <a:spcAft>
                <a:spcPts val="0"/>
              </a:spcAft>
              <a:buSzPts val="2500"/>
              <a:buChar char="•"/>
            </a:pPr>
            <a:r>
              <a:rPr lang="en-US" sz="2100" b="1"/>
              <a:t>Manage Communications—</a:t>
            </a:r>
            <a:r>
              <a:rPr lang="en-US" sz="2100"/>
              <a:t>The process of creating, collecting, distributing, storing, retrieving and the ultimate disposition of project information in accordance with the communications management plan.</a:t>
            </a:r>
            <a:endParaRPr sz="2100"/>
          </a:p>
          <a:p>
            <a:pPr marL="1143000" marR="0" lvl="2" indent="-273050" algn="just" rtl="0">
              <a:lnSpc>
                <a:spcPct val="100000"/>
              </a:lnSpc>
              <a:spcBef>
                <a:spcPts val="560"/>
              </a:spcBef>
              <a:spcAft>
                <a:spcPts val="0"/>
              </a:spcAft>
              <a:buSzPts val="2500"/>
              <a:buChar char="•"/>
            </a:pPr>
            <a:r>
              <a:rPr lang="en-US" sz="2100" b="1"/>
              <a:t>Control Communications—</a:t>
            </a:r>
            <a:r>
              <a:rPr lang="en-US" sz="2100"/>
              <a:t>The process of monitoring and controlling communications throughout the entire project life cycle to ensure the information needs of the project stakeholders are met.</a:t>
            </a:r>
            <a:endParaRPr sz="2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44" name="Google Shape;344;p25"/>
          <p:cNvSpPr txBox="1"/>
          <p:nvPr>
            <p:ph type="body" idx="1"/>
          </p:nvPr>
        </p:nvSpPr>
        <p:spPr>
          <a:xfrm>
            <a:off x="914400" y="1981200"/>
            <a:ext cx="10643700" cy="4114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Risk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Project Risk Management consists of identifying risks, planning risk management, conducting risk assessments, and controlling risks. </a:t>
            </a:r>
            <a:endParaRPr lang="en-US"/>
          </a:p>
          <a:p>
            <a:pPr marL="742950" lvl="1" indent="-285750" algn="just" rtl="0">
              <a:spcBef>
                <a:spcPts val="560"/>
              </a:spcBef>
              <a:spcAft>
                <a:spcPts val="0"/>
              </a:spcAft>
              <a:buClr>
                <a:schemeClr val="dk1"/>
              </a:buClr>
              <a:buSzPts val="2800"/>
              <a:buFont typeface="Tahoma" panose="020B0604030504040204"/>
              <a:buChar char="–"/>
            </a:pPr>
            <a:r>
              <a:rPr lang="en-US"/>
              <a:t>Project Risk Management includes the processes of conducting risk management planning, identification, analysis, response planning, response implementation, and monitoring risk on a project.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g2fe654d6980_0_69"/>
          <p:cNvSpPr txBox="1"/>
          <p:nvPr>
            <p:ph type="title"/>
          </p:nvPr>
        </p:nvSpPr>
        <p:spPr>
          <a:xfrm>
            <a:off x="2209795" y="17468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50" name="Google Shape;350;g2fe654d6980_0_69"/>
          <p:cNvSpPr txBox="1"/>
          <p:nvPr>
            <p:ph type="body" idx="1"/>
          </p:nvPr>
        </p:nvSpPr>
        <p:spPr>
          <a:xfrm>
            <a:off x="91175" y="1225500"/>
            <a:ext cx="12028800" cy="54885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Risk Management:</a:t>
            </a:r>
            <a:endParaRPr b="1"/>
          </a:p>
          <a:p>
            <a:pPr marL="742950" marR="0" lvl="1" indent="-285750" algn="just" rtl="0">
              <a:lnSpc>
                <a:spcPct val="100000"/>
              </a:lnSpc>
              <a:spcBef>
                <a:spcPts val="560"/>
              </a:spcBef>
              <a:spcAft>
                <a:spcPts val="0"/>
              </a:spcAft>
              <a:buSzPts val="2800"/>
              <a:buChar char="–"/>
            </a:pPr>
            <a:r>
              <a:rPr lang="en-US" b="1"/>
              <a:t>The project Risk management processes are:</a:t>
            </a:r>
            <a:r>
              <a:rPr lang="en-US"/>
              <a:t> </a:t>
            </a:r>
            <a:endParaRPr lang="en-US"/>
          </a:p>
          <a:p>
            <a:pPr marL="1143000" marR="0" lvl="2" indent="-273050" algn="just" rtl="0">
              <a:lnSpc>
                <a:spcPct val="100000"/>
              </a:lnSpc>
              <a:spcBef>
                <a:spcPts val="560"/>
              </a:spcBef>
              <a:spcAft>
                <a:spcPts val="0"/>
              </a:spcAft>
              <a:buSzPts val="2500"/>
              <a:buChar char="•"/>
            </a:pPr>
            <a:r>
              <a:rPr lang="en-US" sz="2100" b="1"/>
              <a:t>Plan Risk Management—</a:t>
            </a:r>
            <a:r>
              <a:rPr lang="en-US" sz="1800"/>
              <a:t>The process of defining how to conduct risk management activities for a project.</a:t>
            </a:r>
            <a:endParaRPr sz="2000"/>
          </a:p>
          <a:p>
            <a:pPr marL="1143000" marR="0" lvl="2" indent="-273050" algn="just" rtl="0">
              <a:lnSpc>
                <a:spcPct val="100000"/>
              </a:lnSpc>
              <a:spcBef>
                <a:spcPts val="560"/>
              </a:spcBef>
              <a:spcAft>
                <a:spcPts val="0"/>
              </a:spcAft>
              <a:buSzPts val="2500"/>
              <a:buChar char="•"/>
            </a:pPr>
            <a:r>
              <a:rPr lang="en-US" sz="2100" b="1"/>
              <a:t>Identify Risks—</a:t>
            </a:r>
            <a:r>
              <a:rPr lang="en-US" sz="1800"/>
              <a:t>The process of determining which risks may affect the project and documenting their characteristics.</a:t>
            </a:r>
            <a:endParaRPr sz="2000"/>
          </a:p>
          <a:p>
            <a:pPr marL="1143000" marR="0" lvl="2" indent="-273050" algn="just" rtl="0">
              <a:lnSpc>
                <a:spcPct val="100000"/>
              </a:lnSpc>
              <a:spcBef>
                <a:spcPts val="560"/>
              </a:spcBef>
              <a:spcAft>
                <a:spcPts val="0"/>
              </a:spcAft>
              <a:buSzPts val="2500"/>
              <a:buChar char="•"/>
            </a:pPr>
            <a:r>
              <a:rPr lang="en-US" sz="2100" b="1"/>
              <a:t>Perform Qualitative Risk Analysis—</a:t>
            </a:r>
            <a:r>
              <a:rPr lang="en-US" sz="1800"/>
              <a:t>The process of prioritizing risks for further analysis or action by assessing and combining their probability of occurrence and impact.</a:t>
            </a:r>
            <a:endParaRPr sz="2000"/>
          </a:p>
          <a:p>
            <a:pPr marL="1143000" marR="0" lvl="2" indent="-273050" algn="just" rtl="0">
              <a:lnSpc>
                <a:spcPct val="100000"/>
              </a:lnSpc>
              <a:spcBef>
                <a:spcPts val="560"/>
              </a:spcBef>
              <a:spcAft>
                <a:spcPts val="0"/>
              </a:spcAft>
              <a:buSzPts val="2500"/>
              <a:buChar char="•"/>
            </a:pPr>
            <a:r>
              <a:rPr lang="en-US" sz="2100" b="1"/>
              <a:t>Perform Quantitative Risk Analysis—</a:t>
            </a:r>
            <a:r>
              <a:rPr lang="en-US" sz="1800"/>
              <a:t>The process of numerically analyzing the effect of identified risks on overall project objectives.</a:t>
            </a:r>
            <a:endParaRPr sz="2000"/>
          </a:p>
          <a:p>
            <a:pPr marL="1143000" marR="0" lvl="2" indent="-273050" algn="just" rtl="0">
              <a:lnSpc>
                <a:spcPct val="100000"/>
              </a:lnSpc>
              <a:spcBef>
                <a:spcPts val="560"/>
              </a:spcBef>
              <a:spcAft>
                <a:spcPts val="0"/>
              </a:spcAft>
              <a:buSzPts val="2500"/>
              <a:buChar char="•"/>
            </a:pPr>
            <a:r>
              <a:rPr lang="en-US" sz="2100" b="1"/>
              <a:t>Plan Risk Responses—</a:t>
            </a:r>
            <a:r>
              <a:rPr lang="en-US" sz="1800"/>
              <a:t>The process of developing options and actions to enhance opportunities and to reduce threats to project objectives</a:t>
            </a:r>
            <a:r>
              <a:rPr lang="en-US" sz="2000"/>
              <a:t>.</a:t>
            </a:r>
            <a:endParaRPr sz="2000"/>
          </a:p>
          <a:p>
            <a:pPr marL="1143000" marR="0" lvl="2" indent="-273050" algn="just" rtl="0">
              <a:lnSpc>
                <a:spcPct val="100000"/>
              </a:lnSpc>
              <a:spcBef>
                <a:spcPts val="560"/>
              </a:spcBef>
              <a:spcAft>
                <a:spcPts val="0"/>
              </a:spcAft>
              <a:buSzPts val="2500"/>
              <a:buChar char="•"/>
            </a:pPr>
            <a:r>
              <a:rPr lang="en-US" sz="2100" b="1"/>
              <a:t>Control Risks—</a:t>
            </a:r>
            <a:r>
              <a:rPr lang="en-US" sz="1800"/>
              <a:t>The process of implementing risk response plans, tracking identified risks, monitoring residual risks, identifying new risks, and evaluating risk process effectiveness throughout the project.</a:t>
            </a:r>
            <a:endParaRPr sz="18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56" name="Google Shape;356;p26"/>
          <p:cNvSpPr txBox="1"/>
          <p:nvPr>
            <p:ph type="body" idx="1"/>
          </p:nvPr>
        </p:nvSpPr>
        <p:spPr>
          <a:xfrm>
            <a:off x="914400" y="1752600"/>
            <a:ext cx="10363200" cy="4834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b="1"/>
              <a:t>Project Procurement Management:</a:t>
            </a:r>
            <a:endParaRPr b="1"/>
          </a:p>
          <a:p>
            <a:pPr marL="742950" lvl="1" indent="-285750" algn="just" rtl="0">
              <a:spcBef>
                <a:spcPts val="560"/>
              </a:spcBef>
              <a:spcAft>
                <a:spcPts val="0"/>
              </a:spcAft>
              <a:buClr>
                <a:schemeClr val="dk1"/>
              </a:buClr>
              <a:buSzPts val="2800"/>
              <a:buFont typeface="Tahoma" panose="020B0604030504040204"/>
              <a:buChar char="–"/>
            </a:pPr>
            <a:r>
              <a:rPr lang="en-US"/>
              <a:t>This knowledge area deals with the processes which project managers usually follow to acquire required material for the successful completion of the project.</a:t>
            </a:r>
            <a:endParaRPr lang="en-US"/>
          </a:p>
          <a:p>
            <a:pPr marL="742950" lvl="1" indent="-285750" algn="just" rtl="0">
              <a:spcBef>
                <a:spcPts val="560"/>
              </a:spcBef>
              <a:spcAft>
                <a:spcPts val="0"/>
              </a:spcAft>
              <a:buClr>
                <a:schemeClr val="dk1"/>
              </a:buClr>
              <a:buSzPts val="2800"/>
              <a:buFont typeface="Tahoma" panose="020B0604030504040204"/>
              <a:buChar char="–"/>
            </a:pPr>
            <a:r>
              <a:rPr lang="en-US"/>
              <a:t>In this knowledge area, project managers come up with the plan for conducting procurements, controlling the procurements and closing out the procurements.</a:t>
            </a:r>
            <a:endParaRPr lang="en-US"/>
          </a:p>
          <a:p>
            <a:pPr marL="742950" lvl="1" indent="-285750" algn="just" rtl="0">
              <a:spcBef>
                <a:spcPts val="560"/>
              </a:spcBef>
              <a:spcAft>
                <a:spcPts val="0"/>
              </a:spcAft>
              <a:buClr>
                <a:schemeClr val="dk1"/>
              </a:buClr>
              <a:buSzPts val="2800"/>
              <a:buFont typeface="Tahoma" panose="020B0604030504040204"/>
              <a:buChar char="–"/>
            </a:pPr>
            <a:r>
              <a:rPr lang="en-US"/>
              <a:t>Project Procurement Management includes the processes necessary to purchase or acquire products, services, or results needed from outside the project team.</a:t>
            </a:r>
            <a:r>
              <a:rPr lang="en-US"/>
              <a:t>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g2fe654d6980_0_75"/>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62" name="Google Shape;362;g2fe654d6980_0_75"/>
          <p:cNvSpPr txBox="1"/>
          <p:nvPr>
            <p:ph type="body" idx="1"/>
          </p:nvPr>
        </p:nvSpPr>
        <p:spPr>
          <a:xfrm>
            <a:off x="966875" y="1629400"/>
            <a:ext cx="11015100" cy="51399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Procurement Management:</a:t>
            </a:r>
            <a:endParaRPr b="1"/>
          </a:p>
          <a:p>
            <a:pPr marL="742950" marR="0" lvl="1" indent="-349250" algn="just" rtl="0">
              <a:lnSpc>
                <a:spcPct val="100000"/>
              </a:lnSpc>
              <a:spcBef>
                <a:spcPts val="560"/>
              </a:spcBef>
              <a:spcAft>
                <a:spcPts val="0"/>
              </a:spcAft>
              <a:buSzPts val="2800"/>
              <a:buChar char="–"/>
            </a:pPr>
            <a:r>
              <a:rPr lang="en-US" sz="2700" b="1"/>
              <a:t>The project procurement management processes are:</a:t>
            </a:r>
            <a:r>
              <a:rPr lang="en-US" sz="2700"/>
              <a:t> </a:t>
            </a:r>
            <a:endParaRPr sz="2700"/>
          </a:p>
          <a:p>
            <a:pPr marL="1143000" marR="0" lvl="2" indent="-273050" algn="just" rtl="0">
              <a:lnSpc>
                <a:spcPct val="100000"/>
              </a:lnSpc>
              <a:spcBef>
                <a:spcPts val="560"/>
              </a:spcBef>
              <a:spcAft>
                <a:spcPts val="0"/>
              </a:spcAft>
              <a:buSzPts val="2500"/>
              <a:buChar char="•"/>
            </a:pPr>
            <a:r>
              <a:rPr lang="en-US" sz="2100" b="1"/>
              <a:t>Plan Procurement Management—</a:t>
            </a:r>
            <a:r>
              <a:rPr lang="en-US" sz="2100"/>
              <a:t>The process of documenting project procurement decisions, specifying the approach, and identifying potential sellers.</a:t>
            </a:r>
            <a:endParaRPr sz="2100"/>
          </a:p>
          <a:p>
            <a:pPr marL="1143000" marR="0" lvl="2" indent="-273050" algn="just" rtl="0">
              <a:lnSpc>
                <a:spcPct val="100000"/>
              </a:lnSpc>
              <a:spcBef>
                <a:spcPts val="560"/>
              </a:spcBef>
              <a:spcAft>
                <a:spcPts val="0"/>
              </a:spcAft>
              <a:buSzPts val="2500"/>
              <a:buChar char="•"/>
            </a:pPr>
            <a:r>
              <a:rPr lang="en-US" sz="2100" b="1"/>
              <a:t>Conduct Procurements—</a:t>
            </a:r>
            <a:r>
              <a:rPr lang="en-US" sz="2100"/>
              <a:t>The process of obtaining seller responses, selecting a seller, and awarding a contract.</a:t>
            </a:r>
            <a:endParaRPr sz="2100"/>
          </a:p>
          <a:p>
            <a:pPr marL="1143000" marR="0" lvl="2" indent="-273050" algn="just" rtl="0">
              <a:lnSpc>
                <a:spcPct val="100000"/>
              </a:lnSpc>
              <a:spcBef>
                <a:spcPts val="560"/>
              </a:spcBef>
              <a:spcAft>
                <a:spcPts val="0"/>
              </a:spcAft>
              <a:buSzPts val="2500"/>
              <a:buChar char="•"/>
            </a:pPr>
            <a:r>
              <a:rPr lang="en-US" sz="2100" b="1"/>
              <a:t>Control Procurements—</a:t>
            </a:r>
            <a:r>
              <a:rPr lang="en-US" sz="2100"/>
              <a:t>The process of managing procurement relationships, monitoring contract performance, and making changes and corrections as appropriate.</a:t>
            </a:r>
            <a:endParaRPr sz="2100"/>
          </a:p>
          <a:p>
            <a:pPr marL="1143000" marR="0" lvl="2" indent="-273050" algn="just" rtl="0">
              <a:lnSpc>
                <a:spcPct val="100000"/>
              </a:lnSpc>
              <a:spcBef>
                <a:spcPts val="560"/>
              </a:spcBef>
              <a:spcAft>
                <a:spcPts val="0"/>
              </a:spcAft>
              <a:buSzPts val="2500"/>
              <a:buChar char="•"/>
            </a:pPr>
            <a:r>
              <a:rPr lang="en-US" sz="2100" b="1"/>
              <a:t>Close Procurements—</a:t>
            </a:r>
            <a:r>
              <a:rPr lang="en-US" sz="2100"/>
              <a:t>The process of completing each project procurement.</a:t>
            </a:r>
            <a:endParaRPr sz="21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68" name="Google Shape;368;p27"/>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Font typeface="Tahoma" panose="020B0604030504040204"/>
              <a:buChar char="•"/>
            </a:pPr>
            <a:r>
              <a:rPr lang="en-US" b="1"/>
              <a:t>Project Stakeholder Management:</a:t>
            </a:r>
            <a:r>
              <a:rPr lang="en-US"/>
              <a:t> </a:t>
            </a:r>
            <a:endParaRPr lang="en-US"/>
          </a:p>
          <a:p>
            <a:pPr marL="742950" lvl="1" indent="-285750" algn="just" rtl="0">
              <a:spcBef>
                <a:spcPts val="560"/>
              </a:spcBef>
              <a:spcAft>
                <a:spcPts val="0"/>
              </a:spcAft>
              <a:buClr>
                <a:schemeClr val="dk1"/>
              </a:buClr>
              <a:buSzPts val="2800"/>
              <a:buFont typeface="Tahoma" panose="020B0604030504040204"/>
              <a:buChar char="–"/>
            </a:pPr>
            <a:r>
              <a:rPr lang="en-US"/>
              <a:t>Project Stakeholder Management area encompasses all the processes which is used by a project manager for recognizing and satisfying the ones who are affected by the project. </a:t>
            </a:r>
            <a:endParaRPr lang="en-US"/>
          </a:p>
          <a:p>
            <a:pPr marL="742950" lvl="1" indent="-285750" algn="just" rtl="0">
              <a:spcBef>
                <a:spcPts val="560"/>
              </a:spcBef>
              <a:spcAft>
                <a:spcPts val="0"/>
              </a:spcAft>
              <a:buClr>
                <a:schemeClr val="dk1"/>
              </a:buClr>
              <a:buSzPts val="2800"/>
              <a:buFont typeface="Tahoma" panose="020B0604030504040204"/>
              <a:buChar char="–"/>
            </a:pPr>
            <a:r>
              <a:rPr lang="en-US"/>
              <a:t>The affected party can either be internal or external, in nature. </a:t>
            </a:r>
            <a:endParaRPr lang="en-US"/>
          </a:p>
          <a:p>
            <a:pPr marL="742950" lvl="1" indent="-285750" algn="just" rtl="0">
              <a:spcBef>
                <a:spcPts val="560"/>
              </a:spcBef>
              <a:spcAft>
                <a:spcPts val="0"/>
              </a:spcAft>
              <a:buClr>
                <a:schemeClr val="dk1"/>
              </a:buClr>
              <a:buSzPts val="2800"/>
              <a:buFont typeface="Tahoma" panose="020B0604030504040204"/>
              <a:buChar char="–"/>
            </a:pPr>
            <a:r>
              <a:rPr lang="en-US"/>
              <a:t>You can pay close attention to those stakeholders who can have a powerful positive or negative impact on the project.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g2fe654d6980_0_81"/>
          <p:cNvSpPr txBox="1"/>
          <p:nvPr>
            <p:ph type="title"/>
          </p:nvPr>
        </p:nvSpPr>
        <p:spPr>
          <a:xfrm>
            <a:off x="2209795" y="156255"/>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74" name="Google Shape;374;g2fe654d6980_0_81"/>
          <p:cNvSpPr txBox="1"/>
          <p:nvPr>
            <p:ph type="body" idx="1"/>
          </p:nvPr>
        </p:nvSpPr>
        <p:spPr>
          <a:xfrm>
            <a:off x="266325" y="1352850"/>
            <a:ext cx="11761800" cy="53541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Project Stakeholders Management:</a:t>
            </a:r>
            <a:endParaRPr b="1"/>
          </a:p>
          <a:p>
            <a:pPr marL="742950" marR="0" lvl="1" indent="-349250" algn="just" rtl="0">
              <a:lnSpc>
                <a:spcPct val="100000"/>
              </a:lnSpc>
              <a:spcBef>
                <a:spcPts val="560"/>
              </a:spcBef>
              <a:spcAft>
                <a:spcPts val="0"/>
              </a:spcAft>
              <a:buSzPts val="2800"/>
              <a:buChar char="–"/>
            </a:pPr>
            <a:r>
              <a:rPr lang="en-US" sz="2700" b="1"/>
              <a:t>The project stakeholders management processes are:</a:t>
            </a:r>
            <a:r>
              <a:rPr lang="en-US" sz="2700"/>
              <a:t> </a:t>
            </a:r>
            <a:endParaRPr sz="2700"/>
          </a:p>
          <a:p>
            <a:pPr marL="1143000" marR="0" lvl="2" indent="-273050" algn="just" rtl="0">
              <a:lnSpc>
                <a:spcPct val="100000"/>
              </a:lnSpc>
              <a:spcBef>
                <a:spcPts val="560"/>
              </a:spcBef>
              <a:spcAft>
                <a:spcPts val="0"/>
              </a:spcAft>
              <a:buSzPts val="2500"/>
              <a:buChar char="•"/>
            </a:pPr>
            <a:r>
              <a:rPr lang="en-US" sz="2100" b="1"/>
              <a:t>Identify Stakeholders—</a:t>
            </a:r>
            <a:r>
              <a:rPr lang="en-US" sz="2100"/>
              <a:t>The process of identifying the people, groups, or organizations that could impact or be impacted by a decision, activity, or outcome of the project; and analyzing and documenting relevant information regarding their interests, involvement, interdependencies, influence, and potential impact on project success.</a:t>
            </a:r>
            <a:endParaRPr sz="2100"/>
          </a:p>
          <a:p>
            <a:pPr marL="1143000" marR="0" lvl="2" indent="-273050" algn="just" rtl="0">
              <a:lnSpc>
                <a:spcPct val="100000"/>
              </a:lnSpc>
              <a:spcBef>
                <a:spcPts val="560"/>
              </a:spcBef>
              <a:spcAft>
                <a:spcPts val="0"/>
              </a:spcAft>
              <a:buSzPts val="2500"/>
              <a:buChar char="•"/>
            </a:pPr>
            <a:r>
              <a:rPr lang="en-US" sz="2100" b="1"/>
              <a:t>Plan Stakeholder Management—</a:t>
            </a:r>
            <a:r>
              <a:rPr lang="en-US" sz="2100"/>
              <a:t>The process of developing appropriate management strategies to effectively engage stakeholders throughout the project life cycle, based on the analysis of their needs, interests, and potential impact on project success.</a:t>
            </a:r>
            <a:endParaRPr sz="2100"/>
          </a:p>
          <a:p>
            <a:pPr marL="1143000" marR="0" lvl="2" indent="-273050" algn="just" rtl="0">
              <a:lnSpc>
                <a:spcPct val="100000"/>
              </a:lnSpc>
              <a:spcBef>
                <a:spcPts val="560"/>
              </a:spcBef>
              <a:spcAft>
                <a:spcPts val="0"/>
              </a:spcAft>
              <a:buSzPts val="2500"/>
              <a:buChar char="•"/>
            </a:pPr>
            <a:r>
              <a:rPr lang="en-US" sz="2100" b="1"/>
              <a:t>Manage Stakeholder Engagement—</a:t>
            </a:r>
            <a:r>
              <a:rPr lang="en-US" sz="2100"/>
              <a:t>The process of communicating and working with stakeholders to meet their needs/expectations, address issues as they occur, and foster appropriate stakeholder engagement in project activities throughout the project life cycle.</a:t>
            </a:r>
            <a:endParaRPr sz="1050">
              <a:solidFill>
                <a:srgbClr val="575757"/>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560"/>
              </a:spcBef>
              <a:spcAft>
                <a:spcPts val="0"/>
              </a:spcAft>
              <a:buNone/>
            </a:pPr>
            <a:endParaRPr sz="21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g2fdf97de495_1_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Knowledge Areas</a:t>
            </a:r>
            <a:endParaRPr u="sng"/>
          </a:p>
        </p:txBody>
      </p:sp>
      <p:sp>
        <p:nvSpPr>
          <p:cNvPr id="380" name="Google Shape;380;g2fdf97de495_1_3"/>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Font typeface="Tahoma" panose="020B0604030504040204"/>
              <a:buChar char="•"/>
            </a:pPr>
            <a:r>
              <a:rPr lang="en-US" b="1"/>
              <a:t>Project Stakeholder Management:</a:t>
            </a:r>
            <a:r>
              <a:rPr lang="en-US"/>
              <a:t> </a:t>
            </a:r>
            <a:endParaRPr lang="en-US"/>
          </a:p>
          <a:p>
            <a:pPr marL="1143000" marR="0" lvl="2" indent="-273050" algn="just" rtl="0">
              <a:lnSpc>
                <a:spcPct val="100000"/>
              </a:lnSpc>
              <a:spcBef>
                <a:spcPts val="560"/>
              </a:spcBef>
              <a:spcAft>
                <a:spcPts val="0"/>
              </a:spcAft>
              <a:buSzPts val="2500"/>
              <a:buChar char="•"/>
            </a:pPr>
            <a:r>
              <a:rPr lang="en-US" sz="2100" b="1"/>
              <a:t>Monitoring Stakeholder Engagement</a:t>
            </a:r>
            <a:r>
              <a:rPr lang="en-US" sz="2100"/>
              <a:t> - In this process, the project manager should monitor stakeholders’ relationships and tailor strategies for engaging stakeholders via modification strategies and plans. Furthermore, monitoring stakeholder engagement helps the project manager enhance the efficiency and productiveness of stakeholder engagement activities. As well as this process is performed throughout the project life cycle.</a:t>
            </a:r>
            <a:endParaRPr lang="en-US" sz="21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u="sng"/>
              <a:t>Knowledge Areas and Process Groups</a:t>
            </a:r>
            <a:endParaRPr b="1" u="sng"/>
          </a:p>
        </p:txBody>
      </p:sp>
      <p:pic>
        <p:nvPicPr>
          <p:cNvPr id="386" name="Google Shape;386;p28" descr="pmi-project-management-principles-9-638.jpg"/>
          <p:cNvPicPr preferRelativeResize="0"/>
          <p:nvPr>
            <p:ph type="body" idx="1"/>
          </p:nvPr>
        </p:nvPicPr>
        <p:blipFill rotWithShape="1">
          <a:blip r:embed="rId1"/>
          <a:srcRect t="21886"/>
          <a:stretch>
            <a:fillRect/>
          </a:stretch>
        </p:blipFill>
        <p:spPr>
          <a:xfrm>
            <a:off x="2514600" y="1828800"/>
            <a:ext cx="6934200" cy="434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4"/>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b="1" u="sng"/>
          </a:p>
        </p:txBody>
      </p:sp>
      <p:pic>
        <p:nvPicPr>
          <p:cNvPr id="169" name="Google Shape;169;p4" descr="what-is-pmbok-pmti-five-process-groups-project-management-certification-louisville-ky-1048x436.jpg"/>
          <p:cNvPicPr preferRelativeResize="0"/>
          <p:nvPr>
            <p:ph type="body" idx="1"/>
          </p:nvPr>
        </p:nvPicPr>
        <p:blipFill rotWithShape="1">
          <a:blip r:embed="rId1"/>
          <a:srcRect t="12837"/>
          <a:stretch>
            <a:fillRect/>
          </a:stretch>
        </p:blipFill>
        <p:spPr>
          <a:xfrm>
            <a:off x="1828800" y="1905000"/>
            <a:ext cx="8229600" cy="342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90" name="Shape 390"/>
        <p:cNvGrpSpPr/>
        <p:nvPr/>
      </p:nvGrpSpPr>
      <p:grpSpPr>
        <a:xfrm>
          <a:off x="0" y="0"/>
          <a:ext cx="0" cy="0"/>
          <a:chOff x="0" y="0"/>
          <a:chExt cx="0" cy="0"/>
        </a:xfrm>
      </p:grpSpPr>
      <p:pic>
        <p:nvPicPr>
          <p:cNvPr id="391" name="Google Shape;391;p29"/>
          <p:cNvPicPr preferRelativeResize="0"/>
          <p:nvPr>
            <p:ph type="body" idx="1"/>
          </p:nvPr>
        </p:nvPicPr>
        <p:blipFill rotWithShape="1">
          <a:blip r:embed="rId1"/>
          <a:srcRect/>
          <a:stretch>
            <a:fillRect/>
          </a:stretch>
        </p:blipFill>
        <p:spPr>
          <a:xfrm>
            <a:off x="3503613" y="641350"/>
            <a:ext cx="5481637" cy="4356100"/>
          </a:xfrm>
          <a:prstGeom prst="rect">
            <a:avLst/>
          </a:prstGeom>
          <a:noFill/>
          <a:ln>
            <a:noFill/>
          </a:ln>
        </p:spPr>
      </p:pic>
      <p:sp>
        <p:nvSpPr>
          <p:cNvPr id="392" name="Google Shape;392;p29"/>
          <p:cNvSpPr txBox="1"/>
          <p:nvPr>
            <p:ph type="title"/>
          </p:nvPr>
        </p:nvSpPr>
        <p:spPr>
          <a:xfrm>
            <a:off x="2286000" y="188913"/>
            <a:ext cx="8001000" cy="3841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Tahoma" panose="020B0604030504040204"/>
              <a:buNone/>
            </a:pPr>
            <a:r>
              <a:rPr lang="en-US" sz="2400"/>
              <a:t>Tools &amp; Techniques by Knowledge Area</a:t>
            </a:r>
            <a:endParaRPr sz="2400"/>
          </a:p>
        </p:txBody>
      </p:sp>
      <p:pic>
        <p:nvPicPr>
          <p:cNvPr id="393" name="Google Shape;393;p29"/>
          <p:cNvPicPr preferRelativeResize="0"/>
          <p:nvPr/>
        </p:nvPicPr>
        <p:blipFill rotWithShape="1">
          <a:blip r:embed="rId2"/>
          <a:srcRect/>
          <a:stretch>
            <a:fillRect/>
          </a:stretch>
        </p:blipFill>
        <p:spPr>
          <a:xfrm>
            <a:off x="3544888" y="4997450"/>
            <a:ext cx="5483225" cy="179863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31"/>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Tahoma" panose="020B0604030504040204"/>
                <a:ea typeface="Tahoma" panose="020B0604030504040204"/>
                <a:cs typeface="Tahoma" panose="020B0604030504040204"/>
                <a:sym typeface="Tahoma" panose="020B0604030504040204"/>
              </a:rPr>
            </a:fld>
            <a:endParaRPr sz="1800">
              <a:solidFill>
                <a:schemeClr val="lt1"/>
              </a:solidFill>
              <a:latin typeface="Tahoma" panose="020B0604030504040204"/>
              <a:ea typeface="Tahoma" panose="020B0604030504040204"/>
              <a:cs typeface="Tahoma" panose="020B0604030504040204"/>
              <a:sym typeface="Tahoma" panose="020B0604030504040204"/>
            </a:endParaRPr>
          </a:p>
        </p:txBody>
      </p:sp>
      <p:cxnSp>
        <p:nvCxnSpPr>
          <p:cNvPr id="406" name="Google Shape;406;p31"/>
          <p:cNvCxnSpPr/>
          <p:nvPr/>
        </p:nvCxnSpPr>
        <p:spPr>
          <a:xfrm rot="10800000">
            <a:off x="4572000" y="2357438"/>
            <a:ext cx="0" cy="1071562"/>
          </a:xfrm>
          <a:prstGeom prst="straightConnector1">
            <a:avLst/>
          </a:prstGeom>
          <a:noFill/>
          <a:ln>
            <a:noFill/>
          </a:ln>
        </p:spPr>
      </p:cxnSp>
      <p:cxnSp>
        <p:nvCxnSpPr>
          <p:cNvPr id="407" name="Google Shape;407;p31"/>
          <p:cNvCxnSpPr/>
          <p:nvPr/>
        </p:nvCxnSpPr>
        <p:spPr>
          <a:xfrm rot="10800000">
            <a:off x="5867400" y="1752600"/>
            <a:ext cx="0" cy="4114800"/>
          </a:xfrm>
          <a:prstGeom prst="straightConnector1">
            <a:avLst/>
          </a:prstGeom>
          <a:noFill/>
          <a:ln w="25400" cap="flat" cmpd="sng">
            <a:solidFill>
              <a:srgbClr val="000000"/>
            </a:solidFill>
            <a:prstDash val="dot"/>
            <a:round/>
            <a:headEnd type="none" w="sm" len="sm"/>
            <a:tailEnd type="none" w="sm" len="sm"/>
          </a:ln>
        </p:spPr>
      </p:cxnSp>
      <p:cxnSp>
        <p:nvCxnSpPr>
          <p:cNvPr id="408" name="Google Shape;408;p31"/>
          <p:cNvCxnSpPr/>
          <p:nvPr/>
        </p:nvCxnSpPr>
        <p:spPr>
          <a:xfrm rot="10800000">
            <a:off x="4322763" y="1535113"/>
            <a:ext cx="0" cy="4332287"/>
          </a:xfrm>
          <a:prstGeom prst="straightConnector1">
            <a:avLst/>
          </a:prstGeom>
          <a:noFill/>
          <a:ln w="25400" cap="flat" cmpd="sng">
            <a:solidFill>
              <a:srgbClr val="000000"/>
            </a:solidFill>
            <a:prstDash val="dot"/>
            <a:round/>
            <a:headEnd type="none" w="sm" len="sm"/>
            <a:tailEnd type="none" w="sm" len="sm"/>
          </a:ln>
        </p:spPr>
      </p:cxnSp>
      <p:sp>
        <p:nvSpPr>
          <p:cNvPr id="409" name="Google Shape;409;p31"/>
          <p:cNvSpPr txBox="1"/>
          <p:nvPr/>
        </p:nvSpPr>
        <p:spPr>
          <a:xfrm>
            <a:off x="2057400" y="1676400"/>
            <a:ext cx="1295400" cy="566738"/>
          </a:xfrm>
          <a:prstGeom prst="rect">
            <a:avLst/>
          </a:prstGeom>
          <a:solidFill>
            <a:schemeClr val="dk2"/>
          </a:solidFill>
          <a:ln w="254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3000"/>
              </a:lnSpc>
              <a:spcBef>
                <a:spcPts val="0"/>
              </a:spcBef>
              <a:spcAft>
                <a:spcPts val="0"/>
              </a:spcAft>
              <a:buClr>
                <a:schemeClr val="accent1"/>
              </a:buClr>
              <a:buSzPts val="1200"/>
              <a:buFont typeface="Noto Sans Symbols"/>
              <a:buNone/>
            </a:pPr>
            <a:r>
              <a:rPr lang="en-US" sz="1600" b="0">
                <a:solidFill>
                  <a:schemeClr val="lt1"/>
                </a:solidFill>
                <a:latin typeface="Arial" panose="020B0604020202020204"/>
                <a:ea typeface="Arial" panose="020B0604020202020204"/>
                <a:cs typeface="Arial" panose="020B0604020202020204"/>
                <a:sym typeface="Arial" panose="020B0604020202020204"/>
              </a:rPr>
              <a:t>Proposal Request </a:t>
            </a:r>
            <a:endParaRPr sz="1600" b="0">
              <a:solidFill>
                <a:schemeClr val="lt1"/>
              </a:solidFill>
              <a:latin typeface="Arial" panose="020B0604020202020204"/>
              <a:ea typeface="Arial" panose="020B0604020202020204"/>
              <a:cs typeface="Arial" panose="020B0604020202020204"/>
              <a:sym typeface="Arial" panose="020B0604020202020204"/>
            </a:endParaRPr>
          </a:p>
        </p:txBody>
      </p:sp>
      <p:sp>
        <p:nvSpPr>
          <p:cNvPr id="410" name="Google Shape;410;p31"/>
          <p:cNvSpPr txBox="1"/>
          <p:nvPr/>
        </p:nvSpPr>
        <p:spPr>
          <a:xfrm>
            <a:off x="3352800" y="2259013"/>
            <a:ext cx="1600200" cy="566737"/>
          </a:xfrm>
          <a:prstGeom prst="rect">
            <a:avLst/>
          </a:prstGeom>
          <a:solidFill>
            <a:schemeClr val="dk2"/>
          </a:solidFill>
          <a:ln w="254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3000"/>
              </a:lnSpc>
              <a:spcBef>
                <a:spcPts val="0"/>
              </a:spcBef>
              <a:spcAft>
                <a:spcPts val="0"/>
              </a:spcAft>
              <a:buClr>
                <a:schemeClr val="accent1"/>
              </a:buClr>
              <a:buSzPts val="1200"/>
              <a:buFont typeface="Noto Sans Symbols"/>
              <a:buNone/>
            </a:pPr>
            <a:r>
              <a:rPr lang="en-US" sz="1600" b="0">
                <a:solidFill>
                  <a:schemeClr val="lt1"/>
                </a:solidFill>
                <a:latin typeface="Arial" panose="020B0604020202020204"/>
                <a:ea typeface="Arial" panose="020B0604020202020204"/>
                <a:cs typeface="Arial" panose="020B0604020202020204"/>
                <a:sym typeface="Arial" panose="020B0604020202020204"/>
              </a:rPr>
              <a:t>Proposal Phase</a:t>
            </a:r>
            <a:endParaRPr sz="1600" b="0">
              <a:solidFill>
                <a:schemeClr val="lt1"/>
              </a:solidFill>
              <a:latin typeface="Arial" panose="020B0604020202020204"/>
              <a:ea typeface="Arial" panose="020B0604020202020204"/>
              <a:cs typeface="Arial" panose="020B0604020202020204"/>
              <a:sym typeface="Arial" panose="020B0604020202020204"/>
            </a:endParaRPr>
          </a:p>
        </p:txBody>
      </p:sp>
      <p:sp>
        <p:nvSpPr>
          <p:cNvPr id="411" name="Google Shape;411;p31"/>
          <p:cNvSpPr txBox="1"/>
          <p:nvPr/>
        </p:nvSpPr>
        <p:spPr>
          <a:xfrm>
            <a:off x="3810000" y="2819400"/>
            <a:ext cx="3155950" cy="566738"/>
          </a:xfrm>
          <a:prstGeom prst="rect">
            <a:avLst/>
          </a:prstGeom>
          <a:solidFill>
            <a:schemeClr val="dk2"/>
          </a:solidFill>
          <a:ln w="254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3000"/>
              </a:lnSpc>
              <a:spcBef>
                <a:spcPts val="0"/>
              </a:spcBef>
              <a:spcAft>
                <a:spcPts val="0"/>
              </a:spcAft>
              <a:buClr>
                <a:schemeClr val="accent1"/>
              </a:buClr>
              <a:buSzPts val="1200"/>
              <a:buFont typeface="Noto Sans Symbols"/>
              <a:buNone/>
            </a:pPr>
            <a:r>
              <a:rPr lang="en-US" sz="1600" b="0">
                <a:solidFill>
                  <a:schemeClr val="lt1"/>
                </a:solidFill>
                <a:latin typeface="Arial" panose="020B0604020202020204"/>
                <a:ea typeface="Arial" panose="020B0604020202020204"/>
                <a:cs typeface="Arial" panose="020B0604020202020204"/>
                <a:sym typeface="Arial" panose="020B0604020202020204"/>
              </a:rPr>
              <a:t>Requirements Analysis Phase</a:t>
            </a:r>
            <a:endParaRPr sz="1600" b="0">
              <a:solidFill>
                <a:schemeClr val="lt1"/>
              </a:solidFill>
              <a:latin typeface="Arial" panose="020B0604020202020204"/>
              <a:ea typeface="Arial" panose="020B0604020202020204"/>
              <a:cs typeface="Arial" panose="020B0604020202020204"/>
              <a:sym typeface="Arial" panose="020B0604020202020204"/>
            </a:endParaRPr>
          </a:p>
        </p:txBody>
      </p:sp>
      <p:sp>
        <p:nvSpPr>
          <p:cNvPr id="412" name="Google Shape;412;p31"/>
          <p:cNvSpPr txBox="1"/>
          <p:nvPr/>
        </p:nvSpPr>
        <p:spPr>
          <a:xfrm>
            <a:off x="4648200" y="3395663"/>
            <a:ext cx="2754313" cy="566737"/>
          </a:xfrm>
          <a:prstGeom prst="rect">
            <a:avLst/>
          </a:prstGeom>
          <a:solidFill>
            <a:schemeClr val="dk2"/>
          </a:solidFill>
          <a:ln w="254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3000"/>
              </a:lnSpc>
              <a:spcBef>
                <a:spcPts val="0"/>
              </a:spcBef>
              <a:spcAft>
                <a:spcPts val="0"/>
              </a:spcAft>
              <a:buClr>
                <a:schemeClr val="accent1"/>
              </a:buClr>
              <a:buSzPts val="1200"/>
              <a:buFont typeface="Noto Sans Symbols"/>
              <a:buNone/>
            </a:pPr>
            <a:r>
              <a:rPr lang="en-US" sz="1600" b="0">
                <a:solidFill>
                  <a:schemeClr val="lt1"/>
                </a:solidFill>
                <a:latin typeface="Arial" panose="020B0604020202020204"/>
                <a:ea typeface="Arial" panose="020B0604020202020204"/>
                <a:cs typeface="Arial" panose="020B0604020202020204"/>
                <a:sym typeface="Arial" panose="020B0604020202020204"/>
              </a:rPr>
              <a:t>General Design Phase</a:t>
            </a:r>
            <a:endParaRPr sz="1600" b="0">
              <a:solidFill>
                <a:schemeClr val="lt1"/>
              </a:solidFill>
              <a:latin typeface="Arial" panose="020B0604020202020204"/>
              <a:ea typeface="Arial" panose="020B0604020202020204"/>
              <a:cs typeface="Arial" panose="020B0604020202020204"/>
              <a:sym typeface="Arial" panose="020B0604020202020204"/>
            </a:endParaRPr>
          </a:p>
        </p:txBody>
      </p:sp>
      <p:sp>
        <p:nvSpPr>
          <p:cNvPr id="413" name="Google Shape;413;p31"/>
          <p:cNvSpPr txBox="1"/>
          <p:nvPr/>
        </p:nvSpPr>
        <p:spPr>
          <a:xfrm>
            <a:off x="5122863" y="3962400"/>
            <a:ext cx="2573337" cy="566738"/>
          </a:xfrm>
          <a:prstGeom prst="rect">
            <a:avLst/>
          </a:prstGeom>
          <a:solidFill>
            <a:schemeClr val="dk2"/>
          </a:solidFill>
          <a:ln w="254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3000"/>
              </a:lnSpc>
              <a:spcBef>
                <a:spcPts val="0"/>
              </a:spcBef>
              <a:spcAft>
                <a:spcPts val="0"/>
              </a:spcAft>
              <a:buClr>
                <a:schemeClr val="accent1"/>
              </a:buClr>
              <a:buSzPts val="1200"/>
              <a:buFont typeface="Noto Sans Symbols"/>
              <a:buNone/>
            </a:pPr>
            <a:r>
              <a:rPr lang="en-US" sz="1600" b="0">
                <a:solidFill>
                  <a:schemeClr val="lt1"/>
                </a:solidFill>
                <a:latin typeface="Arial" panose="020B0604020202020204"/>
                <a:ea typeface="Arial" panose="020B0604020202020204"/>
                <a:cs typeface="Arial" panose="020B0604020202020204"/>
                <a:sym typeface="Arial" panose="020B0604020202020204"/>
              </a:rPr>
              <a:t>Detailed Design Phase</a:t>
            </a:r>
            <a:endParaRPr sz="1600" b="0">
              <a:solidFill>
                <a:schemeClr val="lt1"/>
              </a:solidFill>
              <a:latin typeface="Arial" panose="020B0604020202020204"/>
              <a:ea typeface="Arial" panose="020B0604020202020204"/>
              <a:cs typeface="Arial" panose="020B0604020202020204"/>
              <a:sym typeface="Arial" panose="020B0604020202020204"/>
            </a:endParaRPr>
          </a:p>
        </p:txBody>
      </p:sp>
      <p:sp>
        <p:nvSpPr>
          <p:cNvPr id="414" name="Google Shape;414;p31"/>
          <p:cNvSpPr txBox="1"/>
          <p:nvPr/>
        </p:nvSpPr>
        <p:spPr>
          <a:xfrm>
            <a:off x="5562600" y="4538663"/>
            <a:ext cx="2430463" cy="566737"/>
          </a:xfrm>
          <a:prstGeom prst="rect">
            <a:avLst/>
          </a:prstGeom>
          <a:solidFill>
            <a:schemeClr val="dk2"/>
          </a:solidFill>
          <a:ln w="254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13000"/>
              </a:lnSpc>
              <a:spcBef>
                <a:spcPts val="0"/>
              </a:spcBef>
              <a:spcAft>
                <a:spcPts val="0"/>
              </a:spcAft>
              <a:buClr>
                <a:schemeClr val="accent1"/>
              </a:buClr>
              <a:buSzPts val="1200"/>
              <a:buFont typeface="Noto Sans Symbols"/>
              <a:buNone/>
            </a:pPr>
            <a:r>
              <a:rPr lang="en-US" sz="1600" b="0">
                <a:solidFill>
                  <a:schemeClr val="lt1"/>
                </a:solidFill>
                <a:latin typeface="Arial" panose="020B0604020202020204"/>
                <a:ea typeface="Arial" panose="020B0604020202020204"/>
                <a:cs typeface="Arial" panose="020B0604020202020204"/>
                <a:sym typeface="Arial" panose="020B0604020202020204"/>
              </a:rPr>
              <a:t>Code and Debug</a:t>
            </a:r>
            <a:endParaRPr sz="1600" b="0">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15" name="Google Shape;415;p31"/>
          <p:cNvCxnSpPr/>
          <p:nvPr/>
        </p:nvCxnSpPr>
        <p:spPr>
          <a:xfrm>
            <a:off x="4322763" y="1995488"/>
            <a:ext cx="1530350" cy="0"/>
          </a:xfrm>
          <a:prstGeom prst="straightConnector1">
            <a:avLst/>
          </a:prstGeom>
          <a:noFill/>
          <a:ln w="38100" cap="flat" cmpd="sng">
            <a:solidFill>
              <a:srgbClr val="000000"/>
            </a:solidFill>
            <a:prstDash val="solid"/>
            <a:round/>
            <a:headEnd type="triangle" w="med" len="med"/>
            <a:tailEnd type="triangle" w="med" len="med"/>
          </a:ln>
        </p:spPr>
      </p:cxnSp>
      <p:sp>
        <p:nvSpPr>
          <p:cNvPr id="416" name="Google Shape;416;p31"/>
          <p:cNvSpPr txBox="1"/>
          <p:nvPr/>
        </p:nvSpPr>
        <p:spPr>
          <a:xfrm>
            <a:off x="6096000" y="1624330"/>
            <a:ext cx="3886200" cy="783590"/>
          </a:xfrm>
          <a:prstGeom prst="rect">
            <a:avLst/>
          </a:prstGeom>
          <a:noFill/>
          <a:ln>
            <a:noFill/>
          </a:ln>
        </p:spPr>
        <p:txBody>
          <a:bodyPr spcFirstLastPara="1" wrap="square" lIns="91425" tIns="45700" rIns="91425" bIns="45700" anchor="ctr" anchorCtr="0">
            <a:spAutoFit/>
          </a:bodyPr>
          <a:lstStyle/>
          <a:p>
            <a:pPr marL="0" marR="0" lvl="0" indent="0" algn="l" rtl="0">
              <a:lnSpc>
                <a:spcPct val="113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Overlapped phases can yield cost and schedule benefits but add to the integration challenge </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17" name="Google Shape;417;p31"/>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Integration Challenge</a:t>
            </a:r>
            <a:br>
              <a:rPr lang="en-US"/>
            </a:br>
            <a:r>
              <a:rPr lang="en-US" sz="2400" b="0"/>
              <a:t>Software Product Development Example </a:t>
            </a:r>
            <a:endParaRPr lang="en-US" sz="2400" b="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32"/>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Tahoma" panose="020B0604030504040204"/>
                <a:ea typeface="Tahoma" panose="020B0604030504040204"/>
                <a:cs typeface="Tahoma" panose="020B0604030504040204"/>
                <a:sym typeface="Tahoma" panose="020B0604030504040204"/>
              </a:rPr>
            </a:fld>
            <a:endParaRPr sz="1800">
              <a:solidFill>
                <a:schemeClr val="lt1"/>
              </a:solidFill>
              <a:latin typeface="Tahoma" panose="020B0604030504040204"/>
              <a:ea typeface="Tahoma" panose="020B0604030504040204"/>
              <a:cs typeface="Tahoma" panose="020B0604030504040204"/>
              <a:sym typeface="Tahoma" panose="020B0604030504040204"/>
            </a:endParaRPr>
          </a:p>
        </p:txBody>
      </p:sp>
      <p:sp>
        <p:nvSpPr>
          <p:cNvPr id="423" name="Google Shape;423;p32"/>
          <p:cNvSpPr txBox="1"/>
          <p:nvPr>
            <p:ph type="title"/>
          </p:nvPr>
        </p:nvSpPr>
        <p:spPr>
          <a:xfrm>
            <a:off x="2207895" y="40513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Characteristics of Effective Integration</a:t>
            </a:r>
            <a:endParaRPr lang="en-US"/>
          </a:p>
        </p:txBody>
      </p:sp>
      <p:sp>
        <p:nvSpPr>
          <p:cNvPr id="424" name="Google Shape;424;p32"/>
          <p:cNvSpPr txBox="1"/>
          <p:nvPr>
            <p:ph type="body" idx="1"/>
          </p:nvPr>
        </p:nvSpPr>
        <p:spPr>
          <a:xfrm>
            <a:off x="2209800" y="184531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Tahoma" panose="020B0604030504040204"/>
              <a:buChar char="•"/>
            </a:pPr>
            <a:r>
              <a:rPr lang="en-US" sz="2800"/>
              <a:t>Overlapped processes </a:t>
            </a:r>
            <a:endParaRPr sz="2800"/>
          </a:p>
          <a:p>
            <a:pPr marL="342900" lvl="0" indent="-342900" algn="l" rtl="0">
              <a:spcBef>
                <a:spcPts val="560"/>
              </a:spcBef>
              <a:spcAft>
                <a:spcPts val="0"/>
              </a:spcAft>
              <a:buClr>
                <a:schemeClr val="dk1"/>
              </a:buClr>
              <a:buSzPts val="2800"/>
              <a:buFont typeface="Tahoma" panose="020B0604030504040204"/>
              <a:buChar char="•"/>
            </a:pPr>
            <a:r>
              <a:rPr lang="en-US" sz="2800"/>
              <a:t>Effective change control and communication systems</a:t>
            </a:r>
            <a:endParaRPr sz="2800"/>
          </a:p>
          <a:p>
            <a:pPr marL="342900" lvl="0" indent="-342900" algn="l" rtl="0">
              <a:spcBef>
                <a:spcPts val="560"/>
              </a:spcBef>
              <a:spcAft>
                <a:spcPts val="0"/>
              </a:spcAft>
              <a:buClr>
                <a:schemeClr val="dk1"/>
              </a:buClr>
              <a:buSzPts val="2800"/>
              <a:buFont typeface="Tahoma" panose="020B0604030504040204"/>
              <a:buChar char="•"/>
            </a:pPr>
            <a:r>
              <a:rPr lang="en-US" sz="2800"/>
              <a:t>Reduced development time and cost</a:t>
            </a:r>
            <a:endParaRPr sz="2800"/>
          </a:p>
          <a:p>
            <a:pPr marL="342900" lvl="0" indent="-342900" algn="l" rtl="0">
              <a:spcBef>
                <a:spcPts val="560"/>
              </a:spcBef>
              <a:spcAft>
                <a:spcPts val="0"/>
              </a:spcAft>
              <a:buClr>
                <a:schemeClr val="dk1"/>
              </a:buClr>
              <a:buSzPts val="2800"/>
              <a:buFont typeface="Tahoma" panose="020B0604030504040204"/>
              <a:buChar char="•"/>
            </a:pPr>
            <a:r>
              <a:rPr lang="en-US" sz="2800"/>
              <a:t>Early and ongoing involvement of all stakeholders</a:t>
            </a:r>
            <a:endParaRPr sz="2800"/>
          </a:p>
          <a:p>
            <a:pPr marL="342900" lvl="0" indent="-342900" algn="l" rtl="0">
              <a:spcBef>
                <a:spcPts val="560"/>
              </a:spcBef>
              <a:spcAft>
                <a:spcPts val="0"/>
              </a:spcAft>
              <a:buClr>
                <a:schemeClr val="dk1"/>
              </a:buClr>
              <a:buSzPts val="2800"/>
              <a:buFont typeface="Tahoma" panose="020B0604030504040204"/>
              <a:buChar char="•"/>
            </a:pPr>
            <a:r>
              <a:rPr lang="en-US" sz="2800"/>
              <a:t>Early visibility of results</a:t>
            </a:r>
            <a:endParaRPr sz="2800"/>
          </a:p>
          <a:p>
            <a:pPr marL="342900" lvl="0" indent="-342900" algn="l" rtl="0">
              <a:spcBef>
                <a:spcPts val="560"/>
              </a:spcBef>
              <a:spcAft>
                <a:spcPts val="0"/>
              </a:spcAft>
              <a:buClr>
                <a:schemeClr val="dk1"/>
              </a:buClr>
              <a:buSzPts val="2800"/>
              <a:buFont typeface="Tahoma" panose="020B0604030504040204"/>
              <a:buChar char="•"/>
            </a:pPr>
            <a:r>
              <a:rPr lang="en-US" sz="2800"/>
              <a:t>Early problem identification and resolution</a:t>
            </a:r>
            <a:endParaRPr sz="2800"/>
          </a:p>
          <a:p>
            <a:pPr marL="342900" lvl="0" indent="-342900" algn="l" rtl="0">
              <a:spcBef>
                <a:spcPts val="560"/>
              </a:spcBef>
              <a:spcAft>
                <a:spcPts val="0"/>
              </a:spcAft>
              <a:buClr>
                <a:schemeClr val="dk1"/>
              </a:buClr>
              <a:buSzPts val="2800"/>
              <a:buFont typeface="Tahoma" panose="020B0604030504040204"/>
              <a:buChar char="•"/>
            </a:pPr>
            <a:r>
              <a:rPr lang="en-US" sz="2800"/>
              <a:t>Use all relevant expertise at earliest meaningful time</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33"/>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Tahoma" panose="020B0604030504040204"/>
                <a:ea typeface="Tahoma" panose="020B0604030504040204"/>
                <a:cs typeface="Tahoma" panose="020B0604030504040204"/>
                <a:sym typeface="Tahoma" panose="020B0604030504040204"/>
              </a:rPr>
            </a:fld>
            <a:endParaRPr sz="1800">
              <a:solidFill>
                <a:schemeClr val="lt1"/>
              </a:solidFill>
              <a:latin typeface="Tahoma" panose="020B0604030504040204"/>
              <a:ea typeface="Tahoma" panose="020B0604030504040204"/>
              <a:cs typeface="Tahoma" panose="020B0604030504040204"/>
              <a:sym typeface="Tahoma" panose="020B0604030504040204"/>
            </a:endParaRPr>
          </a:p>
        </p:txBody>
      </p:sp>
      <p:sp>
        <p:nvSpPr>
          <p:cNvPr id="430" name="Google Shape;430;p33"/>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Scope Management</a:t>
            </a:r>
            <a:endParaRPr lang="en-US"/>
          </a:p>
        </p:txBody>
      </p:sp>
      <p:sp>
        <p:nvSpPr>
          <p:cNvPr id="431" name="Google Shape;431;p33"/>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39725" lvl="0" indent="-339725" algn="l" rtl="0">
              <a:spcBef>
                <a:spcPts val="0"/>
              </a:spcBef>
              <a:spcAft>
                <a:spcPts val="0"/>
              </a:spcAft>
              <a:buClr>
                <a:schemeClr val="dk1"/>
              </a:buClr>
              <a:buSzPts val="2800"/>
              <a:buFont typeface="Noto Sans Symbols"/>
              <a:buNone/>
            </a:pPr>
            <a:r>
              <a:rPr lang="en-US" sz="2800"/>
              <a:t>	“Includes the processes required to ensure that the project includes all of the work required, and only the work required to complete the project successfully.”</a:t>
            </a:r>
            <a:endParaRPr sz="2800"/>
          </a:p>
          <a:p>
            <a:pPr marL="339725" lvl="0" indent="-339725" algn="l" rtl="0">
              <a:spcBef>
                <a:spcPts val="560"/>
              </a:spcBef>
              <a:spcAft>
                <a:spcPts val="0"/>
              </a:spcAft>
              <a:buClr>
                <a:schemeClr val="dk1"/>
              </a:buClr>
              <a:buSzPts val="2800"/>
              <a:buFont typeface="Tahoma" panose="020B0604030504040204"/>
              <a:buChar char="•"/>
            </a:pPr>
            <a:r>
              <a:rPr lang="en-US" sz="2800"/>
              <a:t>Initiation</a:t>
            </a:r>
            <a:endParaRPr sz="2800"/>
          </a:p>
          <a:p>
            <a:pPr marL="339725" lvl="0" indent="-339725" algn="l" rtl="0">
              <a:spcBef>
                <a:spcPts val="560"/>
              </a:spcBef>
              <a:spcAft>
                <a:spcPts val="0"/>
              </a:spcAft>
              <a:buClr>
                <a:schemeClr val="dk1"/>
              </a:buClr>
              <a:buSzPts val="2800"/>
              <a:buFont typeface="Tahoma" panose="020B0604030504040204"/>
              <a:buChar char="•"/>
            </a:pPr>
            <a:r>
              <a:rPr lang="en-US" sz="2800"/>
              <a:t>Scope planning</a:t>
            </a:r>
            <a:endParaRPr sz="2800"/>
          </a:p>
          <a:p>
            <a:pPr marL="339725" lvl="0" indent="-339725" algn="l" rtl="0">
              <a:spcBef>
                <a:spcPts val="560"/>
              </a:spcBef>
              <a:spcAft>
                <a:spcPts val="0"/>
              </a:spcAft>
              <a:buClr>
                <a:schemeClr val="dk1"/>
              </a:buClr>
              <a:buSzPts val="2800"/>
              <a:buFont typeface="Tahoma" panose="020B0604030504040204"/>
              <a:buChar char="•"/>
            </a:pPr>
            <a:r>
              <a:rPr lang="en-US" sz="2800"/>
              <a:t>Scope definition</a:t>
            </a:r>
            <a:endParaRPr sz="2800"/>
          </a:p>
          <a:p>
            <a:pPr marL="339725" lvl="0" indent="-339725" algn="l" rtl="0">
              <a:spcBef>
                <a:spcPts val="560"/>
              </a:spcBef>
              <a:spcAft>
                <a:spcPts val="0"/>
              </a:spcAft>
              <a:buClr>
                <a:schemeClr val="dk1"/>
              </a:buClr>
              <a:buSzPts val="2800"/>
              <a:buFont typeface="Tahoma" panose="020B0604030504040204"/>
              <a:buChar char="•"/>
            </a:pPr>
            <a:r>
              <a:rPr lang="en-US" sz="2800"/>
              <a:t>Scope verification</a:t>
            </a:r>
            <a:endParaRPr sz="2800"/>
          </a:p>
          <a:p>
            <a:pPr marL="339725" lvl="0" indent="-339725" algn="l" rtl="0">
              <a:spcBef>
                <a:spcPts val="560"/>
              </a:spcBef>
              <a:spcAft>
                <a:spcPts val="0"/>
              </a:spcAft>
              <a:buClr>
                <a:schemeClr val="dk1"/>
              </a:buClr>
              <a:buSzPts val="2800"/>
              <a:buFont typeface="Tahoma" panose="020B0604030504040204"/>
              <a:buChar char="•"/>
            </a:pPr>
            <a:r>
              <a:rPr lang="en-US" sz="2800"/>
              <a:t>Scope change control</a:t>
            </a:r>
            <a:endParaRPr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sp>
        <p:nvSpPr>
          <p:cNvPr id="443" name="Google Shape;443;p35"/>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Tahoma" panose="020B0604030504040204"/>
                <a:ea typeface="Tahoma" panose="020B0604030504040204"/>
                <a:cs typeface="Tahoma" panose="020B0604030504040204"/>
                <a:sym typeface="Tahoma" panose="020B0604030504040204"/>
              </a:rPr>
            </a:fld>
            <a:endParaRPr sz="1800">
              <a:solidFill>
                <a:schemeClr val="lt1"/>
              </a:solidFill>
              <a:latin typeface="Tahoma" panose="020B0604030504040204"/>
              <a:ea typeface="Tahoma" panose="020B0604030504040204"/>
              <a:cs typeface="Tahoma" panose="020B0604030504040204"/>
              <a:sym typeface="Tahoma" panose="020B0604030504040204"/>
            </a:endParaRPr>
          </a:p>
        </p:txBody>
      </p:sp>
      <p:sp>
        <p:nvSpPr>
          <p:cNvPr id="444" name="Google Shape;444;p35"/>
          <p:cNvSpPr txBox="1"/>
          <p:nvPr>
            <p:ph type="title"/>
          </p:nvPr>
        </p:nvSpPr>
        <p:spPr>
          <a:xfrm>
            <a:off x="2207895" y="260985"/>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Key Scope Concepts </a:t>
            </a:r>
            <a:r>
              <a:rPr lang="en-US" sz="2200" b="0"/>
              <a:t>(continued)</a:t>
            </a:r>
            <a:r>
              <a:rPr lang="en-US"/>
              <a:t> </a:t>
            </a:r>
            <a:endParaRPr lang="en-US"/>
          </a:p>
        </p:txBody>
      </p:sp>
      <p:sp>
        <p:nvSpPr>
          <p:cNvPr id="445" name="Google Shape;445;p35"/>
          <p:cNvSpPr txBox="1"/>
          <p:nvPr>
            <p:ph type="body" idx="1"/>
          </p:nvPr>
        </p:nvSpPr>
        <p:spPr>
          <a:xfrm>
            <a:off x="2209800" y="1485265"/>
            <a:ext cx="7772400" cy="4114800"/>
          </a:xfrm>
          <a:prstGeom prst="rect">
            <a:avLst/>
          </a:prstGeom>
          <a:noFill/>
          <a:ln>
            <a:noFill/>
          </a:ln>
        </p:spPr>
        <p:txBody>
          <a:bodyPr spcFirstLastPara="1" wrap="square" lIns="91425" tIns="45700" rIns="91425" bIns="45700" anchor="t" anchorCtr="0">
            <a:normAutofit lnSpcReduction="20000"/>
          </a:bodyPr>
          <a:lstStyle/>
          <a:p>
            <a:pPr marL="342900" lvl="0" indent="-342900" algn="l" rtl="0">
              <a:spcBef>
                <a:spcPts val="0"/>
              </a:spcBef>
              <a:spcAft>
                <a:spcPts val="0"/>
              </a:spcAft>
              <a:buClr>
                <a:schemeClr val="dk1"/>
              </a:buClr>
              <a:buSzPts val="3200"/>
              <a:buFont typeface="Noto Sans Symbols"/>
              <a:buNone/>
            </a:pPr>
            <a:r>
              <a:rPr lang="en-US" b="1"/>
              <a:t>Work Breakdown Structure</a:t>
            </a:r>
            <a:endParaRPr b="1"/>
          </a:p>
          <a:p>
            <a:pPr marL="342900" lvl="0" indent="-342900" algn="l" rtl="0">
              <a:spcBef>
                <a:spcPts val="640"/>
              </a:spcBef>
              <a:spcAft>
                <a:spcPts val="0"/>
              </a:spcAft>
              <a:buClr>
                <a:schemeClr val="dk1"/>
              </a:buClr>
              <a:buSzPts val="3200"/>
              <a:buFont typeface="Tahoma" panose="020B0604030504040204"/>
              <a:buChar char="•"/>
            </a:pPr>
            <a:r>
              <a:rPr lang="en-US"/>
              <a:t>A deliverable-oriented grouping of process elements that organizes and defines the total scope of the project</a:t>
            </a:r>
            <a:endParaRPr lang="en-US"/>
          </a:p>
          <a:p>
            <a:pPr marL="342900" lvl="0" indent="-342900" algn="l" rtl="0">
              <a:spcBef>
                <a:spcPts val="640"/>
              </a:spcBef>
              <a:spcAft>
                <a:spcPts val="0"/>
              </a:spcAft>
              <a:buClr>
                <a:schemeClr val="dk1"/>
              </a:buClr>
              <a:buSzPts val="3200"/>
              <a:buFont typeface="Tahoma" panose="020B0604030504040204"/>
              <a:buChar char="•"/>
            </a:pPr>
            <a:r>
              <a:rPr lang="en-US"/>
              <a:t>Each descending level represents an increasingly detailed definition of a project component</a:t>
            </a:r>
            <a:endParaRPr lang="en-US"/>
          </a:p>
          <a:p>
            <a:pPr marL="342900" lvl="0" indent="-342900" algn="l" rtl="0">
              <a:spcBef>
                <a:spcPts val="640"/>
              </a:spcBef>
              <a:spcAft>
                <a:spcPts val="0"/>
              </a:spcAft>
              <a:buClr>
                <a:schemeClr val="dk1"/>
              </a:buClr>
              <a:buSzPts val="3200"/>
              <a:buFont typeface="Tahoma" panose="020B0604030504040204"/>
              <a:buChar char="•"/>
            </a:pPr>
            <a:r>
              <a:rPr lang="en-US"/>
              <a:t>Project components may be products or services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914400" y="609600"/>
            <a:ext cx="10363200" cy="1143000"/>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2"/>
                </a:solidFill>
                <a:latin typeface="Tahoma" panose="020B0604030504040204"/>
                <a:ea typeface="Tahoma" panose="020B0604030504040204"/>
                <a:cs typeface="Tahoma" panose="020B0604030504040204"/>
                <a:sym typeface="Tahoma" panose="020B0604030504040204"/>
              </a:rPr>
              <a:t>Remodel Kitchen WBS</a:t>
            </a:r>
            <a:endParaRPr>
              <a:solidFill>
                <a:schemeClr val="dk2"/>
              </a:solidFill>
            </a:endParaRPr>
          </a:p>
        </p:txBody>
      </p:sp>
      <p:cxnSp>
        <p:nvCxnSpPr>
          <p:cNvPr id="465" name="Google Shape;465;p38"/>
          <p:cNvCxnSpPr/>
          <p:nvPr/>
        </p:nvCxnSpPr>
        <p:spPr>
          <a:xfrm>
            <a:off x="5827713" y="3382963"/>
            <a:ext cx="0" cy="230187"/>
          </a:xfrm>
          <a:prstGeom prst="straightConnector1">
            <a:avLst/>
          </a:prstGeom>
          <a:noFill/>
          <a:ln w="12700" cap="flat" cmpd="sng">
            <a:solidFill>
              <a:schemeClr val="accent1"/>
            </a:solidFill>
            <a:prstDash val="solid"/>
            <a:miter lim="800000"/>
            <a:headEnd type="none" w="sm" len="sm"/>
            <a:tailEnd type="none" w="sm" len="sm"/>
          </a:ln>
        </p:spPr>
      </p:cxnSp>
      <p:sp>
        <p:nvSpPr>
          <p:cNvPr id="466" name="Google Shape;466;p38"/>
          <p:cNvSpPr/>
          <p:nvPr/>
        </p:nvSpPr>
        <p:spPr>
          <a:xfrm>
            <a:off x="5011738" y="3613150"/>
            <a:ext cx="3175" cy="241300"/>
          </a:xfrm>
          <a:custGeom>
            <a:avLst/>
            <a:gdLst/>
            <a:ahLst/>
            <a:cxnLst/>
            <a:rect l="l" t="t" r="r" b="b"/>
            <a:pathLst>
              <a:path w="2" h="152" extrusionOk="0">
                <a:moveTo>
                  <a:pt x="2" y="0"/>
                </a:moveTo>
                <a:lnTo>
                  <a:pt x="0" y="152"/>
                </a:lnTo>
              </a:path>
            </a:pathLst>
          </a:custGeom>
          <a:no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2"/>
              </a:solidFill>
              <a:latin typeface="Tahoma" panose="020B0604030504040204"/>
              <a:ea typeface="Tahoma" panose="020B0604030504040204"/>
              <a:cs typeface="Tahoma" panose="020B0604030504040204"/>
              <a:sym typeface="Tahoma" panose="020B0604030504040204"/>
            </a:endParaRPr>
          </a:p>
        </p:txBody>
      </p:sp>
      <p:sp>
        <p:nvSpPr>
          <p:cNvPr id="467" name="Google Shape;467;p38"/>
          <p:cNvSpPr/>
          <p:nvPr/>
        </p:nvSpPr>
        <p:spPr>
          <a:xfrm>
            <a:off x="6624638" y="3613150"/>
            <a:ext cx="4762" cy="233363"/>
          </a:xfrm>
          <a:custGeom>
            <a:avLst/>
            <a:gdLst/>
            <a:ahLst/>
            <a:cxnLst/>
            <a:rect l="l" t="t" r="r" b="b"/>
            <a:pathLst>
              <a:path w="3" h="147" extrusionOk="0">
                <a:moveTo>
                  <a:pt x="3" y="0"/>
                </a:moveTo>
                <a:lnTo>
                  <a:pt x="0" y="147"/>
                </a:lnTo>
              </a:path>
            </a:pathLst>
          </a:custGeom>
          <a:no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2"/>
              </a:solidFill>
              <a:latin typeface="Tahoma" panose="020B0604030504040204"/>
              <a:ea typeface="Tahoma" panose="020B0604030504040204"/>
              <a:cs typeface="Tahoma" panose="020B0604030504040204"/>
              <a:sym typeface="Tahoma" panose="020B0604030504040204"/>
            </a:endParaRPr>
          </a:p>
        </p:txBody>
      </p:sp>
      <p:cxnSp>
        <p:nvCxnSpPr>
          <p:cNvPr id="468" name="Google Shape;468;p38"/>
          <p:cNvCxnSpPr/>
          <p:nvPr/>
        </p:nvCxnSpPr>
        <p:spPr>
          <a:xfrm>
            <a:off x="5014913" y="3613150"/>
            <a:ext cx="812800" cy="3175"/>
          </a:xfrm>
          <a:prstGeom prst="straightConnector1">
            <a:avLst/>
          </a:prstGeom>
          <a:noFill/>
          <a:ln w="12700" cap="flat" cmpd="sng">
            <a:solidFill>
              <a:schemeClr val="accent1"/>
            </a:solidFill>
            <a:prstDash val="solid"/>
            <a:miter lim="800000"/>
            <a:headEnd type="none" w="sm" len="sm"/>
            <a:tailEnd type="none" w="sm" len="sm"/>
          </a:ln>
        </p:spPr>
      </p:cxnSp>
      <p:cxnSp>
        <p:nvCxnSpPr>
          <p:cNvPr id="469" name="Google Shape;469;p38"/>
          <p:cNvCxnSpPr/>
          <p:nvPr/>
        </p:nvCxnSpPr>
        <p:spPr>
          <a:xfrm>
            <a:off x="5827713" y="3613150"/>
            <a:ext cx="801687" cy="3175"/>
          </a:xfrm>
          <a:prstGeom prst="straightConnector1">
            <a:avLst/>
          </a:prstGeom>
          <a:noFill/>
          <a:ln w="12700" cap="flat" cmpd="sng">
            <a:solidFill>
              <a:schemeClr val="accent1"/>
            </a:solidFill>
            <a:prstDash val="solid"/>
            <a:miter lim="800000"/>
            <a:headEnd type="none" w="sm" len="sm"/>
            <a:tailEnd type="none" w="sm" len="sm"/>
          </a:ln>
        </p:spPr>
      </p:cxnSp>
      <p:sp>
        <p:nvSpPr>
          <p:cNvPr id="470" name="Google Shape;470;p38"/>
          <p:cNvSpPr/>
          <p:nvPr/>
        </p:nvSpPr>
        <p:spPr>
          <a:xfrm>
            <a:off x="4303713" y="3838575"/>
            <a:ext cx="1393825" cy="796925"/>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Purchase</a:t>
            </a:r>
            <a:endParaRPr sz="1600" b="0">
              <a:solidFill>
                <a:schemeClr val="dk2"/>
              </a:solidFill>
              <a:latin typeface="Tahoma" panose="020B0604030504040204"/>
              <a:ea typeface="Tahoma" panose="020B0604030504040204"/>
              <a:cs typeface="Tahoma" panose="020B0604030504040204"/>
              <a:sym typeface="Tahoma" panose="020B0604030504040204"/>
            </a:endParaRPr>
          </a:p>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Appliances</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71" name="Google Shape;471;p38"/>
          <p:cNvSpPr/>
          <p:nvPr/>
        </p:nvSpPr>
        <p:spPr>
          <a:xfrm>
            <a:off x="5897563" y="3838575"/>
            <a:ext cx="1393825" cy="796925"/>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Purchase</a:t>
            </a:r>
            <a:endParaRPr sz="1600" b="0">
              <a:solidFill>
                <a:schemeClr val="dk2"/>
              </a:solidFill>
              <a:latin typeface="Tahoma" panose="020B0604030504040204"/>
              <a:ea typeface="Tahoma" panose="020B0604030504040204"/>
              <a:cs typeface="Tahoma" panose="020B0604030504040204"/>
              <a:sym typeface="Tahoma" panose="020B0604030504040204"/>
            </a:endParaRPr>
          </a:p>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Fixtures</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72" name="Google Shape;472;p38"/>
          <p:cNvSpPr/>
          <p:nvPr/>
        </p:nvSpPr>
        <p:spPr>
          <a:xfrm>
            <a:off x="5599113" y="1905000"/>
            <a:ext cx="2090737" cy="538163"/>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Remodel Kitchen</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73" name="Google Shape;473;p38"/>
          <p:cNvSpPr/>
          <p:nvPr/>
        </p:nvSpPr>
        <p:spPr>
          <a:xfrm>
            <a:off x="4103688" y="2633663"/>
            <a:ext cx="5089525" cy="223837"/>
          </a:xfrm>
          <a:custGeom>
            <a:avLst/>
            <a:gdLst/>
            <a:ahLst/>
            <a:cxnLst/>
            <a:rect l="l" t="t" r="r" b="b"/>
            <a:pathLst>
              <a:path w="2452" h="108" extrusionOk="0">
                <a:moveTo>
                  <a:pt x="2452" y="100"/>
                </a:moveTo>
                <a:lnTo>
                  <a:pt x="2452" y="0"/>
                </a:lnTo>
                <a:lnTo>
                  <a:pt x="0" y="4"/>
                </a:lnTo>
                <a:lnTo>
                  <a:pt x="0" y="108"/>
                </a:lnTo>
              </a:path>
            </a:pathLst>
          </a:custGeom>
          <a:no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2"/>
              </a:solidFill>
              <a:latin typeface="Tahoma" panose="020B0604030504040204"/>
              <a:ea typeface="Tahoma" panose="020B0604030504040204"/>
              <a:cs typeface="Tahoma" panose="020B0604030504040204"/>
              <a:sym typeface="Tahoma" panose="020B0604030504040204"/>
            </a:endParaRPr>
          </a:p>
        </p:txBody>
      </p:sp>
      <p:cxnSp>
        <p:nvCxnSpPr>
          <p:cNvPr id="474" name="Google Shape;474;p38"/>
          <p:cNvCxnSpPr/>
          <p:nvPr/>
        </p:nvCxnSpPr>
        <p:spPr>
          <a:xfrm>
            <a:off x="6596063" y="2443163"/>
            <a:ext cx="0" cy="198437"/>
          </a:xfrm>
          <a:prstGeom prst="straightConnector1">
            <a:avLst/>
          </a:prstGeom>
          <a:noFill/>
          <a:ln w="12700" cap="flat" cmpd="sng">
            <a:solidFill>
              <a:schemeClr val="accent1"/>
            </a:solidFill>
            <a:prstDash val="solid"/>
            <a:miter lim="800000"/>
            <a:headEnd type="none" w="sm" len="sm"/>
            <a:tailEnd type="none" w="sm" len="sm"/>
          </a:ln>
        </p:spPr>
      </p:cxnSp>
      <p:cxnSp>
        <p:nvCxnSpPr>
          <p:cNvPr id="475" name="Google Shape;475;p38"/>
          <p:cNvCxnSpPr/>
          <p:nvPr/>
        </p:nvCxnSpPr>
        <p:spPr>
          <a:xfrm>
            <a:off x="5797550" y="2641600"/>
            <a:ext cx="0" cy="200025"/>
          </a:xfrm>
          <a:prstGeom prst="straightConnector1">
            <a:avLst/>
          </a:prstGeom>
          <a:noFill/>
          <a:ln w="12700" cap="flat" cmpd="sng">
            <a:solidFill>
              <a:schemeClr val="accent1"/>
            </a:solidFill>
            <a:prstDash val="solid"/>
            <a:miter lim="800000"/>
            <a:headEnd type="none" w="sm" len="sm"/>
            <a:tailEnd type="none" w="sm" len="sm"/>
          </a:ln>
        </p:spPr>
      </p:cxnSp>
      <p:cxnSp>
        <p:nvCxnSpPr>
          <p:cNvPr id="476" name="Google Shape;476;p38"/>
          <p:cNvCxnSpPr/>
          <p:nvPr/>
        </p:nvCxnSpPr>
        <p:spPr>
          <a:xfrm>
            <a:off x="7491413" y="2641600"/>
            <a:ext cx="0" cy="200025"/>
          </a:xfrm>
          <a:prstGeom prst="straightConnector1">
            <a:avLst/>
          </a:prstGeom>
          <a:noFill/>
          <a:ln w="12700" cap="flat" cmpd="sng">
            <a:solidFill>
              <a:schemeClr val="accent1"/>
            </a:solidFill>
            <a:prstDash val="solid"/>
            <a:miter lim="800000"/>
            <a:headEnd type="none" w="sm" len="sm"/>
            <a:tailEnd type="none" w="sm" len="sm"/>
          </a:ln>
        </p:spPr>
      </p:cxnSp>
      <p:sp>
        <p:nvSpPr>
          <p:cNvPr id="477" name="Google Shape;477;p38"/>
          <p:cNvSpPr/>
          <p:nvPr/>
        </p:nvSpPr>
        <p:spPr>
          <a:xfrm>
            <a:off x="3405188" y="2841625"/>
            <a:ext cx="1495425" cy="538163"/>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Design</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78" name="Google Shape;478;p38"/>
          <p:cNvSpPr/>
          <p:nvPr/>
        </p:nvSpPr>
        <p:spPr>
          <a:xfrm>
            <a:off x="5099050" y="2841625"/>
            <a:ext cx="1497013" cy="538163"/>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Purchase</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79" name="Google Shape;479;p38"/>
          <p:cNvSpPr/>
          <p:nvPr/>
        </p:nvSpPr>
        <p:spPr>
          <a:xfrm>
            <a:off x="6792913" y="2841625"/>
            <a:ext cx="1495425" cy="538163"/>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Carpentry</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80" name="Google Shape;480;p38"/>
          <p:cNvSpPr/>
          <p:nvPr/>
        </p:nvSpPr>
        <p:spPr>
          <a:xfrm>
            <a:off x="8488363" y="2841625"/>
            <a:ext cx="1493837" cy="538163"/>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b="0">
                <a:solidFill>
                  <a:schemeClr val="dk2"/>
                </a:solidFill>
                <a:latin typeface="Tahoma" panose="020B0604030504040204"/>
                <a:ea typeface="Tahoma" panose="020B0604030504040204"/>
                <a:cs typeface="Tahoma" panose="020B0604030504040204"/>
                <a:sym typeface="Tahoma" panose="020B0604030504040204"/>
              </a:rPr>
              <a:t>Electrical</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81" name="Google Shape;481;p38"/>
          <p:cNvSpPr/>
          <p:nvPr/>
        </p:nvSpPr>
        <p:spPr>
          <a:xfrm>
            <a:off x="2286000" y="2971800"/>
            <a:ext cx="914400" cy="228600"/>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a:solidFill>
                  <a:schemeClr val="dk2"/>
                </a:solidFill>
                <a:latin typeface="Tahoma" panose="020B0604030504040204"/>
                <a:ea typeface="Tahoma" panose="020B0604030504040204"/>
                <a:cs typeface="Tahoma" panose="020B0604030504040204"/>
                <a:sym typeface="Tahoma" panose="020B0604030504040204"/>
              </a:rPr>
              <a:t>Level 1</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
        <p:nvSpPr>
          <p:cNvPr id="482" name="Google Shape;482;p38"/>
          <p:cNvSpPr/>
          <p:nvPr/>
        </p:nvSpPr>
        <p:spPr>
          <a:xfrm>
            <a:off x="2286000" y="4114800"/>
            <a:ext cx="914400" cy="228600"/>
          </a:xfrm>
          <a:prstGeom prst="rect">
            <a:avLst/>
          </a:prstGeom>
          <a:noFill/>
          <a:ln w="12700" cap="flat" cmpd="sng">
            <a:solidFill>
              <a:schemeClr val="accent1"/>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19000"/>
              </a:lnSpc>
              <a:spcBef>
                <a:spcPts val="0"/>
              </a:spcBef>
              <a:spcAft>
                <a:spcPts val="0"/>
              </a:spcAft>
              <a:buClr>
                <a:schemeClr val="accent1"/>
              </a:buClr>
              <a:buSzPts val="1200"/>
              <a:buFont typeface="Noto Sans Symbols"/>
              <a:buNone/>
            </a:pPr>
            <a:r>
              <a:rPr lang="en-US" sz="1600">
                <a:solidFill>
                  <a:schemeClr val="dk2"/>
                </a:solidFill>
                <a:latin typeface="Tahoma" panose="020B0604030504040204"/>
                <a:ea typeface="Tahoma" panose="020B0604030504040204"/>
                <a:cs typeface="Tahoma" panose="020B0604030504040204"/>
                <a:sym typeface="Tahoma" panose="020B0604030504040204"/>
              </a:rPr>
              <a:t>Level 2</a:t>
            </a:r>
            <a:endParaRPr sz="1600" b="0">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39"/>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Tahoma" panose="020B0604030504040204"/>
                <a:ea typeface="Tahoma" panose="020B0604030504040204"/>
                <a:cs typeface="Tahoma" panose="020B0604030504040204"/>
                <a:sym typeface="Tahoma" panose="020B0604030504040204"/>
              </a:rPr>
            </a:fld>
            <a:endParaRPr sz="1800">
              <a:solidFill>
                <a:schemeClr val="lt1"/>
              </a:solidFill>
              <a:latin typeface="Tahoma" panose="020B0604030504040204"/>
              <a:ea typeface="Tahoma" panose="020B0604030504040204"/>
              <a:cs typeface="Tahoma" panose="020B0604030504040204"/>
              <a:sym typeface="Tahoma" panose="020B0604030504040204"/>
            </a:endParaRPr>
          </a:p>
        </p:txBody>
      </p:sp>
      <p:pic>
        <p:nvPicPr>
          <p:cNvPr id="488" name="Google Shape;488;p39"/>
          <p:cNvPicPr preferRelativeResize="0"/>
          <p:nvPr/>
        </p:nvPicPr>
        <p:blipFill rotWithShape="1">
          <a:blip r:embed="rId1"/>
          <a:srcRect/>
          <a:stretch>
            <a:fillRect/>
          </a:stretch>
        </p:blipFill>
        <p:spPr>
          <a:xfrm>
            <a:off x="1752600" y="1835150"/>
            <a:ext cx="8686800" cy="4094163"/>
          </a:xfrm>
          <a:prstGeom prst="rect">
            <a:avLst/>
          </a:prstGeom>
          <a:noFill/>
          <a:ln>
            <a:noFill/>
          </a:ln>
        </p:spPr>
      </p:pic>
      <p:sp>
        <p:nvSpPr>
          <p:cNvPr id="489" name="Google Shape;489;p39"/>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Kitchen Remodeling </a:t>
            </a:r>
            <a:br>
              <a:rPr lang="en-US"/>
            </a:br>
            <a:r>
              <a:rPr lang="en-US" sz="2400" b="0"/>
              <a:t>Precedence Relationships</a:t>
            </a:r>
            <a:endParaRPr lang="en-US"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5"/>
          <p:cNvSpPr txBox="1"/>
          <p:nvPr>
            <p:ph type="title"/>
          </p:nvPr>
        </p:nvSpPr>
        <p:spPr>
          <a:xfrm>
            <a:off x="2209800" y="33274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175" name="Google Shape;175;p5"/>
          <p:cNvSpPr txBox="1"/>
          <p:nvPr>
            <p:ph type="body" idx="1"/>
          </p:nvPr>
        </p:nvSpPr>
        <p:spPr>
          <a:xfrm>
            <a:off x="2279650" y="1557020"/>
            <a:ext cx="7772400" cy="4114800"/>
          </a:xfrm>
          <a:prstGeom prst="rect">
            <a:avLst/>
          </a:prstGeom>
          <a:noFill/>
          <a:ln>
            <a:noFill/>
          </a:ln>
        </p:spPr>
        <p:txBody>
          <a:bodyPr spcFirstLastPara="1" wrap="square" lIns="91425" tIns="45700" rIns="91425" bIns="45700" anchor="t" anchorCtr="0">
            <a:normAutofit fontScale="90000"/>
          </a:bodyPr>
          <a:lstStyle/>
          <a:p>
            <a:pPr marL="342900" lvl="0" indent="-342900" algn="just" rtl="0">
              <a:spcBef>
                <a:spcPts val="0"/>
              </a:spcBef>
              <a:spcAft>
                <a:spcPts val="0"/>
              </a:spcAft>
              <a:buClr>
                <a:schemeClr val="dk1"/>
              </a:buClr>
              <a:buSzPct val="100000"/>
              <a:buFont typeface="Tahoma" panose="020B0604030504040204"/>
              <a:buChar char="•"/>
            </a:pPr>
            <a:r>
              <a:rPr lang="en-US"/>
              <a:t>The </a:t>
            </a:r>
            <a:r>
              <a:rPr lang="en-US" b="1" i="1"/>
              <a:t>initiating process group </a:t>
            </a:r>
            <a:r>
              <a:rPr lang="en-US"/>
              <a:t>consists of processes necessary to define a new project or a new phase of an existing project </a:t>
            </a:r>
            <a:endParaRPr lang="en-US"/>
          </a:p>
          <a:p>
            <a:pPr marL="742950" lvl="1" indent="-285750" algn="just" rtl="0">
              <a:spcBef>
                <a:spcPts val="505"/>
              </a:spcBef>
              <a:spcAft>
                <a:spcPts val="0"/>
              </a:spcAft>
              <a:buClr>
                <a:schemeClr val="dk1"/>
              </a:buClr>
              <a:buSzPct val="100000"/>
              <a:buFont typeface="Tahoma" panose="020B0604030504040204"/>
              <a:buChar char="–"/>
            </a:pPr>
            <a:r>
              <a:rPr lang="en-US"/>
              <a:t>Involves obtaining authorization for the project or project phase</a:t>
            </a:r>
            <a:endParaRPr lang="en-US"/>
          </a:p>
          <a:p>
            <a:pPr marL="742950" lvl="1" indent="-285750" algn="just" rtl="0">
              <a:spcBef>
                <a:spcPts val="505"/>
              </a:spcBef>
              <a:spcAft>
                <a:spcPts val="0"/>
              </a:spcAft>
              <a:buClr>
                <a:schemeClr val="dk1"/>
              </a:buClr>
              <a:buSzPct val="100000"/>
              <a:buFont typeface="Tahoma" panose="020B0604030504040204"/>
              <a:buChar char="–"/>
            </a:pPr>
            <a:r>
              <a:rPr lang="en-US"/>
              <a:t>Defines objectives, outcomes, and success criteria</a:t>
            </a:r>
            <a:endParaRPr lang="en-US"/>
          </a:p>
          <a:p>
            <a:pPr marL="742950" lvl="1" indent="-285750" algn="just" rtl="0">
              <a:spcBef>
                <a:spcPts val="505"/>
              </a:spcBef>
              <a:spcAft>
                <a:spcPts val="0"/>
              </a:spcAft>
              <a:buClr>
                <a:schemeClr val="dk1"/>
              </a:buClr>
              <a:buSzPct val="100000"/>
              <a:buFont typeface="Tahoma" panose="020B0604030504040204"/>
              <a:buChar char="–"/>
            </a:pPr>
            <a:r>
              <a:rPr lang="en-US"/>
              <a:t>Assigns a Project Manager (usually)</a:t>
            </a:r>
            <a:endParaRPr lang="en-US"/>
          </a:p>
          <a:p>
            <a:pPr marL="742950" lvl="1" indent="-285750" algn="just" rtl="0">
              <a:spcBef>
                <a:spcPts val="505"/>
              </a:spcBef>
              <a:spcAft>
                <a:spcPts val="0"/>
              </a:spcAft>
              <a:buClr>
                <a:schemeClr val="dk1"/>
              </a:buClr>
              <a:buSzPct val="100000"/>
              <a:buFont typeface="Tahoma" panose="020B0604030504040204"/>
              <a:buChar char="–"/>
            </a:pPr>
            <a:r>
              <a:rPr lang="en-US"/>
              <a:t>Allocates funds and resources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6"/>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181" name="Google Shape;181;p6"/>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Clr>
                <a:schemeClr val="dk1"/>
              </a:buClr>
              <a:buSzPts val="2800"/>
              <a:buFont typeface="Arial" panose="020B0604020202020204"/>
              <a:buChar char="•"/>
            </a:pPr>
            <a:r>
              <a:rPr lang="en-US"/>
              <a:t>There are several key outputs that are produced as part of the initiation process group. These are the:</a:t>
            </a:r>
            <a:endParaRPr lang="en-US"/>
          </a:p>
          <a:p>
            <a:pPr marL="742950" lvl="2" indent="-342900" algn="l" rtl="0">
              <a:spcBef>
                <a:spcPts val="480"/>
              </a:spcBef>
              <a:spcAft>
                <a:spcPts val="0"/>
              </a:spcAft>
              <a:buClr>
                <a:schemeClr val="dk1"/>
              </a:buClr>
              <a:buSzPts val="2400"/>
              <a:buFont typeface="Tahoma" panose="020B0604030504040204"/>
              <a:buChar char="•"/>
            </a:pPr>
            <a:r>
              <a:rPr lang="en-US"/>
              <a:t>Project Charter </a:t>
            </a:r>
            <a:endParaRPr lang="en-US"/>
          </a:p>
          <a:p>
            <a:pPr marL="742950" lvl="2" indent="-342900" algn="l" rtl="0">
              <a:spcBef>
                <a:spcPts val="480"/>
              </a:spcBef>
              <a:spcAft>
                <a:spcPts val="0"/>
              </a:spcAft>
              <a:buClr>
                <a:schemeClr val="dk1"/>
              </a:buClr>
              <a:buSzPts val="2400"/>
              <a:buFont typeface="Tahoma" panose="020B0604030504040204"/>
              <a:buChar char="•"/>
            </a:pPr>
            <a:r>
              <a:rPr lang="en-US"/>
              <a:t>Feasibility Study </a:t>
            </a:r>
            <a:endParaRPr lang="en-US"/>
          </a:p>
          <a:p>
            <a:pPr marL="742950" lvl="2" indent="-342900" algn="l" rtl="0">
              <a:spcBef>
                <a:spcPts val="480"/>
              </a:spcBef>
              <a:spcAft>
                <a:spcPts val="0"/>
              </a:spcAft>
              <a:buClr>
                <a:schemeClr val="dk1"/>
              </a:buClr>
              <a:buSzPts val="2400"/>
              <a:buFont typeface="Tahoma" panose="020B0604030504040204"/>
              <a:buChar char="•"/>
            </a:pPr>
            <a:r>
              <a:rPr lang="en-US"/>
              <a:t>Stakeholder-related documents (stakeholder list, stakeholder management plan).</a:t>
            </a:r>
            <a:endParaRPr lang="en-US"/>
          </a:p>
          <a:p>
            <a:pPr marL="342900" lvl="0" indent="-139700" algn="l" rtl="0">
              <a:spcBef>
                <a:spcPts val="640"/>
              </a:spcBef>
              <a:spcAft>
                <a:spcPts val="0"/>
              </a:spcAft>
              <a:buClr>
                <a:schemeClr val="dk1"/>
              </a:buClr>
              <a:buSzPts val="3200"/>
              <a:buFont typeface="Tahoma" panose="020B0604030504040204"/>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7"/>
          <p:cNvSpPr txBox="1"/>
          <p:nvPr>
            <p:ph type="title"/>
          </p:nvPr>
        </p:nvSpPr>
        <p:spPr>
          <a:xfrm>
            <a:off x="2209800" y="260985"/>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187" name="Google Shape;187;p7"/>
          <p:cNvSpPr txBox="1"/>
          <p:nvPr>
            <p:ph type="body" idx="1"/>
          </p:nvPr>
        </p:nvSpPr>
        <p:spPr>
          <a:xfrm>
            <a:off x="2279650" y="1557020"/>
            <a:ext cx="7772400" cy="4114800"/>
          </a:xfrm>
          <a:prstGeom prst="rect">
            <a:avLst/>
          </a:prstGeom>
          <a:noFill/>
          <a:ln>
            <a:noFill/>
          </a:ln>
        </p:spPr>
        <p:txBody>
          <a:bodyPr spcFirstLastPara="1" wrap="square" lIns="91425" tIns="45700" rIns="91425" bIns="45700" anchor="t" anchorCtr="0">
            <a:normAutofit fontScale="90000"/>
          </a:bodyPr>
          <a:lstStyle/>
          <a:p>
            <a:pPr marL="342900" lvl="0" indent="-342900" algn="just" rtl="0">
              <a:spcBef>
                <a:spcPts val="0"/>
              </a:spcBef>
              <a:spcAft>
                <a:spcPts val="0"/>
              </a:spcAft>
              <a:buClr>
                <a:schemeClr val="dk1"/>
              </a:buClr>
              <a:buSzPct val="100000"/>
              <a:buFont typeface="Tahoma" panose="020B0604030504040204"/>
              <a:buChar char="•"/>
            </a:pPr>
            <a:r>
              <a:rPr lang="en-US"/>
              <a:t>The </a:t>
            </a:r>
            <a:r>
              <a:rPr lang="en-US" b="1" i="1"/>
              <a:t>planning process group</a:t>
            </a:r>
            <a:r>
              <a:rPr lang="en-US"/>
              <a:t> involves</a:t>
            </a:r>
            <a:endParaRPr lang="en-US"/>
          </a:p>
          <a:p>
            <a:pPr marL="742950" lvl="1" indent="-285750" algn="just" rtl="0">
              <a:spcBef>
                <a:spcPts val="505"/>
              </a:spcBef>
              <a:spcAft>
                <a:spcPts val="0"/>
              </a:spcAft>
              <a:buClr>
                <a:schemeClr val="dk1"/>
              </a:buClr>
              <a:buSzPct val="100000"/>
              <a:buFont typeface="Tahoma" panose="020B0604030504040204"/>
              <a:buChar char="–"/>
            </a:pPr>
            <a:r>
              <a:rPr lang="en-US"/>
              <a:t>Defining the scope of the project</a:t>
            </a:r>
            <a:endParaRPr lang="en-US"/>
          </a:p>
          <a:p>
            <a:pPr marL="742950" lvl="1" indent="-285750" algn="just" rtl="0">
              <a:spcBef>
                <a:spcPts val="505"/>
              </a:spcBef>
              <a:spcAft>
                <a:spcPts val="0"/>
              </a:spcAft>
              <a:buClr>
                <a:schemeClr val="dk1"/>
              </a:buClr>
              <a:buSzPct val="100000"/>
              <a:buFont typeface="Tahoma" panose="020B0604030504040204"/>
              <a:buChar char="–"/>
            </a:pPr>
            <a:r>
              <a:rPr lang="en-US"/>
              <a:t>Designing the course of action required to achieve the project’s objectives</a:t>
            </a:r>
            <a:endParaRPr lang="en-US"/>
          </a:p>
          <a:p>
            <a:pPr marL="742950" lvl="1" indent="-285750" algn="just" rtl="0">
              <a:spcBef>
                <a:spcPts val="505"/>
              </a:spcBef>
              <a:spcAft>
                <a:spcPts val="0"/>
              </a:spcAft>
              <a:buClr>
                <a:schemeClr val="dk1"/>
              </a:buClr>
              <a:buSzPct val="100000"/>
              <a:buFont typeface="Tahoma" panose="020B0604030504040204"/>
              <a:buChar char="–"/>
            </a:pPr>
            <a:r>
              <a:rPr lang="en-US"/>
              <a:t>Defining the products to be produced and work required</a:t>
            </a:r>
            <a:endParaRPr lang="en-US"/>
          </a:p>
          <a:p>
            <a:pPr marL="742950" lvl="1" indent="-285750" algn="just" rtl="0">
              <a:spcBef>
                <a:spcPts val="505"/>
              </a:spcBef>
              <a:spcAft>
                <a:spcPts val="0"/>
              </a:spcAft>
              <a:buClr>
                <a:schemeClr val="dk1"/>
              </a:buClr>
              <a:buSzPct val="100000"/>
              <a:buFont typeface="Tahoma" panose="020B0604030504040204"/>
              <a:buChar char="–"/>
            </a:pPr>
            <a:r>
              <a:rPr lang="en-US"/>
              <a:t>Sequencing work and creating a schedule</a:t>
            </a:r>
            <a:endParaRPr lang="en-US"/>
          </a:p>
          <a:p>
            <a:pPr marL="742950" lvl="1" indent="-285750" algn="just" rtl="0">
              <a:spcBef>
                <a:spcPts val="505"/>
              </a:spcBef>
              <a:spcAft>
                <a:spcPts val="0"/>
              </a:spcAft>
              <a:buClr>
                <a:schemeClr val="dk1"/>
              </a:buClr>
              <a:buSzPct val="100000"/>
              <a:buFont typeface="Tahoma" panose="020B0604030504040204"/>
              <a:buChar char="–"/>
            </a:pPr>
            <a:r>
              <a:rPr lang="en-US"/>
              <a:t>Estimating the resource and effort requirements</a:t>
            </a:r>
            <a:endParaRPr lang="en-US"/>
          </a:p>
          <a:p>
            <a:pPr marL="742950" lvl="1" indent="-285750" algn="just" rtl="0">
              <a:spcBef>
                <a:spcPts val="505"/>
              </a:spcBef>
              <a:spcAft>
                <a:spcPts val="0"/>
              </a:spcAft>
              <a:buClr>
                <a:schemeClr val="dk1"/>
              </a:buClr>
              <a:buSzPct val="100000"/>
              <a:buFont typeface="Tahoma" panose="020B0604030504040204"/>
              <a:buChar char="–"/>
            </a:pPr>
            <a:r>
              <a:rPr lang="en-US"/>
              <a:t>Estimating costs and creating a budget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8"/>
          <p:cNvSpPr txBox="1"/>
          <p:nvPr>
            <p:ph type="title"/>
          </p:nvPr>
        </p:nvSpPr>
        <p:spPr>
          <a:xfrm>
            <a:off x="914400" y="609600"/>
            <a:ext cx="10363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193" name="Google Shape;193;p8"/>
          <p:cNvSpPr txBox="1"/>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Tahoma" panose="020B0604030504040204"/>
              <a:buChar char="•"/>
            </a:pPr>
            <a:r>
              <a:rPr lang="en-US"/>
              <a:t>The key outputs of the planning process group are the</a:t>
            </a:r>
            <a:endParaRPr lang="en-US"/>
          </a:p>
          <a:p>
            <a:pPr marL="742950" lvl="1" indent="-285750" algn="l" rtl="0">
              <a:spcBef>
                <a:spcPts val="560"/>
              </a:spcBef>
              <a:spcAft>
                <a:spcPts val="0"/>
              </a:spcAft>
              <a:buClr>
                <a:schemeClr val="dk1"/>
              </a:buClr>
              <a:buSzPts val="2800"/>
              <a:buFont typeface="Tahoma" panose="020B0604030504040204"/>
              <a:buChar char="–"/>
            </a:pPr>
            <a:r>
              <a:rPr lang="en-US"/>
              <a:t>Project Management Plan</a:t>
            </a:r>
            <a:endParaRPr lang="en-US"/>
          </a:p>
          <a:p>
            <a:pPr marL="1143000" lvl="2" indent="-228600" algn="l" rtl="0">
              <a:spcBef>
                <a:spcPts val="480"/>
              </a:spcBef>
              <a:spcAft>
                <a:spcPts val="0"/>
              </a:spcAft>
              <a:buClr>
                <a:schemeClr val="dk1"/>
              </a:buClr>
              <a:buSzPts val="2400"/>
              <a:buFont typeface="Tahoma" panose="020B0604030504040204"/>
              <a:buChar char="•"/>
            </a:pPr>
            <a:r>
              <a:rPr lang="en-US"/>
              <a:t>Work Breakdown Structure (WBS) </a:t>
            </a:r>
            <a:endParaRPr lang="en-US"/>
          </a:p>
          <a:p>
            <a:pPr marL="1143000" lvl="2" indent="-228600" algn="l" rtl="0">
              <a:spcBef>
                <a:spcPts val="480"/>
              </a:spcBef>
              <a:spcAft>
                <a:spcPts val="0"/>
              </a:spcAft>
              <a:buClr>
                <a:schemeClr val="dk1"/>
              </a:buClr>
              <a:buSzPts val="2400"/>
              <a:buFont typeface="Tahoma" panose="020B0604030504040204"/>
              <a:buChar char="•"/>
            </a:pPr>
            <a:r>
              <a:rPr lang="en-US"/>
              <a:t>Schedule </a:t>
            </a:r>
            <a:endParaRPr lang="en-US"/>
          </a:p>
          <a:p>
            <a:pPr marL="1143000" lvl="2" indent="-228600" algn="l" rtl="0">
              <a:spcBef>
                <a:spcPts val="480"/>
              </a:spcBef>
              <a:spcAft>
                <a:spcPts val="0"/>
              </a:spcAft>
              <a:buClr>
                <a:schemeClr val="dk1"/>
              </a:buClr>
              <a:buSzPts val="2400"/>
              <a:buFont typeface="Tahoma" panose="020B0604030504040204"/>
              <a:buChar char="•"/>
            </a:pPr>
            <a:r>
              <a:rPr lang="en-US"/>
              <a:t>Budget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9"/>
          <p:cNvSpPr txBox="1"/>
          <p:nvPr>
            <p:ph type="title"/>
          </p:nvPr>
        </p:nvSpPr>
        <p:spPr>
          <a:xfrm>
            <a:off x="2207895" y="476885"/>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u="sng"/>
              <a:t>PMBOK Process Groups</a:t>
            </a:r>
            <a:endParaRPr u="sng"/>
          </a:p>
        </p:txBody>
      </p:sp>
      <p:sp>
        <p:nvSpPr>
          <p:cNvPr id="199" name="Google Shape;199;p9"/>
          <p:cNvSpPr txBox="1"/>
          <p:nvPr>
            <p:ph type="body" idx="1"/>
          </p:nvPr>
        </p:nvSpPr>
        <p:spPr>
          <a:xfrm>
            <a:off x="2207895" y="162941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Tahoma" panose="020B0604030504040204"/>
              <a:buChar char="•"/>
            </a:pPr>
            <a:r>
              <a:rPr lang="en-US"/>
              <a:t>The </a:t>
            </a:r>
            <a:r>
              <a:rPr lang="en-US" b="1" i="1"/>
              <a:t>executing process group</a:t>
            </a:r>
            <a:r>
              <a:rPr lang="en-US"/>
              <a:t> involves:</a:t>
            </a:r>
            <a:endParaRPr lang="en-US"/>
          </a:p>
          <a:p>
            <a:pPr marL="742950" lvl="1" indent="-285750" algn="l" rtl="0">
              <a:spcBef>
                <a:spcPts val="560"/>
              </a:spcBef>
              <a:spcAft>
                <a:spcPts val="0"/>
              </a:spcAft>
              <a:buClr>
                <a:schemeClr val="dk1"/>
              </a:buClr>
              <a:buSzPts val="2800"/>
              <a:buFont typeface="Tahoma" panose="020B0604030504040204"/>
              <a:buChar char="–"/>
            </a:pPr>
            <a:r>
              <a:rPr lang="en-US"/>
              <a:t>Establishing and managing the project team</a:t>
            </a:r>
            <a:endParaRPr lang="en-US"/>
          </a:p>
          <a:p>
            <a:pPr marL="742950" lvl="1" indent="-285750" algn="l" rtl="0">
              <a:spcBef>
                <a:spcPts val="560"/>
              </a:spcBef>
              <a:spcAft>
                <a:spcPts val="0"/>
              </a:spcAft>
              <a:buClr>
                <a:schemeClr val="dk1"/>
              </a:buClr>
              <a:buSzPts val="2800"/>
              <a:buFont typeface="Tahoma" panose="020B0604030504040204"/>
              <a:buChar char="–"/>
            </a:pPr>
            <a:r>
              <a:rPr lang="en-US"/>
              <a:t>Coordinating people and resources</a:t>
            </a:r>
            <a:endParaRPr lang="en-US"/>
          </a:p>
          <a:p>
            <a:pPr marL="742950" lvl="1" indent="-285750" algn="l" rtl="0">
              <a:spcBef>
                <a:spcPts val="560"/>
              </a:spcBef>
              <a:spcAft>
                <a:spcPts val="0"/>
              </a:spcAft>
              <a:buClr>
                <a:schemeClr val="dk1"/>
              </a:buClr>
              <a:buSzPts val="2800"/>
              <a:buFont typeface="Tahoma" panose="020B0604030504040204"/>
              <a:buChar char="–"/>
            </a:pPr>
            <a:r>
              <a:rPr lang="en-US"/>
              <a:t>Monitoring team performance</a:t>
            </a:r>
            <a:endParaRPr lang="en-US"/>
          </a:p>
          <a:p>
            <a:pPr marL="742950" lvl="1" indent="-285750" algn="l" rtl="0">
              <a:spcBef>
                <a:spcPts val="560"/>
              </a:spcBef>
              <a:spcAft>
                <a:spcPts val="0"/>
              </a:spcAft>
              <a:buClr>
                <a:schemeClr val="dk1"/>
              </a:buClr>
              <a:buSzPts val="2800"/>
              <a:buFont typeface="Tahoma" panose="020B0604030504040204"/>
              <a:buChar char="–"/>
            </a:pPr>
            <a:r>
              <a:rPr lang="en-US"/>
              <a:t>Contracting procurements</a:t>
            </a:r>
            <a:endParaRPr lang="en-US"/>
          </a:p>
          <a:p>
            <a:pPr marL="742950" lvl="1" indent="-285750" algn="l" rtl="0">
              <a:spcBef>
                <a:spcPts val="560"/>
              </a:spcBef>
              <a:spcAft>
                <a:spcPts val="0"/>
              </a:spcAft>
              <a:buClr>
                <a:schemeClr val="dk1"/>
              </a:buClr>
              <a:buSzPts val="2800"/>
              <a:buFont typeface="Tahoma" panose="020B0604030504040204"/>
              <a:buChar char="–"/>
            </a:pPr>
            <a:r>
              <a:rPr lang="en-US"/>
              <a:t>Directing and managing project execution</a:t>
            </a:r>
            <a:endParaRPr lang="en-US"/>
          </a:p>
          <a:p>
            <a:pPr marL="742950" lvl="1" indent="-285750" algn="l" rtl="0">
              <a:spcBef>
                <a:spcPts val="560"/>
              </a:spcBef>
              <a:spcAft>
                <a:spcPts val="0"/>
              </a:spcAft>
              <a:buClr>
                <a:schemeClr val="dk1"/>
              </a:buClr>
              <a:buSzPts val="2800"/>
              <a:buFont typeface="Tahoma" panose="020B0604030504040204"/>
              <a:buChar char="–"/>
            </a:pPr>
            <a:r>
              <a:rPr lang="en-US"/>
              <a:t>Distributing information</a:t>
            </a:r>
            <a:endParaRPr lang="en-US"/>
          </a:p>
          <a:p>
            <a:pPr marL="742950" lvl="1" indent="-285750" algn="l" rtl="0">
              <a:spcBef>
                <a:spcPts val="560"/>
              </a:spcBef>
              <a:spcAft>
                <a:spcPts val="0"/>
              </a:spcAft>
              <a:buClr>
                <a:schemeClr val="dk1"/>
              </a:buClr>
              <a:buSzPts val="2800"/>
              <a:buFont typeface="Tahoma" panose="020B0604030504040204"/>
              <a:buChar char="–"/>
            </a:pPr>
            <a:r>
              <a:rPr lang="en-US"/>
              <a:t>Performing quality assurance activities </a:t>
            </a:r>
            <a:endParaRPr lang="en-US"/>
          </a:p>
        </p:txBody>
      </p:sp>
    </p:spTree>
  </p:cSld>
  <p:clrMapOvr>
    <a:masterClrMapping/>
  </p:clrMapOvr>
</p:sld>
</file>

<file path=ppt/theme/theme1.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19316</Words>
  <Application>WPS Presentation</Application>
  <PresentationFormat/>
  <Paragraphs>408</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46</vt:i4>
      </vt:variant>
    </vt:vector>
  </HeadingPairs>
  <TitlesOfParts>
    <vt:vector size="60" baseType="lpstr">
      <vt:lpstr>Arial</vt:lpstr>
      <vt:lpstr>SimSun</vt:lpstr>
      <vt:lpstr>Wingdings</vt:lpstr>
      <vt:lpstr>Arial</vt:lpstr>
      <vt:lpstr>Tahoma</vt:lpstr>
      <vt:lpstr>Times New Roman</vt:lpstr>
      <vt:lpstr>Book Antiqua</vt:lpstr>
      <vt:lpstr>Calibri</vt:lpstr>
      <vt:lpstr>Microsoft YaHei</vt:lpstr>
      <vt:lpstr>Arial Unicode MS</vt:lpstr>
      <vt:lpstr>Noto Sans Symbols</vt:lpstr>
      <vt:lpstr>Segoe Print</vt:lpstr>
      <vt:lpstr>McGraw-Hill Presentation for PowerPoint</vt:lpstr>
      <vt:lpstr>1_McGraw-Hill Presentation for PowerPoint</vt:lpstr>
      <vt:lpstr>PowerPoint 演示文稿</vt:lpstr>
      <vt:lpstr>PMI</vt:lpstr>
      <vt:lpstr>PMBOK</vt:lpstr>
      <vt:lpstr>PMBOK Process Groups</vt:lpstr>
      <vt:lpstr>PMBOK Process Groups</vt:lpstr>
      <vt:lpstr>PMBOK Process Groups</vt:lpstr>
      <vt:lpstr>PMBOK Process Groups</vt:lpstr>
      <vt:lpstr>PMBOK Process Groups</vt:lpstr>
      <vt:lpstr>PMBOK Process Groups</vt:lpstr>
      <vt:lpstr>PMBOK Process Groups</vt:lpstr>
      <vt:lpstr>PMBOK Process Groups</vt:lpstr>
      <vt:lpstr>PMBOK Process Groups </vt:lpstr>
      <vt:lpstr>PMBOK Process Groups </vt:lpstr>
      <vt:lpstr>PMBOK Process Groups </vt:lpstr>
      <vt:lpstr>PMBOK Knowledge Areas</vt:lpstr>
      <vt:lpstr>PMI Knowledge Areas</vt:lpstr>
      <vt:lpstr>Overview of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PMBOK Knowledge Areas</vt:lpstr>
      <vt:lpstr>Knowledge Areas and Process Groups</vt:lpstr>
      <vt:lpstr>Tools &amp; Techniques by Knowledge Area</vt:lpstr>
      <vt:lpstr>The Integration Challenge Software Product Development Example </vt:lpstr>
      <vt:lpstr>Characteristics of Effective Integration</vt:lpstr>
      <vt:lpstr>Project Scope Management</vt:lpstr>
      <vt:lpstr>Key Scope Concepts (continued) </vt:lpstr>
      <vt:lpstr>Remodel Kitchen WBS</vt:lpstr>
      <vt:lpstr>Kitchen Remodeling  Precedence Relationships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Muhammad Minhal Raxa</cp:lastModifiedBy>
  <cp:revision>1</cp:revision>
  <dcterms:created xsi:type="dcterms:W3CDTF">2024-09-19T10:34:43Z</dcterms:created>
  <dcterms:modified xsi:type="dcterms:W3CDTF">2024-09-19T10:34:46Z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3937A781D47944018977DA92B5ABA2D7_13</vt:lpwstr>
  </property>
  <property fmtid="{D5CDD505-2E9C-101B-9397-08002B2CF9AE}" pid="3" name="KSOProductBuildVer">
    <vt:lpwstr>1033-12.2.0.18283</vt:lpwstr>
  </property>
</Properties>
</file>