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69" r:id="rId3"/>
    <p:sldId id="270" r:id="rId5"/>
    <p:sldId id="271" r:id="rId6"/>
    <p:sldId id="312" r:id="rId7"/>
    <p:sldId id="313" r:id="rId8"/>
    <p:sldId id="272" r:id="rId9"/>
    <p:sldId id="273" r:id="rId10"/>
    <p:sldId id="274" r:id="rId11"/>
    <p:sldId id="275" r:id="rId12"/>
    <p:sldId id="276" r:id="rId13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t="3750"/>
          <a:stretch>
            <a:fillRect/>
          </a:stretch>
        </p:blipFill>
        <p:spPr>
          <a:xfrm>
            <a:off x="0" y="118745"/>
            <a:ext cx="9096375" cy="304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" y="3166745"/>
            <a:ext cx="9135110" cy="36906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 (16:9)</PresentationFormat>
  <Paragraphs>0</Paragraphs>
  <Slides>10</Slides>
  <Notes>55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Muhammad Minhal Raza</cp:lastModifiedBy>
  <cp:revision>2</cp:revision>
  <dcterms:created xsi:type="dcterms:W3CDTF">2024-10-09T05:00:00Z</dcterms:created>
  <dcterms:modified xsi:type="dcterms:W3CDTF">2024-10-09T05:06:25Z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1E9ECE4147194130A64FD902D4992707_12</vt:lpwstr>
  </property>
  <property fmtid="{D5CDD505-2E9C-101B-9397-08002B2CF9AE}" pid="3" name="KSOProductBuildVer">
    <vt:lpwstr>1033-12.2.0.18586</vt:lpwstr>
  </property>
</Properties>
</file>