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7" r:id="rId33"/>
    <p:sldId id="293" r:id="rId34"/>
    <p:sldId id="294" r:id="rId35"/>
  </p:sldIdLst>
  <p:sldSz cx="9144000" cy="6858000"/>
  <p:notesSz cx="9144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097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577340"/>
            <a:ext cx="82296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2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3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4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5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6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7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8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9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0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1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2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3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4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5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6.jpe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7.jpe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8.jpe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9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0.jpe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1.jpe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2.jpe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19695" y="125015"/>
            <a:ext cx="8438554" cy="617934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19695" y="553640"/>
            <a:ext cx="8304609" cy="560784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19695" y="285750"/>
            <a:ext cx="8367117" cy="65722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19695" y="553640"/>
            <a:ext cx="8304609" cy="630435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19695" y="553640"/>
            <a:ext cx="8304609" cy="566142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19695" y="267890"/>
            <a:ext cx="8304609" cy="6518671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19695" y="553640"/>
            <a:ext cx="8304609" cy="5232796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19695" y="553640"/>
            <a:ext cx="8304609" cy="5518546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19695" y="553640"/>
            <a:ext cx="8304609" cy="5661421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19695" y="553640"/>
            <a:ext cx="8304609" cy="5518546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42875" y="553640"/>
            <a:ext cx="8858250" cy="587573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19695" y="366117"/>
            <a:ext cx="8367117" cy="384869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19695" y="553640"/>
            <a:ext cx="8367117" cy="5304234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19695" y="553640"/>
            <a:ext cx="8367117" cy="5589984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19695" y="553640"/>
            <a:ext cx="8438554" cy="5804296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19695" y="419695"/>
            <a:ext cx="8438554" cy="5581054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19695" y="562570"/>
            <a:ext cx="8304609" cy="5652492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19695" y="125015"/>
            <a:ext cx="8509992" cy="6375796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19695" y="410765"/>
            <a:ext cx="8509992" cy="5518546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19695" y="267890"/>
            <a:ext cx="8304609" cy="6375796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19695" y="553640"/>
            <a:ext cx="8304609" cy="3303984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19695" y="553640"/>
            <a:ext cx="8438554" cy="537567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19695" y="366117"/>
            <a:ext cx="8581429" cy="6349007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19695" y="562570"/>
            <a:ext cx="8304609" cy="4366617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19695" y="410765"/>
            <a:ext cx="8304609" cy="6447234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19695" y="410765"/>
            <a:ext cx="8304609" cy="5947171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19695" y="410765"/>
            <a:ext cx="8304609" cy="601860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19695" y="267890"/>
            <a:ext cx="8304609" cy="508992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85750" y="267890"/>
            <a:ext cx="8438554" cy="532209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19695" y="562570"/>
            <a:ext cx="8304609" cy="593824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19695" y="553640"/>
            <a:ext cx="8304609" cy="408979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19695" y="267890"/>
            <a:ext cx="8304609" cy="558998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19695" y="562570"/>
            <a:ext cx="8304609" cy="543817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Presentation</Application>
  <PresentationFormat>On-screen Show (4:3)</PresentationFormat>
  <Paragraphs>0</Paragraphs>
  <Slides>33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0" baseType="lpstr">
      <vt:lpstr>Arial</vt:lpstr>
      <vt:lpstr>SimSun</vt:lpstr>
      <vt:lpstr>Wingdings</vt:lpstr>
      <vt:lpstr>Microsoft YaHei</vt:lpstr>
      <vt:lpstr>Arial Unicode MS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Muhammad Minhal Raza</cp:lastModifiedBy>
  <cp:revision>1</cp:revision>
  <dcterms:created xsi:type="dcterms:W3CDTF">2024-12-06T08:01:15Z</dcterms:created>
  <dcterms:modified xsi:type="dcterms:W3CDTF">2024-12-06T08:01:15Z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2024-12-06T05:00:00Z</vt:filetime>
  </property>
  <property fmtid="{D5CDD505-2E9C-101B-9397-08002B2CF9AE}" pid="3" name="LastSaved">
    <vt:filetime>2024-12-06T05:00:00Z</vt:filetime>
  </property>
  <property fmtid="{D5CDD505-2E9C-101B-9397-08002B2CF9AE}" pid="4" name="ICV">
    <vt:lpwstr>102316713DF343D9B55D04CFFE6C3489_12</vt:lpwstr>
  </property>
  <property fmtid="{D5CDD505-2E9C-101B-9397-08002B2CF9AE}" pid="5" name="KSOProductBuildVer">
    <vt:lpwstr>1033-12.2.0.18911</vt:lpwstr>
  </property>
</Properties>
</file>