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-Project-Management-NETWORK-ANALYSIS-CPM-and-PERT-23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1-Project-Management-NETWORK-ANALYSIS-CPM-and-PERT-33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2-Project-Management-NETWORK-ANALYSIS-CPM-and-PERT-35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3-Project-Management-NETWORK-ANALYSIS-CPM-and-PERT-36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4-Project-Management-NETWORK-ANALYSIS-CPM-and-PERT-37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5-Project-Management-NETWORK-ANALYSIS-CPM-and-PERT-38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6-Project-Management-NETWORK-ANALYSIS-CPM-and-PERT-39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7-Project-Management-NETWORK-ANALYSIS-CPM-and-PERT-40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-Project-Management-NETWORK-ANALYSIS-CPM-and-PERT-24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-Project-Management-NETWORK-ANALYSIS-CPM-and-PERT-25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4-Project-Management-NETWORK-ANALYSIS-CPM-and-PERT-26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5-Project-Management-NETWORK-ANALYSIS-CPM-and-PERT-27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6-Project-Management-NETWORK-ANALYSIS-CPM-and-PERT-28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7-Project-Management-NETWORK-ANALYSIS-CPM-and-PERT-29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8-Project-Management-NETWORK-ANALYSIS-CPM-and-PERT-30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0-Project-Management-NETWORK-ANALYSIS-CPM-and-PERT-32-2048.jpg"/>
          <p:cNvPicPr>
            <a:picLocks noChangeAspect="1"/>
          </p:cNvPicPr>
          <p:nvPr/>
        </p:nvPicPr>
        <p:blipFill>
          <a:blip r:embed="rId1"/>
          <a:srcRect t="3434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Muhammad Minhal Raza</cp:lastModifiedBy>
  <cp:revision>2</cp:revision>
  <dcterms:created xsi:type="dcterms:W3CDTF">2013-01-27T09:14:00Z</dcterms:created>
  <dcterms:modified xsi:type="dcterms:W3CDTF">2024-12-06T07:43:36Z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5C9CA8DCD19C42628FEA22A34FAE2FB3_12</vt:lpwstr>
  </property>
  <property fmtid="{D5CDD505-2E9C-101B-9397-08002B2CF9AE}" pid="3" name="KSOProductBuildVer">
    <vt:lpwstr>1033-12.2.0.18911</vt:lpwstr>
  </property>
</Properties>
</file>