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6" r:id="rId5"/>
    <p:sldMasterId id="2147483672" r:id="rId6"/>
    <p:sldMasterId id="2147483675" r:id="rId7"/>
    <p:sldMasterId id="2147483678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</p:sldIdLst>
  <p:sldSz cy="6858000" cx="12192000"/>
  <p:notesSz cx="6858000" cy="9144000"/>
  <p:embeddedFontLst>
    <p:embeddedFont>
      <p:font typeface="Quattrocento Sans"/>
      <p:regular r:id="rId16"/>
      <p:bold r:id="rId17"/>
      <p:italic r:id="rId18"/>
      <p:boldItalic r:id="rId19"/>
    </p:embeddedFont>
    <p:embeddedFont>
      <p:font typeface="Century Gothic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672">
          <p15:clr>
            <a:srgbClr val="A4A3A4"/>
          </p15:clr>
        </p15:guide>
        <p15:guide id="2" pos="288">
          <p15:clr>
            <a:srgbClr val="F26B43"/>
          </p15:clr>
        </p15:guide>
        <p15:guide id="3" orient="horz" pos="4056">
          <p15:clr>
            <a:srgbClr val="F26B43"/>
          </p15:clr>
        </p15:guide>
        <p15:guide id="4" orient="horz" pos="1488">
          <p15:clr>
            <a:srgbClr val="A4A3A4"/>
          </p15:clr>
        </p15:guide>
        <p15:guide id="5" pos="3816">
          <p15:clr>
            <a:srgbClr val="A4A3A4"/>
          </p15:clr>
        </p15:guide>
        <p15:guide id="6" pos="7416">
          <p15:clr>
            <a:srgbClr val="F26B43"/>
          </p15:clr>
        </p15:guide>
        <p15:guide id="7" orient="horz" pos="312">
          <p15:clr>
            <a:srgbClr val="F26B43"/>
          </p15:clr>
        </p15:guide>
        <p15:guide id="8" orient="horz" pos="2160">
          <p15:clr>
            <a:srgbClr val="A4A3A4"/>
          </p15:clr>
        </p15:guide>
        <p15:guide id="9" orient="horz" pos="2304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24" roundtripDataSignature="AMtx7miFLYQC74GPRG6riPqxOotQewJ5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72" orient="horz"/>
        <p:guide pos="288"/>
        <p:guide pos="4056" orient="horz"/>
        <p:guide pos="1488" orient="horz"/>
        <p:guide pos="3816"/>
        <p:guide pos="7416"/>
        <p:guide pos="312" orient="horz"/>
        <p:guide pos="2160" orient="horz"/>
        <p:guide pos="2304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regular.fntdata"/><Relationship Id="rId11" Type="http://schemas.openxmlformats.org/officeDocument/2006/relationships/slide" Target="slides/slide2.xml"/><Relationship Id="rId22" Type="http://schemas.openxmlformats.org/officeDocument/2006/relationships/font" Target="fonts/CenturyGothic-italic.fntdata"/><Relationship Id="rId10" Type="http://schemas.openxmlformats.org/officeDocument/2006/relationships/slide" Target="slides/slide1.xml"/><Relationship Id="rId21" Type="http://schemas.openxmlformats.org/officeDocument/2006/relationships/font" Target="fonts/CenturyGothic-bold.fntdata"/><Relationship Id="rId13" Type="http://schemas.openxmlformats.org/officeDocument/2006/relationships/slide" Target="slides/slide4.xml"/><Relationship Id="rId24" Type="http://customschemas.google.com/relationships/presentationmetadata" Target="metadata"/><Relationship Id="rId12" Type="http://schemas.openxmlformats.org/officeDocument/2006/relationships/slide" Target="slides/slide3.xml"/><Relationship Id="rId23" Type="http://schemas.openxmlformats.org/officeDocument/2006/relationships/font" Target="fonts/CenturyGothic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5" Type="http://schemas.openxmlformats.org/officeDocument/2006/relationships/slide" Target="slides/slide6.xml"/><Relationship Id="rId14" Type="http://schemas.openxmlformats.org/officeDocument/2006/relationships/slide" Target="slides/slide5.xml"/><Relationship Id="rId17" Type="http://schemas.openxmlformats.org/officeDocument/2006/relationships/font" Target="fonts/QuattrocentoSans-bold.fntdata"/><Relationship Id="rId16" Type="http://schemas.openxmlformats.org/officeDocument/2006/relationships/font" Target="fonts/QuattrocentoSans-regular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QuattrocentoSans-boldItalic.fntdata"/><Relationship Id="rId6" Type="http://schemas.openxmlformats.org/officeDocument/2006/relationships/slideMaster" Target="slideMasters/slideMaster3.xml"/><Relationship Id="rId18" Type="http://schemas.openxmlformats.org/officeDocument/2006/relationships/font" Target="fonts/QuattrocentoSans-italic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14f595af428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14f595af428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14f595af428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4f595af428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4f595af428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g14f595af428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4f595af428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14f595af428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g14f595af428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14f595af428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14f595af428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14f595af428_0_3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4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44" name="Google Shape;44;p4"/>
          <p:cNvSpPr txBox="1"/>
          <p:nvPr>
            <p:ph type="title"/>
          </p:nvPr>
        </p:nvSpPr>
        <p:spPr>
          <a:xfrm>
            <a:off x="457200" y="4517136"/>
            <a:ext cx="658155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3"/>
          <p:cNvSpPr/>
          <p:nvPr>
            <p:ph idx="2" type="pic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13"/>
          <p:cNvSpPr txBox="1"/>
          <p:nvPr>
            <p:ph idx="1" type="body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07" name="Google Shape;107;p1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3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3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4"/>
          <p:cNvSpPr txBox="1"/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1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4" name="Google Shape;114;p14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4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4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21" name="Google Shape;121;p15"/>
          <p:cNvSpPr txBox="1"/>
          <p:nvPr>
            <p:ph idx="2" type="body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2" name="Google Shape;122;p1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5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1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"/>
          <p:cNvSpPr txBox="1"/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1" name="Google Shape;131;p1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"/>
          <p:cNvSpPr txBox="1"/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7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8" name="Google Shape;138;p17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17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4" name="Google Shape;144;p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b="0"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8" name="Google Shape;148;p18"/>
          <p:cNvSpPr txBox="1"/>
          <p:nvPr>
            <p:ph idx="2" type="body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49" name="Google Shape;149;p1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8"/>
          <p:cNvSpPr/>
          <p:nvPr/>
        </p:nvSpPr>
        <p:spPr>
          <a:xfrm flipH="1" rot="10800000">
            <a:off x="-4189" y="491172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8"/>
          <p:cNvSpPr txBox="1"/>
          <p:nvPr>
            <p:ph idx="12" type="sldNum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56" name="Google Shape;156;p1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1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0"/>
          <p:cNvSpPr txBox="1"/>
          <p:nvPr>
            <p:ph idx="1" type="body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163" name="Google Shape;163;p2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sp>
      <p:sp>
        <p:nvSpPr>
          <p:cNvPr id="174" name="Google Shape;174;p22"/>
          <p:cNvSpPr txBox="1"/>
          <p:nvPr>
            <p:ph type="title"/>
          </p:nvPr>
        </p:nvSpPr>
        <p:spPr>
          <a:xfrm>
            <a:off x="457200" y="4517136"/>
            <a:ext cx="65817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">
  <p:cSld name="Intro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</p:sp>
      <p:sp>
        <p:nvSpPr>
          <p:cNvPr id="177" name="Google Shape;177;p23"/>
          <p:cNvSpPr txBox="1"/>
          <p:nvPr>
            <p:ph type="title"/>
          </p:nvPr>
        </p:nvSpPr>
        <p:spPr>
          <a:xfrm>
            <a:off x="457199" y="914400"/>
            <a:ext cx="11174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3"/>
          <p:cNvSpPr txBox="1"/>
          <p:nvPr>
            <p:ph idx="1" type="body"/>
          </p:nvPr>
        </p:nvSpPr>
        <p:spPr>
          <a:xfrm>
            <a:off x="3429000" y="2240280"/>
            <a:ext cx="4645200" cy="41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9" name="Google Shape;179;p23"/>
          <p:cNvSpPr txBox="1"/>
          <p:nvPr>
            <p:ph idx="3" type="body"/>
          </p:nvPr>
        </p:nvSpPr>
        <p:spPr>
          <a:xfrm>
            <a:off x="630936" y="4498848"/>
            <a:ext cx="21213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1" i="0" sz="12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te Balance act">
  <p:cSld name="Palette Balance act">
    <p:bg>
      <p:bgPr>
        <a:solidFill>
          <a:srgbClr val="D8D8D8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457199" y="2569464"/>
            <a:ext cx="36195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4"/>
          <p:cNvSpPr/>
          <p:nvPr>
            <p:ph idx="2" type="pic"/>
          </p:nvPr>
        </p:nvSpPr>
        <p:spPr>
          <a:xfrm>
            <a:off x="4279392" y="1463040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24"/>
          <p:cNvSpPr/>
          <p:nvPr>
            <p:ph idx="3" type="pic"/>
          </p:nvPr>
        </p:nvSpPr>
        <p:spPr>
          <a:xfrm>
            <a:off x="6227064" y="1463040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24"/>
          <p:cNvSpPr/>
          <p:nvPr>
            <p:ph idx="4" type="pic"/>
          </p:nvPr>
        </p:nvSpPr>
        <p:spPr>
          <a:xfrm>
            <a:off x="8174736" y="1463040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24"/>
          <p:cNvSpPr/>
          <p:nvPr>
            <p:ph idx="5" type="pic"/>
          </p:nvPr>
        </p:nvSpPr>
        <p:spPr>
          <a:xfrm>
            <a:off x="10122408" y="1463040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24"/>
          <p:cNvSpPr/>
          <p:nvPr>
            <p:ph idx="6" type="pic"/>
          </p:nvPr>
        </p:nvSpPr>
        <p:spPr>
          <a:xfrm>
            <a:off x="4279392" y="4087368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24"/>
          <p:cNvSpPr/>
          <p:nvPr>
            <p:ph idx="7" type="pic"/>
          </p:nvPr>
        </p:nvSpPr>
        <p:spPr>
          <a:xfrm>
            <a:off x="6227064" y="4087368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24"/>
          <p:cNvSpPr/>
          <p:nvPr>
            <p:ph idx="8" type="pic"/>
          </p:nvPr>
        </p:nvSpPr>
        <p:spPr>
          <a:xfrm>
            <a:off x="8174736" y="4087368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189" name="Google Shape;189;p24"/>
          <p:cNvSpPr/>
          <p:nvPr>
            <p:ph idx="9" type="pic"/>
          </p:nvPr>
        </p:nvSpPr>
        <p:spPr>
          <a:xfrm>
            <a:off x="10122408" y="4087368"/>
            <a:ext cx="1499700" cy="219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ersive palette Balancing Act">
  <p:cSld name="Immersive palette Balancing Act">
    <p:bg>
      <p:bgPr>
        <a:solidFill>
          <a:schemeClr val="accent5"/>
        </a:solid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/>
          <p:nvPr/>
        </p:nvSpPr>
        <p:spPr>
          <a:xfrm>
            <a:off x="0" y="2400300"/>
            <a:ext cx="4267200" cy="4457700"/>
          </a:xfrm>
          <a:prstGeom prst="rect">
            <a:avLst/>
          </a:prstGeom>
          <a:solidFill>
            <a:srgbClr val="D293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2" name="Google Shape;192;p25"/>
          <p:cNvSpPr txBox="1"/>
          <p:nvPr>
            <p:ph type="title"/>
          </p:nvPr>
        </p:nvSpPr>
        <p:spPr>
          <a:xfrm>
            <a:off x="457199" y="1399032"/>
            <a:ext cx="36195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cap="none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457200" y="2779776"/>
            <a:ext cx="34656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94" name="Google Shape;194;p25"/>
          <p:cNvSpPr/>
          <p:nvPr>
            <p:ph idx="2" type="pic"/>
          </p:nvPr>
        </p:nvSpPr>
        <p:spPr>
          <a:xfrm>
            <a:off x="4254500" y="0"/>
            <a:ext cx="74802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95" name="Google Shape;195;p25"/>
          <p:cNvSpPr/>
          <p:nvPr/>
        </p:nvSpPr>
        <p:spPr>
          <a:xfrm>
            <a:off x="11734800" y="4445000"/>
            <a:ext cx="457200" cy="2412900"/>
          </a:xfrm>
          <a:prstGeom prst="rect">
            <a:avLst/>
          </a:prstGeom>
          <a:solidFill>
            <a:srgbClr val="884C5E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11734800" y="0"/>
            <a:ext cx="457200" cy="4462200"/>
          </a:xfrm>
          <a:prstGeom prst="rect">
            <a:avLst/>
          </a:prstGeom>
          <a:solidFill>
            <a:srgbClr val="86A29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structions">
  <p:cSld name="Instructions"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457199" y="914400"/>
            <a:ext cx="7467600" cy="15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457200" y="2540000"/>
            <a:ext cx="6591300" cy="34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Quattrocento Sans"/>
              <a:buAutoNum type="arabicPeriod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00" name="Google Shape;200;p26"/>
          <p:cNvSpPr/>
          <p:nvPr>
            <p:ph idx="2" type="pic"/>
          </p:nvPr>
        </p:nvSpPr>
        <p:spPr>
          <a:xfrm>
            <a:off x="8115300" y="1384300"/>
            <a:ext cx="3410700" cy="4572000"/>
          </a:xfrm>
          <a:prstGeom prst="roundRect">
            <a:avLst>
              <a:gd fmla="val 2543" name="adj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1032">
          <p15:clr>
            <a:srgbClr val="FBAE40"/>
          </p15:clr>
        </p15:guide>
        <p15:guide id="2" pos="336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te Wellspring">
  <p:cSld name="Palette Wellspring">
    <p:bg>
      <p:bgPr>
        <a:solidFill>
          <a:srgbClr val="D8D8D8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457199" y="2569464"/>
            <a:ext cx="36195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8"/>
          <p:cNvSpPr/>
          <p:nvPr>
            <p:ph idx="2" type="pic"/>
          </p:nvPr>
        </p:nvSpPr>
        <p:spPr>
          <a:xfrm>
            <a:off x="4279392" y="1463040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28"/>
          <p:cNvSpPr/>
          <p:nvPr>
            <p:ph idx="3" type="pic"/>
          </p:nvPr>
        </p:nvSpPr>
        <p:spPr>
          <a:xfrm>
            <a:off x="6227064" y="1463040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28"/>
          <p:cNvSpPr/>
          <p:nvPr>
            <p:ph idx="4" type="pic"/>
          </p:nvPr>
        </p:nvSpPr>
        <p:spPr>
          <a:xfrm>
            <a:off x="8174736" y="1463040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28"/>
          <p:cNvSpPr/>
          <p:nvPr>
            <p:ph idx="5" type="pic"/>
          </p:nvPr>
        </p:nvSpPr>
        <p:spPr>
          <a:xfrm>
            <a:off x="10122408" y="1463040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28"/>
          <p:cNvSpPr/>
          <p:nvPr>
            <p:ph idx="6" type="pic"/>
          </p:nvPr>
        </p:nvSpPr>
        <p:spPr>
          <a:xfrm>
            <a:off x="4279392" y="4087368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28"/>
          <p:cNvSpPr/>
          <p:nvPr>
            <p:ph idx="7" type="pic"/>
          </p:nvPr>
        </p:nvSpPr>
        <p:spPr>
          <a:xfrm>
            <a:off x="6227064" y="4087368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28"/>
          <p:cNvSpPr/>
          <p:nvPr>
            <p:ph idx="8" type="pic"/>
          </p:nvPr>
        </p:nvSpPr>
        <p:spPr>
          <a:xfrm>
            <a:off x="8174736" y="4087368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215" name="Google Shape;215;p28"/>
          <p:cNvSpPr/>
          <p:nvPr>
            <p:ph idx="9" type="pic"/>
          </p:nvPr>
        </p:nvSpPr>
        <p:spPr>
          <a:xfrm>
            <a:off x="10122408" y="4087368"/>
            <a:ext cx="1499700" cy="219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ersive palette Wellspring">
  <p:cSld name="Immersive palette Wellspring">
    <p:bg>
      <p:bgPr>
        <a:solidFill>
          <a:schemeClr val="dk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/>
          <p:nvPr/>
        </p:nvSpPr>
        <p:spPr>
          <a:xfrm>
            <a:off x="0" y="0"/>
            <a:ext cx="2445600" cy="457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8" name="Google Shape;218;p29"/>
          <p:cNvSpPr/>
          <p:nvPr/>
        </p:nvSpPr>
        <p:spPr>
          <a:xfrm rot="5400000">
            <a:off x="10740600" y="5406712"/>
            <a:ext cx="2445600" cy="457200"/>
          </a:xfrm>
          <a:prstGeom prst="rect">
            <a:avLst/>
          </a:prstGeom>
          <a:solidFill>
            <a:srgbClr val="8A589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19" name="Google Shape;219;p29"/>
          <p:cNvSpPr/>
          <p:nvPr/>
        </p:nvSpPr>
        <p:spPr>
          <a:xfrm>
            <a:off x="7982712" y="495300"/>
            <a:ext cx="3753600" cy="594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0" name="Google Shape;220;p29"/>
          <p:cNvSpPr/>
          <p:nvPr/>
        </p:nvSpPr>
        <p:spPr>
          <a:xfrm>
            <a:off x="4251158" y="495300"/>
            <a:ext cx="3787200" cy="594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21" name="Google Shape;221;p29"/>
          <p:cNvSpPr txBox="1"/>
          <p:nvPr>
            <p:ph idx="1" type="body"/>
          </p:nvPr>
        </p:nvSpPr>
        <p:spPr>
          <a:xfrm>
            <a:off x="457200" y="2779776"/>
            <a:ext cx="3465600" cy="32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22" name="Google Shape;222;p29"/>
          <p:cNvSpPr/>
          <p:nvPr>
            <p:ph idx="2" type="pic"/>
          </p:nvPr>
        </p:nvSpPr>
        <p:spPr>
          <a:xfrm>
            <a:off x="4709160" y="960120"/>
            <a:ext cx="6574500" cy="50748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29"/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cap="flat" cmpd="sng" w="254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cxnSp>
        <p:nvCxnSpPr>
          <p:cNvPr id="224" name="Google Shape;224;p29"/>
          <p:cNvCxnSpPr/>
          <p:nvPr/>
        </p:nvCxnSpPr>
        <p:spPr>
          <a:xfrm>
            <a:off x="228600" y="2415910"/>
            <a:ext cx="4022700" cy="0"/>
          </a:xfrm>
          <a:prstGeom prst="straightConnector1">
            <a:avLst/>
          </a:prstGeom>
          <a:noFill/>
          <a:ln cap="flat" cmpd="sng" w="25400">
            <a:solidFill>
              <a:schemeClr val="accent5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5" name="Google Shape;225;p29"/>
          <p:cNvSpPr txBox="1"/>
          <p:nvPr>
            <p:ph type="title"/>
          </p:nvPr>
        </p:nvSpPr>
        <p:spPr>
          <a:xfrm>
            <a:off x="457199" y="1371600"/>
            <a:ext cx="3619500" cy="8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te Star of the show">
  <p:cSld name="Palette Star of the show">
    <p:bg>
      <p:bgPr>
        <a:solidFill>
          <a:srgbClr val="D8D8D8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1"/>
          <p:cNvSpPr txBox="1"/>
          <p:nvPr>
            <p:ph type="title"/>
          </p:nvPr>
        </p:nvSpPr>
        <p:spPr>
          <a:xfrm>
            <a:off x="457199" y="2569464"/>
            <a:ext cx="36195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1"/>
          <p:cNvSpPr/>
          <p:nvPr>
            <p:ph idx="2" type="pic"/>
          </p:nvPr>
        </p:nvSpPr>
        <p:spPr>
          <a:xfrm>
            <a:off x="4279392" y="1463040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31"/>
          <p:cNvSpPr/>
          <p:nvPr>
            <p:ph idx="3" type="pic"/>
          </p:nvPr>
        </p:nvSpPr>
        <p:spPr>
          <a:xfrm>
            <a:off x="6227064" y="1463040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1"/>
          <p:cNvSpPr/>
          <p:nvPr>
            <p:ph idx="4" type="pic"/>
          </p:nvPr>
        </p:nvSpPr>
        <p:spPr>
          <a:xfrm>
            <a:off x="8174736" y="1463040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31"/>
          <p:cNvSpPr/>
          <p:nvPr>
            <p:ph idx="5" type="pic"/>
          </p:nvPr>
        </p:nvSpPr>
        <p:spPr>
          <a:xfrm>
            <a:off x="10122408" y="1463040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31"/>
          <p:cNvSpPr/>
          <p:nvPr>
            <p:ph idx="6" type="pic"/>
          </p:nvPr>
        </p:nvSpPr>
        <p:spPr>
          <a:xfrm>
            <a:off x="4279392" y="4087368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238" name="Google Shape;238;p31"/>
          <p:cNvSpPr/>
          <p:nvPr>
            <p:ph idx="7" type="pic"/>
          </p:nvPr>
        </p:nvSpPr>
        <p:spPr>
          <a:xfrm>
            <a:off x="6227064" y="4087368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239" name="Google Shape;239;p31"/>
          <p:cNvSpPr/>
          <p:nvPr>
            <p:ph idx="8" type="pic"/>
          </p:nvPr>
        </p:nvSpPr>
        <p:spPr>
          <a:xfrm>
            <a:off x="8174736" y="4087368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31"/>
          <p:cNvSpPr/>
          <p:nvPr>
            <p:ph idx="9" type="pic"/>
          </p:nvPr>
        </p:nvSpPr>
        <p:spPr>
          <a:xfrm>
            <a:off x="10122408" y="4087368"/>
            <a:ext cx="1499700" cy="219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ersive palette Star of the show">
  <p:cSld name="Immersive palette Star of the show">
    <p:bg>
      <p:bgPr>
        <a:solidFill>
          <a:schemeClr val="lt1"/>
        </a:solidFill>
      </p:bgPr>
    </p:bg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2"/>
          <p:cNvSpPr/>
          <p:nvPr/>
        </p:nvSpPr>
        <p:spPr>
          <a:xfrm>
            <a:off x="0" y="495300"/>
            <a:ext cx="6057900" cy="13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3" name="Google Shape;243;p32"/>
          <p:cNvSpPr/>
          <p:nvPr/>
        </p:nvSpPr>
        <p:spPr>
          <a:xfrm>
            <a:off x="6530703" y="495300"/>
            <a:ext cx="2931600" cy="2628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4" name="Google Shape;244;p32"/>
          <p:cNvSpPr/>
          <p:nvPr/>
        </p:nvSpPr>
        <p:spPr>
          <a:xfrm>
            <a:off x="8852618" y="3863713"/>
            <a:ext cx="2921100" cy="2590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5" name="Google Shape;245;p32"/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cap="flat" cmpd="sng" w="2540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46" name="Google Shape;246;p32"/>
          <p:cNvSpPr txBox="1"/>
          <p:nvPr>
            <p:ph type="title"/>
          </p:nvPr>
        </p:nvSpPr>
        <p:spPr>
          <a:xfrm>
            <a:off x="457199" y="914400"/>
            <a:ext cx="5638800" cy="1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2"/>
          <p:cNvSpPr txBox="1"/>
          <p:nvPr>
            <p:ph idx="1" type="body"/>
          </p:nvPr>
        </p:nvSpPr>
        <p:spPr>
          <a:xfrm>
            <a:off x="457200" y="2489200"/>
            <a:ext cx="5202900" cy="35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48" name="Google Shape;248;p32"/>
          <p:cNvSpPr/>
          <p:nvPr>
            <p:ph idx="2" type="pic"/>
          </p:nvPr>
        </p:nvSpPr>
        <p:spPr>
          <a:xfrm>
            <a:off x="6997700" y="914400"/>
            <a:ext cx="4334400" cy="5093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lette Amusements">
  <p:cSld name="Palette Amusements">
    <p:bg>
      <p:bgPr>
        <a:solidFill>
          <a:srgbClr val="D8D8D8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/>
          <p:nvPr>
            <p:ph type="title"/>
          </p:nvPr>
        </p:nvSpPr>
        <p:spPr>
          <a:xfrm>
            <a:off x="457199" y="2569464"/>
            <a:ext cx="3619500" cy="117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34"/>
          <p:cNvSpPr/>
          <p:nvPr>
            <p:ph idx="2" type="pic"/>
          </p:nvPr>
        </p:nvSpPr>
        <p:spPr>
          <a:xfrm>
            <a:off x="4279392" y="1463040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257" name="Google Shape;257;p34"/>
          <p:cNvSpPr/>
          <p:nvPr>
            <p:ph idx="3" type="pic"/>
          </p:nvPr>
        </p:nvSpPr>
        <p:spPr>
          <a:xfrm>
            <a:off x="6227064" y="1463040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258" name="Google Shape;258;p34"/>
          <p:cNvSpPr/>
          <p:nvPr>
            <p:ph idx="4" type="pic"/>
          </p:nvPr>
        </p:nvSpPr>
        <p:spPr>
          <a:xfrm>
            <a:off x="8174736" y="1463040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34"/>
          <p:cNvSpPr/>
          <p:nvPr>
            <p:ph idx="5" type="pic"/>
          </p:nvPr>
        </p:nvSpPr>
        <p:spPr>
          <a:xfrm>
            <a:off x="10122408" y="1463040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34"/>
          <p:cNvSpPr/>
          <p:nvPr>
            <p:ph idx="6" type="pic"/>
          </p:nvPr>
        </p:nvSpPr>
        <p:spPr>
          <a:xfrm>
            <a:off x="4279392" y="4087368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34"/>
          <p:cNvSpPr/>
          <p:nvPr>
            <p:ph idx="7" type="pic"/>
          </p:nvPr>
        </p:nvSpPr>
        <p:spPr>
          <a:xfrm>
            <a:off x="6227064" y="4087368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262" name="Google Shape;262;p34"/>
          <p:cNvSpPr/>
          <p:nvPr>
            <p:ph idx="8" type="pic"/>
          </p:nvPr>
        </p:nvSpPr>
        <p:spPr>
          <a:xfrm>
            <a:off x="8174736" y="4087368"/>
            <a:ext cx="1499700" cy="2194500"/>
          </a:xfrm>
          <a:prstGeom prst="rect">
            <a:avLst/>
          </a:prstGeom>
          <a:noFill/>
          <a:ln>
            <a:noFill/>
          </a:ln>
        </p:spPr>
      </p:sp>
      <p:sp>
        <p:nvSpPr>
          <p:cNvPr id="263" name="Google Shape;263;p34"/>
          <p:cNvSpPr/>
          <p:nvPr>
            <p:ph idx="9" type="pic"/>
          </p:nvPr>
        </p:nvSpPr>
        <p:spPr>
          <a:xfrm>
            <a:off x="10122408" y="4087368"/>
            <a:ext cx="1499700" cy="2194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ersive palette Amusements">
  <p:cSld name="Immersive palette Amusements">
    <p:bg>
      <p:bgPr>
        <a:solidFill>
          <a:schemeClr val="lt2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/>
          <p:nvPr/>
        </p:nvSpPr>
        <p:spPr>
          <a:xfrm>
            <a:off x="6712974" y="1651000"/>
            <a:ext cx="460500" cy="52071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6" name="Google Shape;266;p35"/>
          <p:cNvSpPr/>
          <p:nvPr/>
        </p:nvSpPr>
        <p:spPr>
          <a:xfrm>
            <a:off x="9271000" y="0"/>
            <a:ext cx="2921100" cy="5397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7" name="Google Shape;267;p35"/>
          <p:cNvSpPr/>
          <p:nvPr/>
        </p:nvSpPr>
        <p:spPr>
          <a:xfrm>
            <a:off x="0" y="2387600"/>
            <a:ext cx="5460900" cy="21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8" name="Google Shape;268;p35"/>
          <p:cNvSpPr/>
          <p:nvPr/>
        </p:nvSpPr>
        <p:spPr>
          <a:xfrm>
            <a:off x="228600" y="241300"/>
            <a:ext cx="11772900" cy="6400800"/>
          </a:xfrm>
          <a:prstGeom prst="rect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9" name="Google Shape;269;p35"/>
          <p:cNvSpPr txBox="1"/>
          <p:nvPr>
            <p:ph type="title"/>
          </p:nvPr>
        </p:nvSpPr>
        <p:spPr>
          <a:xfrm>
            <a:off x="457199" y="914400"/>
            <a:ext cx="5605200" cy="1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0" name="Google Shape;270;p35"/>
          <p:cNvSpPr txBox="1"/>
          <p:nvPr>
            <p:ph idx="1" type="body"/>
          </p:nvPr>
        </p:nvSpPr>
        <p:spPr>
          <a:xfrm>
            <a:off x="457200" y="3072384"/>
            <a:ext cx="4947000" cy="28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6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71" name="Google Shape;271;p35"/>
          <p:cNvSpPr/>
          <p:nvPr>
            <p:ph idx="2" type="pic"/>
          </p:nvPr>
        </p:nvSpPr>
        <p:spPr>
          <a:xfrm>
            <a:off x="7178040" y="457200"/>
            <a:ext cx="4563000" cy="6400800"/>
          </a:xfrm>
          <a:prstGeom prst="rect">
            <a:avLst/>
          </a:prstGeom>
          <a:solidFill>
            <a:srgbClr val="FBF2E1"/>
          </a:solidFill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" type="subTitle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6"/>
          <p:cNvSpPr/>
          <p:nvPr/>
        </p:nvSpPr>
        <p:spPr>
          <a:xfrm>
            <a:off x="0" y="4323810"/>
            <a:ext cx="1744652" cy="778589"/>
          </a:xfrm>
          <a:custGeom>
            <a:rect b="b" l="l" r="r" t="t"/>
            <a:pathLst>
              <a:path extrusionOk="0" h="166" w="372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" type="body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7"/>
          <p:cNvSpPr/>
          <p:nvPr/>
        </p:nvSpPr>
        <p:spPr>
          <a:xfrm flipH="1" rot="10800000">
            <a:off x="-4189" y="31781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8"/>
          <p:cNvSpPr txBox="1"/>
          <p:nvPr>
            <p:ph idx="1" type="body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69" name="Google Shape;69;p8"/>
          <p:cNvSpPr txBox="1"/>
          <p:nvPr>
            <p:ph idx="2" type="body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0" name="Google Shape;70;p8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8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8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8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9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9"/>
          <p:cNvSpPr txBox="1"/>
          <p:nvPr>
            <p:ph idx="1" type="body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9"/>
          <p:cNvSpPr txBox="1"/>
          <p:nvPr>
            <p:ph idx="2" type="body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78" name="Google Shape;78;p9"/>
          <p:cNvSpPr txBox="1"/>
          <p:nvPr>
            <p:ph idx="3" type="body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240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9" name="Google Shape;79;p9"/>
          <p:cNvSpPr txBox="1"/>
          <p:nvPr>
            <p:ph idx="4" type="body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80" name="Google Shape;80;p9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9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0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0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0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1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1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1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b="0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" type="body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indent="-342900" lvl="8" marL="41148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2" type="body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99" name="Google Shape;99;p12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2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2"/>
          <p:cNvSpPr/>
          <p:nvPr/>
        </p:nvSpPr>
        <p:spPr>
          <a:xfrm flipH="1" rot="10800000">
            <a:off x="-4189" y="714375"/>
            <a:ext cx="1588527" cy="507297"/>
          </a:xfrm>
          <a:custGeom>
            <a:rect b="b" l="l" r="r" t="t"/>
            <a:pathLst>
              <a:path extrusionOk="0" h="10000" w="9248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2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9.xml"/><Relationship Id="rId3" Type="http://schemas.openxmlformats.org/officeDocument/2006/relationships/slideLayout" Target="../slideLayouts/slideLayout20.xml"/><Relationship Id="rId4" Type="http://schemas.openxmlformats.org/officeDocument/2006/relationships/slideLayout" Target="../slideLayouts/slideLayout21.xml"/><Relationship Id="rId5" Type="http://schemas.openxmlformats.org/officeDocument/2006/relationships/slideLayout" Target="../slideLayouts/slideLayout22.xml"/><Relationship Id="rId6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theme" Target="../theme/theme3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b="100%" r="100%"/>
          </a:path>
          <a:tileRect l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3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3"/>
            <p:cNvSpPr/>
            <p:nvPr/>
          </p:nvSpPr>
          <p:spPr>
            <a:xfrm>
              <a:off x="2487613" y="2284413"/>
              <a:ext cx="85725" cy="533400"/>
            </a:xfrm>
            <a:custGeom>
              <a:rect b="b" l="l" r="r" t="t"/>
              <a:pathLst>
                <a:path extrusionOk="0" h="136" w="22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3"/>
            <p:cNvSpPr/>
            <p:nvPr/>
          </p:nvSpPr>
          <p:spPr>
            <a:xfrm>
              <a:off x="2597151" y="2779713"/>
              <a:ext cx="550863" cy="1978025"/>
            </a:xfrm>
            <a:custGeom>
              <a:rect b="b" l="l" r="r" t="t"/>
              <a:pathLst>
                <a:path extrusionOk="0" h="504" w="14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3"/>
            <p:cNvSpPr/>
            <p:nvPr/>
          </p:nvSpPr>
          <p:spPr>
            <a:xfrm>
              <a:off x="3175001" y="4730750"/>
              <a:ext cx="519113" cy="1209675"/>
            </a:xfrm>
            <a:custGeom>
              <a:rect b="b" l="l" r="r" t="t"/>
              <a:pathLst>
                <a:path extrusionOk="0" h="308" w="132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3"/>
            <p:cNvSpPr/>
            <p:nvPr/>
          </p:nvSpPr>
          <p:spPr>
            <a:xfrm>
              <a:off x="3305176" y="5630863"/>
              <a:ext cx="146050" cy="309563"/>
            </a:xfrm>
            <a:custGeom>
              <a:rect b="b" l="l" r="r" t="t"/>
              <a:pathLst>
                <a:path extrusionOk="0" h="79" w="37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3"/>
            <p:cNvSpPr/>
            <p:nvPr/>
          </p:nvSpPr>
          <p:spPr>
            <a:xfrm>
              <a:off x="2573338" y="2817813"/>
              <a:ext cx="700088" cy="2835275"/>
            </a:xfrm>
            <a:custGeom>
              <a:rect b="b" l="l" r="r" t="t"/>
              <a:pathLst>
                <a:path extrusionOk="0" h="722" w="178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3"/>
            <p:cNvSpPr/>
            <p:nvPr/>
          </p:nvSpPr>
          <p:spPr>
            <a:xfrm>
              <a:off x="2506663" y="285750"/>
              <a:ext cx="90488" cy="2493963"/>
            </a:xfrm>
            <a:custGeom>
              <a:rect b="b" l="l" r="r" t="t"/>
              <a:pathLst>
                <a:path extrusionOk="0" h="635" w="23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3"/>
            <p:cNvSpPr/>
            <p:nvPr/>
          </p:nvSpPr>
          <p:spPr>
            <a:xfrm>
              <a:off x="2554288" y="2598738"/>
              <a:ext cx="66675" cy="420688"/>
            </a:xfrm>
            <a:custGeom>
              <a:rect b="b" l="l" r="r" t="t"/>
              <a:pathLst>
                <a:path extrusionOk="0" h="107" w="1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3"/>
            <p:cNvSpPr/>
            <p:nvPr/>
          </p:nvSpPr>
          <p:spPr>
            <a:xfrm>
              <a:off x="3143251" y="4757738"/>
              <a:ext cx="161925" cy="873125"/>
            </a:xfrm>
            <a:custGeom>
              <a:rect b="b" l="l" r="r" t="t"/>
              <a:pathLst>
                <a:path extrusionOk="0" h="222" w="41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3148013" y="1282700"/>
              <a:ext cx="1768475" cy="3448050"/>
            </a:xfrm>
            <a:custGeom>
              <a:rect b="b" l="l" r="r" t="t"/>
              <a:pathLst>
                <a:path extrusionOk="0" h="878" w="45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3273426" y="5653088"/>
              <a:ext cx="138113" cy="287338"/>
            </a:xfrm>
            <a:custGeom>
              <a:rect b="b" l="l" r="r" t="t"/>
              <a:pathLst>
                <a:path extrusionOk="0" h="73" w="35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3143251" y="4656138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>
              <a:off x="3211513" y="5410200"/>
              <a:ext cx="203200" cy="530225"/>
            </a:xfrm>
            <a:custGeom>
              <a:rect b="b" l="l" r="r" t="t"/>
              <a:pathLst>
                <a:path extrusionOk="0" h="135" w="52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" name="Google Shape;23;p3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3"/>
            <p:cNvSpPr/>
            <p:nvPr/>
          </p:nvSpPr>
          <p:spPr>
            <a:xfrm>
              <a:off x="6627813" y="194833"/>
              <a:ext cx="409575" cy="3646488"/>
            </a:xfrm>
            <a:custGeom>
              <a:rect b="b" l="l" r="r" t="t"/>
              <a:pathLst>
                <a:path extrusionOk="0" h="920" w="103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7061201" y="3771900"/>
              <a:ext cx="350838" cy="1309688"/>
            </a:xfrm>
            <a:custGeom>
              <a:rect b="b" l="l" r="r" t="t"/>
              <a:pathLst>
                <a:path extrusionOk="0" h="330" w="88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7439026" y="5053013"/>
              <a:ext cx="357188" cy="820738"/>
            </a:xfrm>
            <a:custGeom>
              <a:rect b="b" l="l" r="r" t="t"/>
              <a:pathLst>
                <a:path extrusionOk="0" h="207" w="9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7037388" y="3811588"/>
              <a:ext cx="457200" cy="1852613"/>
            </a:xfrm>
            <a:custGeom>
              <a:rect b="b" l="l" r="r" t="t"/>
              <a:pathLst>
                <a:path extrusionOk="0" h="467" w="115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6992938" y="1263650"/>
              <a:ext cx="144463" cy="2508250"/>
            </a:xfrm>
            <a:custGeom>
              <a:rect b="b" l="l" r="r" t="t"/>
              <a:pathLst>
                <a:path extrusionOk="0" h="633" w="36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7526338" y="5640388"/>
              <a:ext cx="111125" cy="233363"/>
            </a:xfrm>
            <a:custGeom>
              <a:rect b="b" l="l" r="r" t="t"/>
              <a:pathLst>
                <a:path extrusionOk="0" h="59" w="28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021513" y="3598863"/>
              <a:ext cx="68263" cy="423863"/>
            </a:xfrm>
            <a:custGeom>
              <a:rect b="b" l="l" r="r" t="t"/>
              <a:pathLst>
                <a:path extrusionOk="0" h="107" w="1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7412038" y="2801938"/>
              <a:ext cx="1168400" cy="2251075"/>
            </a:xfrm>
            <a:custGeom>
              <a:rect b="b" l="l" r="r" t="t"/>
              <a:pathLst>
                <a:path extrusionOk="0" h="568" w="294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7494588" y="5664200"/>
              <a:ext cx="100013" cy="209550"/>
            </a:xfrm>
            <a:custGeom>
              <a:rect b="b" l="l" r="r" t="t"/>
              <a:pathLst>
                <a:path extrusionOk="0" h="53" w="25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7412038" y="5081588"/>
              <a:ext cx="114300" cy="558800"/>
            </a:xfrm>
            <a:custGeom>
              <a:rect b="b" l="l" r="r" t="t"/>
              <a:pathLst>
                <a:path extrusionOk="0" h="141" w="29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7412038" y="4978400"/>
              <a:ext cx="31750" cy="188913"/>
            </a:xfrm>
            <a:custGeom>
              <a:rect b="b" l="l" r="r" t="t"/>
              <a:pathLst>
                <a:path extrusionOk="0" h="48" w="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>
              <a:off x="7439026" y="5434013"/>
              <a:ext cx="174625" cy="439738"/>
            </a:xfrm>
            <a:custGeom>
              <a:rect b="b" l="l" r="r" t="t"/>
              <a:pathLst>
                <a:path extrusionOk="0" h="111" w="44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3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3"/>
          <p:cNvSpPr txBox="1"/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b="0" i="0" sz="3600" u="none" cap="none" strike="noStrik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8" name="Google Shape;38;p3"/>
          <p:cNvSpPr txBox="1"/>
          <p:nvPr>
            <p:ph idx="1" type="body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b="0" i="0" sz="18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b="0" i="0" sz="16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b="0" i="0" sz="14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b="0" i="0" sz="1200" u="none" cap="none" strike="noStrik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0" type="dt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0" name="Google Shape;40;p3"/>
          <p:cNvSpPr txBox="1"/>
          <p:nvPr>
            <p:ph idx="11" type="ftr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41" name="Google Shape;41;p3"/>
          <p:cNvSpPr txBox="1"/>
          <p:nvPr>
            <p:ph idx="12" type="sldNum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1"/>
          <p:cNvSpPr txBox="1"/>
          <p:nvPr>
            <p:ph type="title"/>
          </p:nvPr>
        </p:nvSpPr>
        <p:spPr>
          <a:xfrm>
            <a:off x="457199" y="914400"/>
            <a:ext cx="11174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9" name="Google Shape;169;p21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0" name="Google Shape;170;p2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/>
          <p:nvPr>
            <p:ph type="title"/>
          </p:nvPr>
        </p:nvSpPr>
        <p:spPr>
          <a:xfrm>
            <a:off x="457199" y="914400"/>
            <a:ext cx="11174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03" name="Google Shape;203;p27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04" name="Google Shape;204;p27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05" name="Google Shape;205;p27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457199" y="914400"/>
            <a:ext cx="11174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28" name="Google Shape;228;p30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29" name="Google Shape;229;p30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30" name="Google Shape;230;p30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457199" y="914400"/>
            <a:ext cx="11174700" cy="90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Quattrocento Sans"/>
              <a:buNone/>
              <a:defRPr b="0" i="0" sz="3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51" name="Google Shape;251;p33"/>
          <p:cNvSpPr txBox="1"/>
          <p:nvPr>
            <p:ph idx="10" type="dt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52" name="Google Shape;252;p33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253" name="Google Shape;253;p33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9" r:id="rId1"/>
    <p:sldLayoutId id="214748368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112">
          <p15:clr>
            <a:srgbClr val="F26B43"/>
          </p15:clr>
        </p15:guide>
        <p15:guide id="2" pos="2568">
          <p15:clr>
            <a:srgbClr val="F26B43"/>
          </p15:clr>
        </p15:guide>
        <p15:guide id="3" pos="288">
          <p15:clr>
            <a:srgbClr val="5ACBF0"/>
          </p15:clr>
        </p15:guide>
        <p15:guide id="4" pos="7392">
          <p15:clr>
            <a:srgbClr val="5ACBF0"/>
          </p15:clr>
        </p15:guide>
        <p15:guide id="5" orient="horz" pos="576">
          <p15:clr>
            <a:srgbClr val="5ACBF0"/>
          </p15:clr>
        </p15:guide>
        <p15:guide id="6" orient="horz" pos="3744">
          <p15:clr>
            <a:srgbClr val="5ACBF0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hyperlink" Target="mailto:sobia.iftikhar@nu.edu.p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9" Type="http://schemas.openxmlformats.org/officeDocument/2006/relationships/image" Target="../media/image1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11.png"/><Relationship Id="rId8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bstract image of curvy lines" id="277" name="Google Shape;277;p1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" l="0" r="0" t="2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rgbClr val="595959"/>
          </a:solidFill>
          <a:ln>
            <a:noFill/>
          </a:ln>
        </p:spPr>
      </p:pic>
      <p:sp>
        <p:nvSpPr>
          <p:cNvPr id="278" name="Google Shape;278;p1"/>
          <p:cNvSpPr txBox="1"/>
          <p:nvPr>
            <p:ph type="title"/>
          </p:nvPr>
        </p:nvSpPr>
        <p:spPr>
          <a:xfrm>
            <a:off x="457200" y="4515034"/>
            <a:ext cx="6581554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7777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entury Gothic"/>
              <a:buNone/>
            </a:pPr>
            <a:r>
              <a:rPr lang="en-US">
                <a:solidFill>
                  <a:schemeClr val="dk1"/>
                </a:solidFill>
              </a:rPr>
              <a:t>DATA STRUCTURE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WEEK TWELVE</a:t>
            </a:r>
            <a:endParaRPr/>
          </a:p>
        </p:txBody>
      </p:sp>
      <p:sp>
        <p:nvSpPr>
          <p:cNvPr id="279" name="Google Shape;279;p1"/>
          <p:cNvSpPr txBox="1"/>
          <p:nvPr/>
        </p:nvSpPr>
        <p:spPr>
          <a:xfrm>
            <a:off x="7853082" y="5375646"/>
            <a:ext cx="409877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 Details: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 </a:t>
            </a:r>
            <a:r>
              <a:rPr b="0" i="0" lang="en-US" sz="1800" u="sng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sobia.iftikhar@nu.edu.pk</a:t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GCR: 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Century Gothic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"/>
          <p:cNvSpPr txBox="1"/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285" name="Google Shape;285;p2"/>
          <p:cNvSpPr txBox="1"/>
          <p:nvPr>
            <p:ph idx="1" type="body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Binary Tree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Full Binary Tree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Full Binary Tree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Perfect Binary Tree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Complete Binary Tree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Balance Binary tree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Binary Search Tree</a:t>
            </a:r>
            <a:endParaRPr/>
          </a:p>
          <a:p>
            <a:pPr indent="-228600" lvl="0" marL="34290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AVL (Adelson-Velskii and Landis)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4f595af428_0_1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Balance Binary Tree</a:t>
            </a:r>
            <a:endParaRPr/>
          </a:p>
        </p:txBody>
      </p:sp>
      <p:pic>
        <p:nvPicPr>
          <p:cNvPr id="292" name="Google Shape;292;g14f595af428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025" y="3060650"/>
            <a:ext cx="4704300" cy="337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g14f595af428_0_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7175" y="2362210"/>
            <a:ext cx="5005725" cy="4359825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g14f595af428_0_1"/>
          <p:cNvSpPr txBox="1"/>
          <p:nvPr/>
        </p:nvSpPr>
        <p:spPr>
          <a:xfrm>
            <a:off x="2102025" y="1561850"/>
            <a:ext cx="9402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balanced binary tree, also referred to as a height-balanced binary tree, is defined as a binary tree in which the height of the left and right subtree of any node differ by not more than 1.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14f595af428_0_13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Balance Binary Tree</a:t>
            </a:r>
            <a:endParaRPr/>
          </a:p>
        </p:txBody>
      </p:sp>
      <p:pic>
        <p:nvPicPr>
          <p:cNvPr id="301" name="Google Shape;301;g14f595af428_0_13"/>
          <p:cNvPicPr preferRelativeResize="0"/>
          <p:nvPr/>
        </p:nvPicPr>
        <p:blipFill rotWithShape="1">
          <a:blip r:embed="rId3">
            <a:alphaModFix/>
          </a:blip>
          <a:srcRect b="0" l="7140" r="8257" t="26438"/>
          <a:stretch/>
        </p:blipFill>
        <p:spPr>
          <a:xfrm>
            <a:off x="2577425" y="1569950"/>
            <a:ext cx="8942800" cy="43736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4f595af428_0_20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Why we need a balanced binary tree</a:t>
            </a:r>
            <a:endParaRPr/>
          </a:p>
        </p:txBody>
      </p:sp>
      <p:pic>
        <p:nvPicPr>
          <p:cNvPr id="308" name="Google Shape;308;g14f595af428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6566" y="2153466"/>
            <a:ext cx="4640275" cy="300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g14f595af428_0_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2641" y="1611285"/>
            <a:ext cx="91440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g14f595af428_0_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5466" y="2272035"/>
            <a:ext cx="97155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14f595af428_0_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038791" y="2984185"/>
            <a:ext cx="8191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14f595af428_0_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23075" y="3725691"/>
            <a:ext cx="80962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g14f595af428_0_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263250" y="4468641"/>
            <a:ext cx="742950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14f595af428_0_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896600" y="5238741"/>
            <a:ext cx="838200" cy="59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4f595af428_0_33"/>
          <p:cNvSpPr txBox="1"/>
          <p:nvPr>
            <p:ph type="title"/>
          </p:nvPr>
        </p:nvSpPr>
        <p:spPr>
          <a:xfrm>
            <a:off x="2592925" y="624110"/>
            <a:ext cx="8911800" cy="1281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AVL TREE</a:t>
            </a:r>
            <a:endParaRPr/>
          </a:p>
        </p:txBody>
      </p:sp>
      <p:sp>
        <p:nvSpPr>
          <p:cNvPr id="321" name="Google Shape;321;g14f595af428_0_33"/>
          <p:cNvSpPr txBox="1"/>
          <p:nvPr>
            <p:ph idx="1" type="body"/>
          </p:nvPr>
        </p:nvSpPr>
        <p:spPr>
          <a:xfrm>
            <a:off x="2589212" y="2133600"/>
            <a:ext cx="8915400" cy="3777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AVL tree is a self-balancing Binary Search Tree (BST) where the difference between heights of left and right subtrees cannot be more than one for all nodes.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Avl operation 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Insert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Delete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	Right Right Rotation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Left Left Rotation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Right Left Rotation</a:t>
            </a:r>
            <a:endParaRPr/>
          </a:p>
          <a:p>
            <a:pPr indent="45720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Left Right Rotation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ellspring">
  <a:themeElements>
    <a:clrScheme name="Wellspring">
      <a:dk1>
        <a:srgbClr val="000000"/>
      </a:dk1>
      <a:lt1>
        <a:srgbClr val="FFFFFF"/>
      </a:lt1>
      <a:dk2>
        <a:srgbClr val="A1CAC9"/>
      </a:dk2>
      <a:lt2>
        <a:srgbClr val="48996B"/>
      </a:lt2>
      <a:accent1>
        <a:srgbClr val="759F51"/>
      </a:accent1>
      <a:accent2>
        <a:srgbClr val="436A2F"/>
      </a:accent2>
      <a:accent3>
        <a:srgbClr val="CFBF54"/>
      </a:accent3>
      <a:accent4>
        <a:srgbClr val="B3832F"/>
      </a:accent4>
      <a:accent5>
        <a:srgbClr val="8C5896"/>
      </a:accent5>
      <a:accent6>
        <a:srgbClr val="6667A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tar of the show">
  <a:themeElements>
    <a:clrScheme name="Star of the show">
      <a:dk1>
        <a:srgbClr val="000000"/>
      </a:dk1>
      <a:lt1>
        <a:srgbClr val="FFFFFF"/>
      </a:lt1>
      <a:dk2>
        <a:srgbClr val="29282D"/>
      </a:dk2>
      <a:lt2>
        <a:srgbClr val="625C60"/>
      </a:lt2>
      <a:accent1>
        <a:srgbClr val="7C6560"/>
      </a:accent1>
      <a:accent2>
        <a:srgbClr val="AEA392"/>
      </a:accent2>
      <a:accent3>
        <a:srgbClr val="DBD4D0"/>
      </a:accent3>
      <a:accent4>
        <a:srgbClr val="8E7961"/>
      </a:accent4>
      <a:accent5>
        <a:srgbClr val="F0EDE8"/>
      </a:accent5>
      <a:accent6>
        <a:srgbClr val="6667AB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Balancing Act">
  <a:themeElements>
    <a:clrScheme name="Balancing Act">
      <a:dk1>
        <a:srgbClr val="000000"/>
      </a:dk1>
      <a:lt1>
        <a:srgbClr val="FFFFFF"/>
      </a:lt1>
      <a:dk2>
        <a:srgbClr val="8A4C5D"/>
      </a:dk2>
      <a:lt2>
        <a:srgbClr val="9E838E"/>
      </a:lt2>
      <a:accent1>
        <a:srgbClr val="C6ADB0"/>
      </a:accent1>
      <a:accent2>
        <a:srgbClr val="E3C0BF"/>
      </a:accent2>
      <a:accent3>
        <a:srgbClr val="D4937F"/>
      </a:accent3>
      <a:accent4>
        <a:srgbClr val="CCB87E"/>
      </a:accent4>
      <a:accent5>
        <a:srgbClr val="6667AB"/>
      </a:accent5>
      <a:accent6>
        <a:srgbClr val="86A094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Amusements">
  <a:themeElements>
    <a:clrScheme name="Amusements">
      <a:dk1>
        <a:srgbClr val="000000"/>
      </a:dk1>
      <a:lt1>
        <a:srgbClr val="FFFFFF"/>
      </a:lt1>
      <a:dk2>
        <a:srgbClr val="D77E6F"/>
      </a:dk2>
      <a:lt2>
        <a:srgbClr val="6667AB"/>
      </a:lt2>
      <a:accent1>
        <a:srgbClr val="B38F6A"/>
      </a:accent1>
      <a:accent2>
        <a:srgbClr val="D75078"/>
      </a:accent2>
      <a:accent3>
        <a:srgbClr val="E288B6"/>
      </a:accent3>
      <a:accent4>
        <a:srgbClr val="E9445D"/>
      </a:accent4>
      <a:accent5>
        <a:srgbClr val="EEC272"/>
      </a:accent5>
      <a:accent6>
        <a:srgbClr val="85A0A9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2022-08-20T15:18:01Z</dcterms:created>
  <dc:creator>sobia iftikhar</dc:creator>
</cp:coreProperties>
</file>