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200B-EF24-41B9-B3FA-579789F0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1AED4-73E4-4701-90E8-C90FFDCB7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062F-5662-4E8F-B830-5909C92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656E-7C22-48A3-A47F-7862B9B2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23FD-CA11-4976-A68E-EFE7300F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02EB-6BAA-44D1-A812-E1618D91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50F5-31FB-42B5-9692-31E3736E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7CDE-8F66-48F7-A73D-2801AE01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CB5A-0F25-47E9-AF4A-48C65C6E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2D92-7762-4FAA-98BC-285A0098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6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F29DB-83DA-4478-AEF4-9D7BF004E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38374-B60A-4776-84E6-014115E7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8D41-44C8-4C5E-8DD9-4D57CD7B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ECFB-256E-4449-B619-FFDD915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0C51-6714-4F65-A105-B6A8E63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EFB4-D5E6-451E-99F4-2E485A1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C72F-B5B7-435A-970C-324C8F1E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54EB-6A87-4CD8-8AD6-B1F517B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7EB3-F47A-4C16-9257-D679AA9A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F57F-8501-49DE-9085-F5842F5F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F737-CFF3-4F08-8BF1-59DA643B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C18F-A13F-4FA5-8BB6-D28DCA0F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6356-CCAE-4371-A1A6-9F851532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F7B2-D823-4B20-9C91-5FDB2CC8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C6BA-33AC-407C-AE26-6C37D41C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CACF-149B-44C7-B0B7-6452A427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36DA-19C8-4DAE-8842-D85B13F5C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625D-F268-4498-8DB7-D75B95D4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54917-1974-44BA-A1BD-7C9A5896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4087A-323F-42D8-9769-A23ECABF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8949-4FA2-48A8-A5AE-4D67D8A3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FC4-34BB-4468-8154-9B6E8159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537F-1D07-4AA9-BB2F-22D20416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9128-8176-4BEB-8D69-55462E09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A9D83-ECF1-4956-95D6-84145C2AB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E117F-7D90-4B25-A21E-54428DD8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54210-36C9-42FE-A785-66946691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21A14-C617-4E17-BB7C-C20D92EB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D634E-A9D6-4CEE-A3E2-DAA923A4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E8BB-4B81-4915-B82A-679847E5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D3B64-6984-49E3-B41A-2258377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3096-1983-43CD-8926-38C8E0EA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49E14-2ADF-445B-9FA1-D6E4DA6D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D8ED0-5643-4673-816F-ACFBBA1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50A32-33C6-4BA4-97B3-904360B3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08CF7-F427-471D-A58A-6A1C8073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1A01-A024-47DA-AF65-53DF9A5D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FA91-A30C-45A6-B78D-F4A10F4A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5455-2DE3-4E2A-91AC-6B413A73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51C3-167C-4EE1-8FD1-29CBF4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AB19-1830-46CE-BD84-840455D1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2CF7-0EDE-4530-A162-81D459BF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BC26-147C-4A2C-ADCE-262914F4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57578-1077-476E-860A-F6570976C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6A0FE-DD8C-41A1-874F-F07604D1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A9D6-9E45-4BF3-9145-F0E56FB1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A7BF6-29B5-4B9D-A1CB-F000065D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3D1F-B2D3-4582-9166-B3CD19A5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4948A-278B-4A62-9971-351189A7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FDCFF-12CA-499B-A64D-3B2E82F40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1900-D436-45B3-A698-A0F30DCC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49A8-B51D-4CB7-A9CE-0851AAE80CE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7139-DA7D-4557-894B-52F62A82D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755D-28D0-4A24-875E-4BE51E36B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D4D4-7868-4D77-9BF3-F8E6FBCF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F8CC6-B13B-46FF-9DFE-BE7FECE53438}"/>
              </a:ext>
            </a:extLst>
          </p:cNvPr>
          <p:cNvSpPr txBox="1"/>
          <p:nvPr/>
        </p:nvSpPr>
        <p:spPr>
          <a:xfrm>
            <a:off x="1" y="384887"/>
            <a:ext cx="121767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itchFamily="34" charset="0"/>
              </a:rPr>
              <a:t>Class timetable presentation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5CF164-3343-4728-A601-54A4AD302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32217"/>
              </p:ext>
            </p:extLst>
          </p:nvPr>
        </p:nvGraphicFramePr>
        <p:xfrm>
          <a:off x="1048990" y="1216288"/>
          <a:ext cx="10094021" cy="514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03">
                  <a:extLst>
                    <a:ext uri="{9D8B030D-6E8A-4147-A177-3AD203B41FA5}">
                      <a16:colId xmlns:a16="http://schemas.microsoft.com/office/drawing/2014/main" val="821552772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1590816734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1593162769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1128051629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2996828229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2625555243"/>
                    </a:ext>
                  </a:extLst>
                </a:gridCol>
                <a:gridCol w="1442003">
                  <a:extLst>
                    <a:ext uri="{9D8B030D-6E8A-4147-A177-3AD203B41FA5}">
                      <a16:colId xmlns:a16="http://schemas.microsoft.com/office/drawing/2014/main" val="1106283981"/>
                    </a:ext>
                  </a:extLst>
                </a:gridCol>
              </a:tblGrid>
              <a:tr h="52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Monday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Tuesday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Wednesday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Thursday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Friday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Saturday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cs typeface="Arial" pitchFamily="34" charset="0"/>
                        </a:rPr>
                        <a:t>Sunday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40727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10:00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10:00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10:00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10:00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10:00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26851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27782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02347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9768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1:00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0406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55087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2:00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2:00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8559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8143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3:00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3:00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416507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83053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4:00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4:00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69423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034304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5:00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 Pro Cond" panose="02040506050405020303" pitchFamily="18" charset="0"/>
                        </a:rPr>
                        <a:t>5:00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pm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4357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History 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2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n 1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m10404</cp:lastModifiedBy>
  <cp:revision>5</cp:revision>
  <dcterms:created xsi:type="dcterms:W3CDTF">2021-04-17T05:00:35Z</dcterms:created>
  <dcterms:modified xsi:type="dcterms:W3CDTF">2021-04-19T03:58:34Z</dcterms:modified>
</cp:coreProperties>
</file>