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rkeles/Music-Player" TargetMode="External"/><Relationship Id="rId1" Type="http://schemas.openxmlformats.org/officeDocument/2006/relationships/hyperlink" Target="https://github.com/TahaMuslu/Mp3Player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rkeles/Music-Player" TargetMode="External"/><Relationship Id="rId1" Type="http://schemas.openxmlformats.org/officeDocument/2006/relationships/hyperlink" Target="https://github.com/TahaMuslu/Mp3Play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31E4-BDE4-4608-9707-00A79A14BA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0A432C-B64A-4FA3-880A-890EDAB1FED7}">
      <dgm:prSet/>
      <dgm:spPr/>
      <dgm:t>
        <a:bodyPr/>
        <a:lstStyle/>
        <a:p>
          <a:r>
            <a:rPr lang="tr-TR"/>
            <a:t>Projemizde kullanıcıların kayıt olup hesaplarına giriş yaptığı, ve dinleme listesine ekledikleri şarkıları dinleyebildikleri bir uygulama oluşturmayı amaçladık. </a:t>
          </a:r>
          <a:endParaRPr lang="en-US"/>
        </a:p>
      </dgm:t>
    </dgm:pt>
    <dgm:pt modelId="{743E384A-CCFC-4993-9D85-988B6C992D88}" type="parTrans" cxnId="{9EF1B0B2-766B-4E72-A34A-2CEE5143F9DE}">
      <dgm:prSet/>
      <dgm:spPr/>
      <dgm:t>
        <a:bodyPr/>
        <a:lstStyle/>
        <a:p>
          <a:endParaRPr lang="en-US"/>
        </a:p>
      </dgm:t>
    </dgm:pt>
    <dgm:pt modelId="{7C504F0E-BDD4-4021-B6BE-274D2F4A25DA}" type="sibTrans" cxnId="{9EF1B0B2-766B-4E72-A34A-2CEE5143F9DE}">
      <dgm:prSet/>
      <dgm:spPr/>
      <dgm:t>
        <a:bodyPr/>
        <a:lstStyle/>
        <a:p>
          <a:endParaRPr lang="en-US"/>
        </a:p>
      </dgm:t>
    </dgm:pt>
    <dgm:pt modelId="{E738F64F-2DF6-4BEB-8FEC-242B09FA5CF7}">
      <dgm:prSet/>
      <dgm:spPr/>
      <dgm:t>
        <a:bodyPr/>
        <a:lstStyle/>
        <a:p>
          <a:r>
            <a:rPr lang="tr-TR"/>
            <a:t>Oluşturduğumuz arayüz ile birlikte uygulamanın tasarımını daha estetik ve göze hoş gelir şekilde oluşturmaya özen gösterdik. </a:t>
          </a:r>
          <a:endParaRPr lang="en-US"/>
        </a:p>
      </dgm:t>
    </dgm:pt>
    <dgm:pt modelId="{E1AFAB6A-11F6-4A20-84B1-4376F72CBC26}" type="parTrans" cxnId="{9BDAC66C-6E3D-4947-886D-48816F12A144}">
      <dgm:prSet/>
      <dgm:spPr/>
      <dgm:t>
        <a:bodyPr/>
        <a:lstStyle/>
        <a:p>
          <a:endParaRPr lang="en-US"/>
        </a:p>
      </dgm:t>
    </dgm:pt>
    <dgm:pt modelId="{BCF67AA7-1C5E-4B4E-8B5E-9020551EFA2E}" type="sibTrans" cxnId="{9BDAC66C-6E3D-4947-886D-48816F12A144}">
      <dgm:prSet/>
      <dgm:spPr/>
      <dgm:t>
        <a:bodyPr/>
        <a:lstStyle/>
        <a:p>
          <a:endParaRPr lang="en-US"/>
        </a:p>
      </dgm:t>
    </dgm:pt>
    <dgm:pt modelId="{08965A27-42CA-430B-9633-76B717CB70C5}">
      <dgm:prSet/>
      <dgm:spPr/>
      <dgm:t>
        <a:bodyPr/>
        <a:lstStyle/>
        <a:p>
          <a:r>
            <a:rPr lang="tr-TR"/>
            <a:t>Kullanıcı bilgilerini ve şarkı bilgilerini tutmak için veritabanı kullandık.</a:t>
          </a:r>
          <a:endParaRPr lang="en-US"/>
        </a:p>
      </dgm:t>
    </dgm:pt>
    <dgm:pt modelId="{513046E9-A1AB-4E4B-8683-C66A2CF69D17}" type="parTrans" cxnId="{E0A50D54-94E8-42BF-96C5-A9D93EC0B9DD}">
      <dgm:prSet/>
      <dgm:spPr/>
      <dgm:t>
        <a:bodyPr/>
        <a:lstStyle/>
        <a:p>
          <a:endParaRPr lang="en-US"/>
        </a:p>
      </dgm:t>
    </dgm:pt>
    <dgm:pt modelId="{C96BEECB-F7D1-411C-BD60-BB491386DECB}" type="sibTrans" cxnId="{E0A50D54-94E8-42BF-96C5-A9D93EC0B9DD}">
      <dgm:prSet/>
      <dgm:spPr/>
      <dgm:t>
        <a:bodyPr/>
        <a:lstStyle/>
        <a:p>
          <a:endParaRPr lang="en-US"/>
        </a:p>
      </dgm:t>
    </dgm:pt>
    <dgm:pt modelId="{389449D3-51D5-4D65-A730-32CCDEB6B693}">
      <dgm:prSet/>
      <dgm:spPr/>
      <dgm:t>
        <a:bodyPr/>
        <a:lstStyle/>
        <a:p>
          <a:r>
            <a:rPr lang="tr-TR"/>
            <a:t>Şifremi unuttum butonu ekleyerek şifresini hatırlamayan kullanıcının E-Posta adresine anlık olarak şifresini gönderdik. </a:t>
          </a:r>
          <a:endParaRPr lang="en-US"/>
        </a:p>
      </dgm:t>
    </dgm:pt>
    <dgm:pt modelId="{B08428DE-889E-4E7C-A783-F1E136BFBE57}" type="parTrans" cxnId="{48D8A19C-479C-4F66-8D68-F1BDC89A24B5}">
      <dgm:prSet/>
      <dgm:spPr/>
      <dgm:t>
        <a:bodyPr/>
        <a:lstStyle/>
        <a:p>
          <a:endParaRPr lang="en-US"/>
        </a:p>
      </dgm:t>
    </dgm:pt>
    <dgm:pt modelId="{5BFDFFDD-5720-49E7-97C7-7A8C7DA1C300}" type="sibTrans" cxnId="{48D8A19C-479C-4F66-8D68-F1BDC89A24B5}">
      <dgm:prSet/>
      <dgm:spPr/>
      <dgm:t>
        <a:bodyPr/>
        <a:lstStyle/>
        <a:p>
          <a:endParaRPr lang="en-US"/>
        </a:p>
      </dgm:t>
    </dgm:pt>
    <dgm:pt modelId="{1C51614B-E8E0-4AB3-BDCD-93B5BB470411}">
      <dgm:prSet/>
      <dgm:spPr/>
      <dgm:t>
        <a:bodyPr/>
        <a:lstStyle/>
        <a:p>
          <a:r>
            <a:rPr lang="tr-TR"/>
            <a:t>Kullanıcının şarkı listesinde bulunan şarkılardan dilediğini favorisine ekleyip favori listesi oluşturmasını sağlamak amacıyla beğen-beğenme butonları ekledik.</a:t>
          </a:r>
          <a:endParaRPr lang="en-US"/>
        </a:p>
      </dgm:t>
    </dgm:pt>
    <dgm:pt modelId="{A451A395-FCC7-47D5-AFBF-2620859104E4}" type="parTrans" cxnId="{4F6A6519-782E-4F29-975F-B02EF84B793E}">
      <dgm:prSet/>
      <dgm:spPr/>
      <dgm:t>
        <a:bodyPr/>
        <a:lstStyle/>
        <a:p>
          <a:endParaRPr lang="en-US"/>
        </a:p>
      </dgm:t>
    </dgm:pt>
    <dgm:pt modelId="{1EFCF8A3-ADC0-45A9-ACDE-258397E7DC29}" type="sibTrans" cxnId="{4F6A6519-782E-4F29-975F-B02EF84B793E}">
      <dgm:prSet/>
      <dgm:spPr/>
      <dgm:t>
        <a:bodyPr/>
        <a:lstStyle/>
        <a:p>
          <a:endParaRPr lang="en-US"/>
        </a:p>
      </dgm:t>
    </dgm:pt>
    <dgm:pt modelId="{4C4D58B5-0F6C-4713-BF2D-9EB356ACB517}">
      <dgm:prSet/>
      <dgm:spPr/>
      <dgm:t>
        <a:bodyPr/>
        <a:lstStyle/>
        <a:p>
          <a:r>
            <a:rPr lang="tr-TR"/>
            <a:t>Şarkı ileri-geri sarma, ses arttırma-azaltma, şarkıyı durdurma-duraklatma gibi şarkı dinleme kalitesini arttıracak fonksiyonlar ekledik.</a:t>
          </a:r>
          <a:endParaRPr lang="en-US"/>
        </a:p>
      </dgm:t>
    </dgm:pt>
    <dgm:pt modelId="{B9CD15B0-A6A3-4160-A84B-8E9255F01F60}" type="parTrans" cxnId="{0BEB8C92-7311-473C-900A-F5129FDF920A}">
      <dgm:prSet/>
      <dgm:spPr/>
      <dgm:t>
        <a:bodyPr/>
        <a:lstStyle/>
        <a:p>
          <a:endParaRPr lang="en-US"/>
        </a:p>
      </dgm:t>
    </dgm:pt>
    <dgm:pt modelId="{6E3E9FA8-458F-4E49-998A-0D554C34018D}" type="sibTrans" cxnId="{0BEB8C92-7311-473C-900A-F5129FDF920A}">
      <dgm:prSet/>
      <dgm:spPr/>
      <dgm:t>
        <a:bodyPr/>
        <a:lstStyle/>
        <a:p>
          <a:endParaRPr lang="en-US"/>
        </a:p>
      </dgm:t>
    </dgm:pt>
    <dgm:pt modelId="{0F7E5409-A460-4CD1-95DC-FA9297EAD772}" type="pres">
      <dgm:prSet presAssocID="{05A231E4-BDE4-4608-9707-00A79A14BAF1}" presName="linear" presStyleCnt="0">
        <dgm:presLayoutVars>
          <dgm:animLvl val="lvl"/>
          <dgm:resizeHandles val="exact"/>
        </dgm:presLayoutVars>
      </dgm:prSet>
      <dgm:spPr/>
    </dgm:pt>
    <dgm:pt modelId="{3A44A14D-EC9D-4F32-8F9C-E7D4BD9195C8}" type="pres">
      <dgm:prSet presAssocID="{600A432C-B64A-4FA3-880A-890EDAB1FED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360DEA0-0D89-4A34-980A-5B295E745982}" type="pres">
      <dgm:prSet presAssocID="{7C504F0E-BDD4-4021-B6BE-274D2F4A25DA}" presName="spacer" presStyleCnt="0"/>
      <dgm:spPr/>
    </dgm:pt>
    <dgm:pt modelId="{47639E06-6DC1-42B4-9EB7-6724C66142C9}" type="pres">
      <dgm:prSet presAssocID="{E738F64F-2DF6-4BEB-8FEC-242B09FA5CF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F7E1C03-AC63-4CA9-AB41-3D55B100D408}" type="pres">
      <dgm:prSet presAssocID="{BCF67AA7-1C5E-4B4E-8B5E-9020551EFA2E}" presName="spacer" presStyleCnt="0"/>
      <dgm:spPr/>
    </dgm:pt>
    <dgm:pt modelId="{CDC7042E-91D2-47EE-86F0-9D4D91E94382}" type="pres">
      <dgm:prSet presAssocID="{08965A27-42CA-430B-9633-76B717CB70C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9EB5ED2-53F7-4275-A321-9E1E99C26A7B}" type="pres">
      <dgm:prSet presAssocID="{C96BEECB-F7D1-411C-BD60-BB491386DECB}" presName="spacer" presStyleCnt="0"/>
      <dgm:spPr/>
    </dgm:pt>
    <dgm:pt modelId="{2D73D5FD-8576-49FB-AC16-02E0D504CBAE}" type="pres">
      <dgm:prSet presAssocID="{389449D3-51D5-4D65-A730-32CCDEB6B6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A6FCFD3-CFFB-42EA-8668-BA3E20CAA311}" type="pres">
      <dgm:prSet presAssocID="{5BFDFFDD-5720-49E7-97C7-7A8C7DA1C300}" presName="spacer" presStyleCnt="0"/>
      <dgm:spPr/>
    </dgm:pt>
    <dgm:pt modelId="{05FAA466-1F9D-4948-8616-900289EA8099}" type="pres">
      <dgm:prSet presAssocID="{1C51614B-E8E0-4AB3-BDCD-93B5BB47041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1512722-58DB-47CE-9DEA-3A48A490DA07}" type="pres">
      <dgm:prSet presAssocID="{1EFCF8A3-ADC0-45A9-ACDE-258397E7DC29}" presName="spacer" presStyleCnt="0"/>
      <dgm:spPr/>
    </dgm:pt>
    <dgm:pt modelId="{4BB18C1B-F5D0-4F07-AE98-A7012CD15042}" type="pres">
      <dgm:prSet presAssocID="{4C4D58B5-0F6C-4713-BF2D-9EB356ACB51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3B3BC01-8C09-407C-9BC9-3EF6902B9532}" type="presOf" srcId="{4C4D58B5-0F6C-4713-BF2D-9EB356ACB517}" destId="{4BB18C1B-F5D0-4F07-AE98-A7012CD15042}" srcOrd="0" destOrd="0" presId="urn:microsoft.com/office/officeart/2005/8/layout/vList2"/>
    <dgm:cxn modelId="{4F6A6519-782E-4F29-975F-B02EF84B793E}" srcId="{05A231E4-BDE4-4608-9707-00A79A14BAF1}" destId="{1C51614B-E8E0-4AB3-BDCD-93B5BB470411}" srcOrd="4" destOrd="0" parTransId="{A451A395-FCC7-47D5-AFBF-2620859104E4}" sibTransId="{1EFCF8A3-ADC0-45A9-ACDE-258397E7DC29}"/>
    <dgm:cxn modelId="{D5ADB935-0604-4CA4-AA36-39DF1C950EDB}" type="presOf" srcId="{E738F64F-2DF6-4BEB-8FEC-242B09FA5CF7}" destId="{47639E06-6DC1-42B4-9EB7-6724C66142C9}" srcOrd="0" destOrd="0" presId="urn:microsoft.com/office/officeart/2005/8/layout/vList2"/>
    <dgm:cxn modelId="{5620C34B-F42D-4734-80FD-1E7469787DE0}" type="presOf" srcId="{600A432C-B64A-4FA3-880A-890EDAB1FED7}" destId="{3A44A14D-EC9D-4F32-8F9C-E7D4BD9195C8}" srcOrd="0" destOrd="0" presId="urn:microsoft.com/office/officeart/2005/8/layout/vList2"/>
    <dgm:cxn modelId="{9BDAC66C-6E3D-4947-886D-48816F12A144}" srcId="{05A231E4-BDE4-4608-9707-00A79A14BAF1}" destId="{E738F64F-2DF6-4BEB-8FEC-242B09FA5CF7}" srcOrd="1" destOrd="0" parTransId="{E1AFAB6A-11F6-4A20-84B1-4376F72CBC26}" sibTransId="{BCF67AA7-1C5E-4B4E-8B5E-9020551EFA2E}"/>
    <dgm:cxn modelId="{E0A50D54-94E8-42BF-96C5-A9D93EC0B9DD}" srcId="{05A231E4-BDE4-4608-9707-00A79A14BAF1}" destId="{08965A27-42CA-430B-9633-76B717CB70C5}" srcOrd="2" destOrd="0" parTransId="{513046E9-A1AB-4E4B-8683-C66A2CF69D17}" sibTransId="{C96BEECB-F7D1-411C-BD60-BB491386DECB}"/>
    <dgm:cxn modelId="{0BEB8C92-7311-473C-900A-F5129FDF920A}" srcId="{05A231E4-BDE4-4608-9707-00A79A14BAF1}" destId="{4C4D58B5-0F6C-4713-BF2D-9EB356ACB517}" srcOrd="5" destOrd="0" parTransId="{B9CD15B0-A6A3-4160-A84B-8E9255F01F60}" sibTransId="{6E3E9FA8-458F-4E49-998A-0D554C34018D}"/>
    <dgm:cxn modelId="{BB4F4F9B-7309-4076-BF09-DE3EC10998FD}" type="presOf" srcId="{389449D3-51D5-4D65-A730-32CCDEB6B693}" destId="{2D73D5FD-8576-49FB-AC16-02E0D504CBAE}" srcOrd="0" destOrd="0" presId="urn:microsoft.com/office/officeart/2005/8/layout/vList2"/>
    <dgm:cxn modelId="{48D8A19C-479C-4F66-8D68-F1BDC89A24B5}" srcId="{05A231E4-BDE4-4608-9707-00A79A14BAF1}" destId="{389449D3-51D5-4D65-A730-32CCDEB6B693}" srcOrd="3" destOrd="0" parTransId="{B08428DE-889E-4E7C-A783-F1E136BFBE57}" sibTransId="{5BFDFFDD-5720-49E7-97C7-7A8C7DA1C300}"/>
    <dgm:cxn modelId="{9EF1B0B2-766B-4E72-A34A-2CEE5143F9DE}" srcId="{05A231E4-BDE4-4608-9707-00A79A14BAF1}" destId="{600A432C-B64A-4FA3-880A-890EDAB1FED7}" srcOrd="0" destOrd="0" parTransId="{743E384A-CCFC-4993-9D85-988B6C992D88}" sibTransId="{7C504F0E-BDD4-4021-B6BE-274D2F4A25DA}"/>
    <dgm:cxn modelId="{0708BEC1-E284-439C-B479-5233BCCE297C}" type="presOf" srcId="{1C51614B-E8E0-4AB3-BDCD-93B5BB470411}" destId="{05FAA466-1F9D-4948-8616-900289EA8099}" srcOrd="0" destOrd="0" presId="urn:microsoft.com/office/officeart/2005/8/layout/vList2"/>
    <dgm:cxn modelId="{515228E0-827B-4765-AA05-8BF6627A7274}" type="presOf" srcId="{08965A27-42CA-430B-9633-76B717CB70C5}" destId="{CDC7042E-91D2-47EE-86F0-9D4D91E94382}" srcOrd="0" destOrd="0" presId="urn:microsoft.com/office/officeart/2005/8/layout/vList2"/>
    <dgm:cxn modelId="{3D2DFCF2-4F65-4CFE-9D16-19E0B27C728D}" type="presOf" srcId="{05A231E4-BDE4-4608-9707-00A79A14BAF1}" destId="{0F7E5409-A460-4CD1-95DC-FA9297EAD772}" srcOrd="0" destOrd="0" presId="urn:microsoft.com/office/officeart/2005/8/layout/vList2"/>
    <dgm:cxn modelId="{E517A4C1-BA53-42CD-951A-EE09A4B1719C}" type="presParOf" srcId="{0F7E5409-A460-4CD1-95DC-FA9297EAD772}" destId="{3A44A14D-EC9D-4F32-8F9C-E7D4BD9195C8}" srcOrd="0" destOrd="0" presId="urn:microsoft.com/office/officeart/2005/8/layout/vList2"/>
    <dgm:cxn modelId="{1377AEE0-D014-4843-9875-2957CB053CC9}" type="presParOf" srcId="{0F7E5409-A460-4CD1-95DC-FA9297EAD772}" destId="{E360DEA0-0D89-4A34-980A-5B295E745982}" srcOrd="1" destOrd="0" presId="urn:microsoft.com/office/officeart/2005/8/layout/vList2"/>
    <dgm:cxn modelId="{BACAC3D2-EE30-4430-9D97-E3B404A7587E}" type="presParOf" srcId="{0F7E5409-A460-4CD1-95DC-FA9297EAD772}" destId="{47639E06-6DC1-42B4-9EB7-6724C66142C9}" srcOrd="2" destOrd="0" presId="urn:microsoft.com/office/officeart/2005/8/layout/vList2"/>
    <dgm:cxn modelId="{EF2EF1AC-F21E-4B1B-9F86-AF343C9C2058}" type="presParOf" srcId="{0F7E5409-A460-4CD1-95DC-FA9297EAD772}" destId="{AF7E1C03-AC63-4CA9-AB41-3D55B100D408}" srcOrd="3" destOrd="0" presId="urn:microsoft.com/office/officeart/2005/8/layout/vList2"/>
    <dgm:cxn modelId="{F927F181-13D4-4EB8-82DD-DC4EA329352E}" type="presParOf" srcId="{0F7E5409-A460-4CD1-95DC-FA9297EAD772}" destId="{CDC7042E-91D2-47EE-86F0-9D4D91E94382}" srcOrd="4" destOrd="0" presId="urn:microsoft.com/office/officeart/2005/8/layout/vList2"/>
    <dgm:cxn modelId="{91EDA957-9133-4EE5-8946-408DB8B77DCF}" type="presParOf" srcId="{0F7E5409-A460-4CD1-95DC-FA9297EAD772}" destId="{49EB5ED2-53F7-4275-A321-9E1E99C26A7B}" srcOrd="5" destOrd="0" presId="urn:microsoft.com/office/officeart/2005/8/layout/vList2"/>
    <dgm:cxn modelId="{7ED19DAC-83CB-4257-A509-1E3464D5EE8E}" type="presParOf" srcId="{0F7E5409-A460-4CD1-95DC-FA9297EAD772}" destId="{2D73D5FD-8576-49FB-AC16-02E0D504CBAE}" srcOrd="6" destOrd="0" presId="urn:microsoft.com/office/officeart/2005/8/layout/vList2"/>
    <dgm:cxn modelId="{72435BF9-540A-4403-A0DD-02E68C2B9B4D}" type="presParOf" srcId="{0F7E5409-A460-4CD1-95DC-FA9297EAD772}" destId="{9A6FCFD3-CFFB-42EA-8668-BA3E20CAA311}" srcOrd="7" destOrd="0" presId="urn:microsoft.com/office/officeart/2005/8/layout/vList2"/>
    <dgm:cxn modelId="{7B867325-C541-4229-9C4C-76C253B7BB80}" type="presParOf" srcId="{0F7E5409-A460-4CD1-95DC-FA9297EAD772}" destId="{05FAA466-1F9D-4948-8616-900289EA8099}" srcOrd="8" destOrd="0" presId="urn:microsoft.com/office/officeart/2005/8/layout/vList2"/>
    <dgm:cxn modelId="{E91AE50C-3D21-4FBB-9DD8-B1B32770DDFC}" type="presParOf" srcId="{0F7E5409-A460-4CD1-95DC-FA9297EAD772}" destId="{E1512722-58DB-47CE-9DEA-3A48A490DA07}" srcOrd="9" destOrd="0" presId="urn:microsoft.com/office/officeart/2005/8/layout/vList2"/>
    <dgm:cxn modelId="{57E71D8F-7B5C-4D16-AE4A-A5D649B741CA}" type="presParOf" srcId="{0F7E5409-A460-4CD1-95DC-FA9297EAD772}" destId="{4BB18C1B-F5D0-4F07-AE98-A7012CD1504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F39EF-FC22-4D1A-BF2A-1A4EB35EBE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57CEA-AEEF-46CA-A6AE-D51EA547B1E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Sqlite3 (Veritabanı)</a:t>
          </a:r>
          <a:endParaRPr lang="en-US"/>
        </a:p>
      </dgm:t>
    </dgm:pt>
    <dgm:pt modelId="{4BE7EC85-6E8E-4D80-91D1-8E79AAFD5A16}" type="parTrans" cxnId="{E3F6A544-FF08-4D96-8988-C8E84CEEE8A2}">
      <dgm:prSet/>
      <dgm:spPr/>
      <dgm:t>
        <a:bodyPr/>
        <a:lstStyle/>
        <a:p>
          <a:endParaRPr lang="en-US"/>
        </a:p>
      </dgm:t>
    </dgm:pt>
    <dgm:pt modelId="{88280682-15EC-4F59-A394-E9019D42CA58}" type="sibTrans" cxnId="{E3F6A544-FF08-4D96-8988-C8E84CEEE8A2}">
      <dgm:prSet/>
      <dgm:spPr/>
      <dgm:t>
        <a:bodyPr/>
        <a:lstStyle/>
        <a:p>
          <a:endParaRPr lang="en-US"/>
        </a:p>
      </dgm:t>
    </dgm:pt>
    <dgm:pt modelId="{E5659A3A-3C19-4504-BD2B-A1868260FF7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Sys </a:t>
          </a:r>
          <a:endParaRPr lang="en-US"/>
        </a:p>
      </dgm:t>
    </dgm:pt>
    <dgm:pt modelId="{FA36BD4C-A8D9-4331-A099-C941339185B0}" type="parTrans" cxnId="{6F66F86F-2876-4657-9562-7B6B49C2ADF7}">
      <dgm:prSet/>
      <dgm:spPr/>
      <dgm:t>
        <a:bodyPr/>
        <a:lstStyle/>
        <a:p>
          <a:endParaRPr lang="en-US"/>
        </a:p>
      </dgm:t>
    </dgm:pt>
    <dgm:pt modelId="{9A3A9445-7050-4E7E-A1F7-F166F867991A}" type="sibTrans" cxnId="{6F66F86F-2876-4657-9562-7B6B49C2ADF7}">
      <dgm:prSet/>
      <dgm:spPr/>
      <dgm:t>
        <a:bodyPr/>
        <a:lstStyle/>
        <a:p>
          <a:endParaRPr lang="en-US"/>
        </a:p>
      </dgm:t>
    </dgm:pt>
    <dgm:pt modelId="{4260B228-4BCD-4E7F-AFB2-D72D34D014BA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Os</a:t>
          </a:r>
          <a:endParaRPr lang="en-US" dirty="0"/>
        </a:p>
      </dgm:t>
    </dgm:pt>
    <dgm:pt modelId="{8F211961-CF3F-4EFD-8807-AF7AAF1A49C1}" type="parTrans" cxnId="{8F9F2AD9-CB22-47DC-933B-88896AA974EF}">
      <dgm:prSet/>
      <dgm:spPr/>
      <dgm:t>
        <a:bodyPr/>
        <a:lstStyle/>
        <a:p>
          <a:endParaRPr lang="en-US"/>
        </a:p>
      </dgm:t>
    </dgm:pt>
    <dgm:pt modelId="{787A4084-91C9-4041-8246-0F52893C1155}" type="sibTrans" cxnId="{8F9F2AD9-CB22-47DC-933B-88896AA974EF}">
      <dgm:prSet/>
      <dgm:spPr/>
      <dgm:t>
        <a:bodyPr/>
        <a:lstStyle/>
        <a:p>
          <a:endParaRPr lang="en-US"/>
        </a:p>
      </dgm:t>
    </dgm:pt>
    <dgm:pt modelId="{41D675B1-5708-4C52-A9F8-A55818F7BE3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Re (Regex kullanımı)</a:t>
          </a:r>
          <a:endParaRPr lang="en-US"/>
        </a:p>
      </dgm:t>
    </dgm:pt>
    <dgm:pt modelId="{502A75B2-0C7C-4D64-98EE-F8939F330C19}" type="parTrans" cxnId="{EDF9F97F-1591-4D7D-9214-A73E525FD69E}">
      <dgm:prSet/>
      <dgm:spPr/>
      <dgm:t>
        <a:bodyPr/>
        <a:lstStyle/>
        <a:p>
          <a:endParaRPr lang="en-US"/>
        </a:p>
      </dgm:t>
    </dgm:pt>
    <dgm:pt modelId="{D8AA1BEA-12A5-461B-97AD-667C7E2B02E0}" type="sibTrans" cxnId="{EDF9F97F-1591-4D7D-9214-A73E525FD69E}">
      <dgm:prSet/>
      <dgm:spPr/>
      <dgm:t>
        <a:bodyPr/>
        <a:lstStyle/>
        <a:p>
          <a:endParaRPr lang="en-US"/>
        </a:p>
      </dgm:t>
    </dgm:pt>
    <dgm:pt modelId="{B4197476-4045-438E-8C5F-30B3245FD66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PyQt5 (Arayüz tasarımı)</a:t>
          </a:r>
          <a:endParaRPr lang="en-US"/>
        </a:p>
      </dgm:t>
    </dgm:pt>
    <dgm:pt modelId="{77144777-A302-45E6-87B2-555AF3AA69E7}" type="parTrans" cxnId="{515C583B-DBB8-45EE-AD30-D1B8E174D5F4}">
      <dgm:prSet/>
      <dgm:spPr/>
      <dgm:t>
        <a:bodyPr/>
        <a:lstStyle/>
        <a:p>
          <a:endParaRPr lang="en-US"/>
        </a:p>
      </dgm:t>
    </dgm:pt>
    <dgm:pt modelId="{5F51BBAF-A0FC-450B-8626-EC890585E289}" type="sibTrans" cxnId="{515C583B-DBB8-45EE-AD30-D1B8E174D5F4}">
      <dgm:prSet/>
      <dgm:spPr/>
      <dgm:t>
        <a:bodyPr/>
        <a:lstStyle/>
        <a:p>
          <a:endParaRPr lang="en-US"/>
        </a:p>
      </dgm:t>
    </dgm:pt>
    <dgm:pt modelId="{8155929C-3135-4F30-9EE9-2A588FDA44D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Smtplib (E-Mail gönderme)</a:t>
          </a:r>
          <a:endParaRPr lang="en-US"/>
        </a:p>
      </dgm:t>
    </dgm:pt>
    <dgm:pt modelId="{38121A5B-E3D6-499A-8AF5-C26404593B02}" type="parTrans" cxnId="{B9032B69-4B3B-4C08-B0AD-8D414BC870B7}">
      <dgm:prSet/>
      <dgm:spPr/>
      <dgm:t>
        <a:bodyPr/>
        <a:lstStyle/>
        <a:p>
          <a:endParaRPr lang="en-US"/>
        </a:p>
      </dgm:t>
    </dgm:pt>
    <dgm:pt modelId="{6E382557-ACD0-4DF0-83FA-CECCF53D8D4D}" type="sibTrans" cxnId="{B9032B69-4B3B-4C08-B0AD-8D414BC870B7}">
      <dgm:prSet/>
      <dgm:spPr/>
      <dgm:t>
        <a:bodyPr/>
        <a:lstStyle/>
        <a:p>
          <a:endParaRPr lang="en-US"/>
        </a:p>
      </dgm:t>
    </dgm:pt>
    <dgm:pt modelId="{6908958B-FF01-4934-A470-58BAB070128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MIMETEXT (E-Mail gönderme)</a:t>
          </a:r>
          <a:endParaRPr lang="en-US"/>
        </a:p>
      </dgm:t>
    </dgm:pt>
    <dgm:pt modelId="{AF66DA1C-C0EC-443E-897E-31728AD20EA6}" type="parTrans" cxnId="{F476C03F-2335-4062-B5C8-A0A02AF9BF77}">
      <dgm:prSet/>
      <dgm:spPr/>
      <dgm:t>
        <a:bodyPr/>
        <a:lstStyle/>
        <a:p>
          <a:endParaRPr lang="en-US"/>
        </a:p>
      </dgm:t>
    </dgm:pt>
    <dgm:pt modelId="{1ACD1A58-2F7F-45EB-9646-B2F276BAC8E2}" type="sibTrans" cxnId="{F476C03F-2335-4062-B5C8-A0A02AF9BF77}">
      <dgm:prSet/>
      <dgm:spPr/>
      <dgm:t>
        <a:bodyPr/>
        <a:lstStyle/>
        <a:p>
          <a:endParaRPr lang="en-US"/>
        </a:p>
      </dgm:t>
    </dgm:pt>
    <dgm:pt modelId="{A88C7F21-886C-4583-B5F4-BEB12AFDFC02}" type="pres">
      <dgm:prSet presAssocID="{BB9F39EF-FC22-4D1A-BF2A-1A4EB35EBE78}" presName="root" presStyleCnt="0">
        <dgm:presLayoutVars>
          <dgm:dir/>
          <dgm:resizeHandles val="exact"/>
        </dgm:presLayoutVars>
      </dgm:prSet>
      <dgm:spPr/>
    </dgm:pt>
    <dgm:pt modelId="{F936B5E5-5AC8-4E05-8105-3C4526E936BA}" type="pres">
      <dgm:prSet presAssocID="{5F657CEA-AEEF-46CA-A6AE-D51EA547B1E7}" presName="compNode" presStyleCnt="0"/>
      <dgm:spPr/>
    </dgm:pt>
    <dgm:pt modelId="{417942C8-18BA-43B6-870F-E5D496FEE95B}" type="pres">
      <dgm:prSet presAssocID="{5F657CEA-AEEF-46CA-A6AE-D51EA547B1E7}" presName="bgRect" presStyleLbl="bgShp" presStyleIdx="0" presStyleCnt="7"/>
      <dgm:spPr/>
    </dgm:pt>
    <dgm:pt modelId="{6F43F871-E738-4D3B-9E6D-8332453AD663}" type="pres">
      <dgm:prSet presAssocID="{5F657CEA-AEEF-46CA-A6AE-D51EA547B1E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4A0ED73C-B008-44F3-9BEA-031D2CBF534A}" type="pres">
      <dgm:prSet presAssocID="{5F657CEA-AEEF-46CA-A6AE-D51EA547B1E7}" presName="spaceRect" presStyleCnt="0"/>
      <dgm:spPr/>
    </dgm:pt>
    <dgm:pt modelId="{7035F690-B707-46FF-A760-7B5B355782A4}" type="pres">
      <dgm:prSet presAssocID="{5F657CEA-AEEF-46CA-A6AE-D51EA547B1E7}" presName="parTx" presStyleLbl="revTx" presStyleIdx="0" presStyleCnt="7">
        <dgm:presLayoutVars>
          <dgm:chMax val="0"/>
          <dgm:chPref val="0"/>
        </dgm:presLayoutVars>
      </dgm:prSet>
      <dgm:spPr/>
    </dgm:pt>
    <dgm:pt modelId="{679964C4-B6E8-4469-9822-A428681D03FF}" type="pres">
      <dgm:prSet presAssocID="{88280682-15EC-4F59-A394-E9019D42CA58}" presName="sibTrans" presStyleCnt="0"/>
      <dgm:spPr/>
    </dgm:pt>
    <dgm:pt modelId="{952E555A-A457-44D7-A2AD-718BB70CA18D}" type="pres">
      <dgm:prSet presAssocID="{E5659A3A-3C19-4504-BD2B-A1868260FF78}" presName="compNode" presStyleCnt="0"/>
      <dgm:spPr/>
    </dgm:pt>
    <dgm:pt modelId="{1170E346-9A45-43E9-9E29-93D161A5C2F8}" type="pres">
      <dgm:prSet presAssocID="{E5659A3A-3C19-4504-BD2B-A1868260FF78}" presName="bgRect" presStyleLbl="bgShp" presStyleIdx="1" presStyleCnt="7"/>
      <dgm:spPr/>
    </dgm:pt>
    <dgm:pt modelId="{5D9B05F0-FB8A-4D92-A971-AED1D5F32DB1}" type="pres">
      <dgm:prSet presAssocID="{E5659A3A-3C19-4504-BD2B-A1868260FF78}" presName="iconRect" presStyleLbl="node1" presStyleIdx="1" presStyleCnt="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ğne"/>
        </a:ext>
      </dgm:extLst>
    </dgm:pt>
    <dgm:pt modelId="{67494C05-5993-4104-BD5F-7FE898C8E2B1}" type="pres">
      <dgm:prSet presAssocID="{E5659A3A-3C19-4504-BD2B-A1868260FF78}" presName="spaceRect" presStyleCnt="0"/>
      <dgm:spPr/>
    </dgm:pt>
    <dgm:pt modelId="{785A2E33-BC89-4726-8CA6-9245111D13CC}" type="pres">
      <dgm:prSet presAssocID="{E5659A3A-3C19-4504-BD2B-A1868260FF78}" presName="parTx" presStyleLbl="revTx" presStyleIdx="1" presStyleCnt="7">
        <dgm:presLayoutVars>
          <dgm:chMax val="0"/>
          <dgm:chPref val="0"/>
        </dgm:presLayoutVars>
      </dgm:prSet>
      <dgm:spPr/>
    </dgm:pt>
    <dgm:pt modelId="{25D25158-6666-483B-AEDC-C5B50D5CDFA1}" type="pres">
      <dgm:prSet presAssocID="{9A3A9445-7050-4E7E-A1F7-F166F867991A}" presName="sibTrans" presStyleCnt="0"/>
      <dgm:spPr/>
    </dgm:pt>
    <dgm:pt modelId="{7573BCD3-6A46-4532-9B59-0F1BCE7B8028}" type="pres">
      <dgm:prSet presAssocID="{4260B228-4BCD-4E7F-AFB2-D72D34D014BA}" presName="compNode" presStyleCnt="0"/>
      <dgm:spPr/>
    </dgm:pt>
    <dgm:pt modelId="{CDE8502B-55B0-47DA-9844-4F6297BC4D08}" type="pres">
      <dgm:prSet presAssocID="{4260B228-4BCD-4E7F-AFB2-D72D34D014BA}" presName="bgRect" presStyleLbl="bgShp" presStyleIdx="2" presStyleCnt="7"/>
      <dgm:spPr/>
    </dgm:pt>
    <dgm:pt modelId="{187D73E1-8BC2-4F06-9098-35D75AC1C22A}" type="pres">
      <dgm:prSet presAssocID="{4260B228-4BCD-4E7F-AFB2-D72D34D014BA}" presName="iconRect" presStyleLbl="nod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züstü Bilgisayar"/>
        </a:ext>
      </dgm:extLst>
    </dgm:pt>
    <dgm:pt modelId="{10A472EE-5926-4AD7-915B-8475F0BAE156}" type="pres">
      <dgm:prSet presAssocID="{4260B228-4BCD-4E7F-AFB2-D72D34D014BA}" presName="spaceRect" presStyleCnt="0"/>
      <dgm:spPr/>
    </dgm:pt>
    <dgm:pt modelId="{1AE6BE87-4E53-43DC-96E1-24E6D10554B3}" type="pres">
      <dgm:prSet presAssocID="{4260B228-4BCD-4E7F-AFB2-D72D34D014BA}" presName="parTx" presStyleLbl="revTx" presStyleIdx="2" presStyleCnt="7">
        <dgm:presLayoutVars>
          <dgm:chMax val="0"/>
          <dgm:chPref val="0"/>
        </dgm:presLayoutVars>
      </dgm:prSet>
      <dgm:spPr/>
    </dgm:pt>
    <dgm:pt modelId="{5B55C27B-F60D-4F43-BFA9-B5A2DDE848C0}" type="pres">
      <dgm:prSet presAssocID="{787A4084-91C9-4041-8246-0F52893C1155}" presName="sibTrans" presStyleCnt="0"/>
      <dgm:spPr/>
    </dgm:pt>
    <dgm:pt modelId="{BAEFB663-9B47-451B-B781-7DD336F976E5}" type="pres">
      <dgm:prSet presAssocID="{41D675B1-5708-4C52-A9F8-A55818F7BE39}" presName="compNode" presStyleCnt="0"/>
      <dgm:spPr/>
    </dgm:pt>
    <dgm:pt modelId="{E21ADACD-3CEB-4D2C-8ABD-73222ED271E0}" type="pres">
      <dgm:prSet presAssocID="{41D675B1-5708-4C52-A9F8-A55818F7BE39}" presName="bgRect" presStyleLbl="bgShp" presStyleIdx="3" presStyleCnt="7"/>
      <dgm:spPr/>
    </dgm:pt>
    <dgm:pt modelId="{7449E9C6-9F93-4139-9130-5DA26CE54130}" type="pres">
      <dgm:prSet presAssocID="{41D675B1-5708-4C52-A9F8-A55818F7BE39}" presName="iconRect" presStyleLbl="node1" presStyleIdx="3" presStyleCnt="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Çöp"/>
        </a:ext>
      </dgm:extLst>
    </dgm:pt>
    <dgm:pt modelId="{9D32401D-E78E-4EED-BAE7-A1D1A73727D5}" type="pres">
      <dgm:prSet presAssocID="{41D675B1-5708-4C52-A9F8-A55818F7BE39}" presName="spaceRect" presStyleCnt="0"/>
      <dgm:spPr/>
    </dgm:pt>
    <dgm:pt modelId="{085967E2-47A4-42AA-9ECF-82CD116E681F}" type="pres">
      <dgm:prSet presAssocID="{41D675B1-5708-4C52-A9F8-A55818F7BE39}" presName="parTx" presStyleLbl="revTx" presStyleIdx="3" presStyleCnt="7">
        <dgm:presLayoutVars>
          <dgm:chMax val="0"/>
          <dgm:chPref val="0"/>
        </dgm:presLayoutVars>
      </dgm:prSet>
      <dgm:spPr/>
    </dgm:pt>
    <dgm:pt modelId="{22526B47-2DF0-41BF-B749-2FD5E0F60ABD}" type="pres">
      <dgm:prSet presAssocID="{D8AA1BEA-12A5-461B-97AD-667C7E2B02E0}" presName="sibTrans" presStyleCnt="0"/>
      <dgm:spPr/>
    </dgm:pt>
    <dgm:pt modelId="{44437CA7-A644-4415-91D8-1CB3350E20A3}" type="pres">
      <dgm:prSet presAssocID="{B4197476-4045-438E-8C5F-30B3245FD669}" presName="compNode" presStyleCnt="0"/>
      <dgm:spPr/>
    </dgm:pt>
    <dgm:pt modelId="{FB44BF44-E08E-4B12-96A0-E5F26FF8EFD8}" type="pres">
      <dgm:prSet presAssocID="{B4197476-4045-438E-8C5F-30B3245FD669}" presName="bgRect" presStyleLbl="bgShp" presStyleIdx="4" presStyleCnt="7"/>
      <dgm:spPr/>
    </dgm:pt>
    <dgm:pt modelId="{1D2BE1FA-1C39-451A-87BB-C916841E4461}" type="pres">
      <dgm:prSet presAssocID="{B4197476-4045-438E-8C5F-30B3245FD669}" presName="iconRect" presStyleLbl="nod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5EE22E4-0488-46F8-8851-0EB958F4269E}" type="pres">
      <dgm:prSet presAssocID="{B4197476-4045-438E-8C5F-30B3245FD669}" presName="spaceRect" presStyleCnt="0"/>
      <dgm:spPr/>
    </dgm:pt>
    <dgm:pt modelId="{993227E1-0296-40E2-84BF-FB2BC588DCED}" type="pres">
      <dgm:prSet presAssocID="{B4197476-4045-438E-8C5F-30B3245FD669}" presName="parTx" presStyleLbl="revTx" presStyleIdx="4" presStyleCnt="7">
        <dgm:presLayoutVars>
          <dgm:chMax val="0"/>
          <dgm:chPref val="0"/>
        </dgm:presLayoutVars>
      </dgm:prSet>
      <dgm:spPr/>
    </dgm:pt>
    <dgm:pt modelId="{09DA4D56-9516-44A3-B172-07EBB18FD298}" type="pres">
      <dgm:prSet presAssocID="{5F51BBAF-A0FC-450B-8626-EC890585E289}" presName="sibTrans" presStyleCnt="0"/>
      <dgm:spPr/>
    </dgm:pt>
    <dgm:pt modelId="{FBF5442B-9E5D-415F-B681-C1D726E4C0E1}" type="pres">
      <dgm:prSet presAssocID="{8155929C-3135-4F30-9EE9-2A588FDA44D7}" presName="compNode" presStyleCnt="0"/>
      <dgm:spPr/>
    </dgm:pt>
    <dgm:pt modelId="{05D1A1A6-8A35-47E5-BB9E-6BAAFB589ADF}" type="pres">
      <dgm:prSet presAssocID="{8155929C-3135-4F30-9EE9-2A588FDA44D7}" presName="bgRect" presStyleLbl="bgShp" presStyleIdx="5" presStyleCnt="7"/>
      <dgm:spPr/>
    </dgm:pt>
    <dgm:pt modelId="{BC00EF54-C014-4856-AE81-AD9E2FFBB13C}" type="pres">
      <dgm:prSet presAssocID="{8155929C-3135-4F30-9EE9-2A588FDA44D7}" presName="iconRect" presStyleLbl="node1" presStyleIdx="5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önder"/>
        </a:ext>
      </dgm:extLst>
    </dgm:pt>
    <dgm:pt modelId="{C64F9207-7D06-4510-AE31-F274F349E920}" type="pres">
      <dgm:prSet presAssocID="{8155929C-3135-4F30-9EE9-2A588FDA44D7}" presName="spaceRect" presStyleCnt="0"/>
      <dgm:spPr/>
    </dgm:pt>
    <dgm:pt modelId="{0269D645-AE23-4886-82D4-DDBD31C93851}" type="pres">
      <dgm:prSet presAssocID="{8155929C-3135-4F30-9EE9-2A588FDA44D7}" presName="parTx" presStyleLbl="revTx" presStyleIdx="5" presStyleCnt="7">
        <dgm:presLayoutVars>
          <dgm:chMax val="0"/>
          <dgm:chPref val="0"/>
        </dgm:presLayoutVars>
      </dgm:prSet>
      <dgm:spPr/>
    </dgm:pt>
    <dgm:pt modelId="{32B7152F-8E9F-4F22-AC3A-DE814DB12B44}" type="pres">
      <dgm:prSet presAssocID="{6E382557-ACD0-4DF0-83FA-CECCF53D8D4D}" presName="sibTrans" presStyleCnt="0"/>
      <dgm:spPr/>
    </dgm:pt>
    <dgm:pt modelId="{2A169B30-C2D8-4E4F-9D4E-A0AE0239783F}" type="pres">
      <dgm:prSet presAssocID="{6908958B-FF01-4934-A470-58BAB070128C}" presName="compNode" presStyleCnt="0"/>
      <dgm:spPr/>
    </dgm:pt>
    <dgm:pt modelId="{6219215B-574F-429F-B2BE-0C4DF8ED0B40}" type="pres">
      <dgm:prSet presAssocID="{6908958B-FF01-4934-A470-58BAB070128C}" presName="bgRect" presStyleLbl="bgShp" presStyleIdx="6" presStyleCnt="7"/>
      <dgm:spPr/>
    </dgm:pt>
    <dgm:pt modelId="{9FB0F70B-BFA9-44BA-8A40-E5BD46A21732}" type="pres">
      <dgm:prSet presAssocID="{6908958B-FF01-4934-A470-58BAB070128C}" presName="iconRect" presStyleLbl="node1" presStyleIdx="6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rf"/>
        </a:ext>
      </dgm:extLst>
    </dgm:pt>
    <dgm:pt modelId="{67CBB6C5-FFAB-4F23-AA9F-23EB7DC2B466}" type="pres">
      <dgm:prSet presAssocID="{6908958B-FF01-4934-A470-58BAB070128C}" presName="spaceRect" presStyleCnt="0"/>
      <dgm:spPr/>
    </dgm:pt>
    <dgm:pt modelId="{FFE578D3-BF13-4891-80D4-2F2E3A43631E}" type="pres">
      <dgm:prSet presAssocID="{6908958B-FF01-4934-A470-58BAB070128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98B0D10-6A33-4AC1-AF99-ECDE6E0914B4}" type="presOf" srcId="{E5659A3A-3C19-4504-BD2B-A1868260FF78}" destId="{785A2E33-BC89-4726-8CA6-9245111D13CC}" srcOrd="0" destOrd="0" presId="urn:microsoft.com/office/officeart/2018/2/layout/IconVerticalSolidList"/>
    <dgm:cxn modelId="{8112B811-5FFC-49D6-A115-D762BF3FC82A}" type="presOf" srcId="{5F657CEA-AEEF-46CA-A6AE-D51EA547B1E7}" destId="{7035F690-B707-46FF-A760-7B5B355782A4}" srcOrd="0" destOrd="0" presId="urn:microsoft.com/office/officeart/2018/2/layout/IconVerticalSolidList"/>
    <dgm:cxn modelId="{BE379715-EE81-4A68-81FA-C04163FAAFC9}" type="presOf" srcId="{B4197476-4045-438E-8C5F-30B3245FD669}" destId="{993227E1-0296-40E2-84BF-FB2BC588DCED}" srcOrd="0" destOrd="0" presId="urn:microsoft.com/office/officeart/2018/2/layout/IconVerticalSolidList"/>
    <dgm:cxn modelId="{515C583B-DBB8-45EE-AD30-D1B8E174D5F4}" srcId="{BB9F39EF-FC22-4D1A-BF2A-1A4EB35EBE78}" destId="{B4197476-4045-438E-8C5F-30B3245FD669}" srcOrd="4" destOrd="0" parTransId="{77144777-A302-45E6-87B2-555AF3AA69E7}" sibTransId="{5F51BBAF-A0FC-450B-8626-EC890585E289}"/>
    <dgm:cxn modelId="{1D6F4D3E-99E0-4FC3-A105-F6A004BC8D74}" type="presOf" srcId="{8155929C-3135-4F30-9EE9-2A588FDA44D7}" destId="{0269D645-AE23-4886-82D4-DDBD31C93851}" srcOrd="0" destOrd="0" presId="urn:microsoft.com/office/officeart/2018/2/layout/IconVerticalSolidList"/>
    <dgm:cxn modelId="{F476C03F-2335-4062-B5C8-A0A02AF9BF77}" srcId="{BB9F39EF-FC22-4D1A-BF2A-1A4EB35EBE78}" destId="{6908958B-FF01-4934-A470-58BAB070128C}" srcOrd="6" destOrd="0" parTransId="{AF66DA1C-C0EC-443E-897E-31728AD20EA6}" sibTransId="{1ACD1A58-2F7F-45EB-9646-B2F276BAC8E2}"/>
    <dgm:cxn modelId="{E3F6A544-FF08-4D96-8988-C8E84CEEE8A2}" srcId="{BB9F39EF-FC22-4D1A-BF2A-1A4EB35EBE78}" destId="{5F657CEA-AEEF-46CA-A6AE-D51EA547B1E7}" srcOrd="0" destOrd="0" parTransId="{4BE7EC85-6E8E-4D80-91D1-8E79AAFD5A16}" sibTransId="{88280682-15EC-4F59-A394-E9019D42CA58}"/>
    <dgm:cxn modelId="{B9032B69-4B3B-4C08-B0AD-8D414BC870B7}" srcId="{BB9F39EF-FC22-4D1A-BF2A-1A4EB35EBE78}" destId="{8155929C-3135-4F30-9EE9-2A588FDA44D7}" srcOrd="5" destOrd="0" parTransId="{38121A5B-E3D6-499A-8AF5-C26404593B02}" sibTransId="{6E382557-ACD0-4DF0-83FA-CECCF53D8D4D}"/>
    <dgm:cxn modelId="{05D90F4E-493D-4784-85B0-E05202534C69}" type="presOf" srcId="{41D675B1-5708-4C52-A9F8-A55818F7BE39}" destId="{085967E2-47A4-42AA-9ECF-82CD116E681F}" srcOrd="0" destOrd="0" presId="urn:microsoft.com/office/officeart/2018/2/layout/IconVerticalSolidList"/>
    <dgm:cxn modelId="{6F66F86F-2876-4657-9562-7B6B49C2ADF7}" srcId="{BB9F39EF-FC22-4D1A-BF2A-1A4EB35EBE78}" destId="{E5659A3A-3C19-4504-BD2B-A1868260FF78}" srcOrd="1" destOrd="0" parTransId="{FA36BD4C-A8D9-4331-A099-C941339185B0}" sibTransId="{9A3A9445-7050-4E7E-A1F7-F166F867991A}"/>
    <dgm:cxn modelId="{EDF9F97F-1591-4D7D-9214-A73E525FD69E}" srcId="{BB9F39EF-FC22-4D1A-BF2A-1A4EB35EBE78}" destId="{41D675B1-5708-4C52-A9F8-A55818F7BE39}" srcOrd="3" destOrd="0" parTransId="{502A75B2-0C7C-4D64-98EE-F8939F330C19}" sibTransId="{D8AA1BEA-12A5-461B-97AD-667C7E2B02E0}"/>
    <dgm:cxn modelId="{AB44E2C1-BD8B-42E8-81A3-32D2A8F0636C}" type="presOf" srcId="{BB9F39EF-FC22-4D1A-BF2A-1A4EB35EBE78}" destId="{A88C7F21-886C-4583-B5F4-BEB12AFDFC02}" srcOrd="0" destOrd="0" presId="urn:microsoft.com/office/officeart/2018/2/layout/IconVerticalSolidList"/>
    <dgm:cxn modelId="{A0EBC2CE-5E47-40D6-8BF7-405B38D54798}" type="presOf" srcId="{4260B228-4BCD-4E7F-AFB2-D72D34D014BA}" destId="{1AE6BE87-4E53-43DC-96E1-24E6D10554B3}" srcOrd="0" destOrd="0" presId="urn:microsoft.com/office/officeart/2018/2/layout/IconVerticalSolidList"/>
    <dgm:cxn modelId="{8F9F2AD9-CB22-47DC-933B-88896AA974EF}" srcId="{BB9F39EF-FC22-4D1A-BF2A-1A4EB35EBE78}" destId="{4260B228-4BCD-4E7F-AFB2-D72D34D014BA}" srcOrd="2" destOrd="0" parTransId="{8F211961-CF3F-4EFD-8807-AF7AAF1A49C1}" sibTransId="{787A4084-91C9-4041-8246-0F52893C1155}"/>
    <dgm:cxn modelId="{360185FB-DE91-43BE-A036-ED61310C4542}" type="presOf" srcId="{6908958B-FF01-4934-A470-58BAB070128C}" destId="{FFE578D3-BF13-4891-80D4-2F2E3A43631E}" srcOrd="0" destOrd="0" presId="urn:microsoft.com/office/officeart/2018/2/layout/IconVerticalSolidList"/>
    <dgm:cxn modelId="{54F76E81-496F-4E30-845F-5B7C90CCCF55}" type="presParOf" srcId="{A88C7F21-886C-4583-B5F4-BEB12AFDFC02}" destId="{F936B5E5-5AC8-4E05-8105-3C4526E936BA}" srcOrd="0" destOrd="0" presId="urn:microsoft.com/office/officeart/2018/2/layout/IconVerticalSolidList"/>
    <dgm:cxn modelId="{63214AFE-D128-47CE-82FE-4EB73D414A99}" type="presParOf" srcId="{F936B5E5-5AC8-4E05-8105-3C4526E936BA}" destId="{417942C8-18BA-43B6-870F-E5D496FEE95B}" srcOrd="0" destOrd="0" presId="urn:microsoft.com/office/officeart/2018/2/layout/IconVerticalSolidList"/>
    <dgm:cxn modelId="{CA2750C0-5F21-4D09-9B35-0B5157CBCB55}" type="presParOf" srcId="{F936B5E5-5AC8-4E05-8105-3C4526E936BA}" destId="{6F43F871-E738-4D3B-9E6D-8332453AD663}" srcOrd="1" destOrd="0" presId="urn:microsoft.com/office/officeart/2018/2/layout/IconVerticalSolidList"/>
    <dgm:cxn modelId="{19DF16C6-44C1-4E1B-98C5-110CE618A572}" type="presParOf" srcId="{F936B5E5-5AC8-4E05-8105-3C4526E936BA}" destId="{4A0ED73C-B008-44F3-9BEA-031D2CBF534A}" srcOrd="2" destOrd="0" presId="urn:microsoft.com/office/officeart/2018/2/layout/IconVerticalSolidList"/>
    <dgm:cxn modelId="{BD62D0FD-0C14-47A3-962B-1061A8581059}" type="presParOf" srcId="{F936B5E5-5AC8-4E05-8105-3C4526E936BA}" destId="{7035F690-B707-46FF-A760-7B5B355782A4}" srcOrd="3" destOrd="0" presId="urn:microsoft.com/office/officeart/2018/2/layout/IconVerticalSolidList"/>
    <dgm:cxn modelId="{CA500109-DDE2-41B7-9E77-287E986304ED}" type="presParOf" srcId="{A88C7F21-886C-4583-B5F4-BEB12AFDFC02}" destId="{679964C4-B6E8-4469-9822-A428681D03FF}" srcOrd="1" destOrd="0" presId="urn:microsoft.com/office/officeart/2018/2/layout/IconVerticalSolidList"/>
    <dgm:cxn modelId="{6E2A0F82-600C-4676-A566-BD854D5211FA}" type="presParOf" srcId="{A88C7F21-886C-4583-B5F4-BEB12AFDFC02}" destId="{952E555A-A457-44D7-A2AD-718BB70CA18D}" srcOrd="2" destOrd="0" presId="urn:microsoft.com/office/officeart/2018/2/layout/IconVerticalSolidList"/>
    <dgm:cxn modelId="{CE838941-FD4F-475D-9D68-A9B5AA4C4176}" type="presParOf" srcId="{952E555A-A457-44D7-A2AD-718BB70CA18D}" destId="{1170E346-9A45-43E9-9E29-93D161A5C2F8}" srcOrd="0" destOrd="0" presId="urn:microsoft.com/office/officeart/2018/2/layout/IconVerticalSolidList"/>
    <dgm:cxn modelId="{A1AFFCC7-06CA-49EC-9039-BEECF5197247}" type="presParOf" srcId="{952E555A-A457-44D7-A2AD-718BB70CA18D}" destId="{5D9B05F0-FB8A-4D92-A971-AED1D5F32DB1}" srcOrd="1" destOrd="0" presId="urn:microsoft.com/office/officeart/2018/2/layout/IconVerticalSolidList"/>
    <dgm:cxn modelId="{897A98E4-506B-4E33-8182-8E00DE08F7F3}" type="presParOf" srcId="{952E555A-A457-44D7-A2AD-718BB70CA18D}" destId="{67494C05-5993-4104-BD5F-7FE898C8E2B1}" srcOrd="2" destOrd="0" presId="urn:microsoft.com/office/officeart/2018/2/layout/IconVerticalSolidList"/>
    <dgm:cxn modelId="{A2218ADE-808F-4715-8FDC-728EECB83C7E}" type="presParOf" srcId="{952E555A-A457-44D7-A2AD-718BB70CA18D}" destId="{785A2E33-BC89-4726-8CA6-9245111D13CC}" srcOrd="3" destOrd="0" presId="urn:microsoft.com/office/officeart/2018/2/layout/IconVerticalSolidList"/>
    <dgm:cxn modelId="{83738EFB-6DBA-41B7-95B4-3EBB1921EA0E}" type="presParOf" srcId="{A88C7F21-886C-4583-B5F4-BEB12AFDFC02}" destId="{25D25158-6666-483B-AEDC-C5B50D5CDFA1}" srcOrd="3" destOrd="0" presId="urn:microsoft.com/office/officeart/2018/2/layout/IconVerticalSolidList"/>
    <dgm:cxn modelId="{C587998E-292D-4DC0-B905-1E8099BAF202}" type="presParOf" srcId="{A88C7F21-886C-4583-B5F4-BEB12AFDFC02}" destId="{7573BCD3-6A46-4532-9B59-0F1BCE7B8028}" srcOrd="4" destOrd="0" presId="urn:microsoft.com/office/officeart/2018/2/layout/IconVerticalSolidList"/>
    <dgm:cxn modelId="{9393CA6F-0AF9-477B-A6D2-9CE924E08AF8}" type="presParOf" srcId="{7573BCD3-6A46-4532-9B59-0F1BCE7B8028}" destId="{CDE8502B-55B0-47DA-9844-4F6297BC4D08}" srcOrd="0" destOrd="0" presId="urn:microsoft.com/office/officeart/2018/2/layout/IconVerticalSolidList"/>
    <dgm:cxn modelId="{5B5C6331-F640-4FEF-BFBE-CA12C73D910A}" type="presParOf" srcId="{7573BCD3-6A46-4532-9B59-0F1BCE7B8028}" destId="{187D73E1-8BC2-4F06-9098-35D75AC1C22A}" srcOrd="1" destOrd="0" presId="urn:microsoft.com/office/officeart/2018/2/layout/IconVerticalSolidList"/>
    <dgm:cxn modelId="{1E7D4154-9170-42C5-A895-18CE938FF90C}" type="presParOf" srcId="{7573BCD3-6A46-4532-9B59-0F1BCE7B8028}" destId="{10A472EE-5926-4AD7-915B-8475F0BAE156}" srcOrd="2" destOrd="0" presId="urn:microsoft.com/office/officeart/2018/2/layout/IconVerticalSolidList"/>
    <dgm:cxn modelId="{23D9A904-F2CD-447A-99D0-71DEB6705120}" type="presParOf" srcId="{7573BCD3-6A46-4532-9B59-0F1BCE7B8028}" destId="{1AE6BE87-4E53-43DC-96E1-24E6D10554B3}" srcOrd="3" destOrd="0" presId="urn:microsoft.com/office/officeart/2018/2/layout/IconVerticalSolidList"/>
    <dgm:cxn modelId="{E0BD2ED7-3335-454B-8150-1320043BCF78}" type="presParOf" srcId="{A88C7F21-886C-4583-B5F4-BEB12AFDFC02}" destId="{5B55C27B-F60D-4F43-BFA9-B5A2DDE848C0}" srcOrd="5" destOrd="0" presId="urn:microsoft.com/office/officeart/2018/2/layout/IconVerticalSolidList"/>
    <dgm:cxn modelId="{D0A879F8-92D3-432C-8819-D6D196D128F9}" type="presParOf" srcId="{A88C7F21-886C-4583-B5F4-BEB12AFDFC02}" destId="{BAEFB663-9B47-451B-B781-7DD336F976E5}" srcOrd="6" destOrd="0" presId="urn:microsoft.com/office/officeart/2018/2/layout/IconVerticalSolidList"/>
    <dgm:cxn modelId="{C1D5E6F4-8A41-43C2-989B-39302F317211}" type="presParOf" srcId="{BAEFB663-9B47-451B-B781-7DD336F976E5}" destId="{E21ADACD-3CEB-4D2C-8ABD-73222ED271E0}" srcOrd="0" destOrd="0" presId="urn:microsoft.com/office/officeart/2018/2/layout/IconVerticalSolidList"/>
    <dgm:cxn modelId="{0FFCDFEA-24B8-4A34-AF59-0E1FD076651B}" type="presParOf" srcId="{BAEFB663-9B47-451B-B781-7DD336F976E5}" destId="{7449E9C6-9F93-4139-9130-5DA26CE54130}" srcOrd="1" destOrd="0" presId="urn:microsoft.com/office/officeart/2018/2/layout/IconVerticalSolidList"/>
    <dgm:cxn modelId="{E3DE4D43-DC83-4475-917E-78E9876D43E9}" type="presParOf" srcId="{BAEFB663-9B47-451B-B781-7DD336F976E5}" destId="{9D32401D-E78E-4EED-BAE7-A1D1A73727D5}" srcOrd="2" destOrd="0" presId="urn:microsoft.com/office/officeart/2018/2/layout/IconVerticalSolidList"/>
    <dgm:cxn modelId="{37A7092A-E216-45CF-897F-2F22687EA967}" type="presParOf" srcId="{BAEFB663-9B47-451B-B781-7DD336F976E5}" destId="{085967E2-47A4-42AA-9ECF-82CD116E681F}" srcOrd="3" destOrd="0" presId="urn:microsoft.com/office/officeart/2018/2/layout/IconVerticalSolidList"/>
    <dgm:cxn modelId="{93D71240-A000-422C-BAA4-CB690F1FFF91}" type="presParOf" srcId="{A88C7F21-886C-4583-B5F4-BEB12AFDFC02}" destId="{22526B47-2DF0-41BF-B749-2FD5E0F60ABD}" srcOrd="7" destOrd="0" presId="urn:microsoft.com/office/officeart/2018/2/layout/IconVerticalSolidList"/>
    <dgm:cxn modelId="{0E723BE3-1348-42AE-9D25-3CC0FABC04B2}" type="presParOf" srcId="{A88C7F21-886C-4583-B5F4-BEB12AFDFC02}" destId="{44437CA7-A644-4415-91D8-1CB3350E20A3}" srcOrd="8" destOrd="0" presId="urn:microsoft.com/office/officeart/2018/2/layout/IconVerticalSolidList"/>
    <dgm:cxn modelId="{2712653E-A3F5-4E85-BFA5-7B1D6A22D4E3}" type="presParOf" srcId="{44437CA7-A644-4415-91D8-1CB3350E20A3}" destId="{FB44BF44-E08E-4B12-96A0-E5F26FF8EFD8}" srcOrd="0" destOrd="0" presId="urn:microsoft.com/office/officeart/2018/2/layout/IconVerticalSolidList"/>
    <dgm:cxn modelId="{771F3849-0164-493D-909F-A644D088C918}" type="presParOf" srcId="{44437CA7-A644-4415-91D8-1CB3350E20A3}" destId="{1D2BE1FA-1C39-451A-87BB-C916841E4461}" srcOrd="1" destOrd="0" presId="urn:microsoft.com/office/officeart/2018/2/layout/IconVerticalSolidList"/>
    <dgm:cxn modelId="{E2ADE10C-71A1-430F-AAC9-F4C2D52F1776}" type="presParOf" srcId="{44437CA7-A644-4415-91D8-1CB3350E20A3}" destId="{F5EE22E4-0488-46F8-8851-0EB958F4269E}" srcOrd="2" destOrd="0" presId="urn:microsoft.com/office/officeart/2018/2/layout/IconVerticalSolidList"/>
    <dgm:cxn modelId="{0C1BF7E1-203D-497D-9B0C-78BF356FFFF4}" type="presParOf" srcId="{44437CA7-A644-4415-91D8-1CB3350E20A3}" destId="{993227E1-0296-40E2-84BF-FB2BC588DCED}" srcOrd="3" destOrd="0" presId="urn:microsoft.com/office/officeart/2018/2/layout/IconVerticalSolidList"/>
    <dgm:cxn modelId="{9ED417CA-8D01-4D80-9D60-7B6343376419}" type="presParOf" srcId="{A88C7F21-886C-4583-B5F4-BEB12AFDFC02}" destId="{09DA4D56-9516-44A3-B172-07EBB18FD298}" srcOrd="9" destOrd="0" presId="urn:microsoft.com/office/officeart/2018/2/layout/IconVerticalSolidList"/>
    <dgm:cxn modelId="{F3543536-F227-4553-9AD5-B71B2D2F6146}" type="presParOf" srcId="{A88C7F21-886C-4583-B5F4-BEB12AFDFC02}" destId="{FBF5442B-9E5D-415F-B681-C1D726E4C0E1}" srcOrd="10" destOrd="0" presId="urn:microsoft.com/office/officeart/2018/2/layout/IconVerticalSolidList"/>
    <dgm:cxn modelId="{722D8D37-1692-4791-9B39-811D1450BB9F}" type="presParOf" srcId="{FBF5442B-9E5D-415F-B681-C1D726E4C0E1}" destId="{05D1A1A6-8A35-47E5-BB9E-6BAAFB589ADF}" srcOrd="0" destOrd="0" presId="urn:microsoft.com/office/officeart/2018/2/layout/IconVerticalSolidList"/>
    <dgm:cxn modelId="{5AE25CC7-BF14-41AB-B40F-6203A40F9496}" type="presParOf" srcId="{FBF5442B-9E5D-415F-B681-C1D726E4C0E1}" destId="{BC00EF54-C014-4856-AE81-AD9E2FFBB13C}" srcOrd="1" destOrd="0" presId="urn:microsoft.com/office/officeart/2018/2/layout/IconVerticalSolidList"/>
    <dgm:cxn modelId="{14793C35-3CCB-4307-BB99-A800A46341D5}" type="presParOf" srcId="{FBF5442B-9E5D-415F-B681-C1D726E4C0E1}" destId="{C64F9207-7D06-4510-AE31-F274F349E920}" srcOrd="2" destOrd="0" presId="urn:microsoft.com/office/officeart/2018/2/layout/IconVerticalSolidList"/>
    <dgm:cxn modelId="{497C1E5C-1E75-47A5-B391-99119AB84DEF}" type="presParOf" srcId="{FBF5442B-9E5D-415F-B681-C1D726E4C0E1}" destId="{0269D645-AE23-4886-82D4-DDBD31C93851}" srcOrd="3" destOrd="0" presId="urn:microsoft.com/office/officeart/2018/2/layout/IconVerticalSolidList"/>
    <dgm:cxn modelId="{CB8B83F1-BE50-4FFC-9B62-4BD04B7CFC6D}" type="presParOf" srcId="{A88C7F21-886C-4583-B5F4-BEB12AFDFC02}" destId="{32B7152F-8E9F-4F22-AC3A-DE814DB12B44}" srcOrd="11" destOrd="0" presId="urn:microsoft.com/office/officeart/2018/2/layout/IconVerticalSolidList"/>
    <dgm:cxn modelId="{3421F81D-7A06-40B4-A86C-96234C31EF5C}" type="presParOf" srcId="{A88C7F21-886C-4583-B5F4-BEB12AFDFC02}" destId="{2A169B30-C2D8-4E4F-9D4E-A0AE0239783F}" srcOrd="12" destOrd="0" presId="urn:microsoft.com/office/officeart/2018/2/layout/IconVerticalSolidList"/>
    <dgm:cxn modelId="{0377F605-5CB2-475E-AA1F-EE48ECFACE15}" type="presParOf" srcId="{2A169B30-C2D8-4E4F-9D4E-A0AE0239783F}" destId="{6219215B-574F-429F-B2BE-0C4DF8ED0B40}" srcOrd="0" destOrd="0" presId="urn:microsoft.com/office/officeart/2018/2/layout/IconVerticalSolidList"/>
    <dgm:cxn modelId="{4F76D0BA-4F63-416E-A527-E39FF9976728}" type="presParOf" srcId="{2A169B30-C2D8-4E4F-9D4E-A0AE0239783F}" destId="{9FB0F70B-BFA9-44BA-8A40-E5BD46A21732}" srcOrd="1" destOrd="0" presId="urn:microsoft.com/office/officeart/2018/2/layout/IconVerticalSolidList"/>
    <dgm:cxn modelId="{0A136D65-91F4-4CD5-AAC4-37FE98DB05BD}" type="presParOf" srcId="{2A169B30-C2D8-4E4F-9D4E-A0AE0239783F}" destId="{67CBB6C5-FFAB-4F23-AA9F-23EB7DC2B466}" srcOrd="2" destOrd="0" presId="urn:microsoft.com/office/officeart/2018/2/layout/IconVerticalSolidList"/>
    <dgm:cxn modelId="{F72A96AE-FF3A-4367-B796-8FB26FB7F7AB}" type="presParOf" srcId="{2A169B30-C2D8-4E4F-9D4E-A0AE0239783F}" destId="{FFE578D3-BF13-4891-80D4-2F2E3A4363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12891-83BF-4F31-9EF1-F4FDB201E1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893D05-9BB8-4A24-8BAF-5E3D4DD2CD83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tr-TR" dirty="0"/>
            <a:t>Taha Yasin Muslu </a:t>
          </a:r>
          <a:r>
            <a:rPr lang="tr-TR" dirty="0">
              <a:hlinkClick xmlns:r="http://schemas.openxmlformats.org/officeDocument/2006/relationships" r:id="rId1"/>
            </a:rPr>
            <a:t>https://github.com/TahaMuslu/Mp3Player</a:t>
          </a:r>
          <a:endParaRPr lang="en-US" dirty="0"/>
        </a:p>
      </dgm:t>
    </dgm:pt>
    <dgm:pt modelId="{C2E4E763-6B5C-4E63-850D-21C5158C0F5F}" type="parTrans" cxnId="{F8214739-A360-414B-B969-1D980AEE582A}">
      <dgm:prSet/>
      <dgm:spPr/>
      <dgm:t>
        <a:bodyPr/>
        <a:lstStyle/>
        <a:p>
          <a:endParaRPr lang="en-US"/>
        </a:p>
      </dgm:t>
    </dgm:pt>
    <dgm:pt modelId="{B59C4818-ED0F-4E8D-9C6B-F71DB7F4F301}" type="sibTrans" cxnId="{F8214739-A360-414B-B969-1D980AEE582A}">
      <dgm:prSet/>
      <dgm:spPr/>
      <dgm:t>
        <a:bodyPr/>
        <a:lstStyle/>
        <a:p>
          <a:endParaRPr lang="en-US"/>
        </a:p>
      </dgm:t>
    </dgm:pt>
    <dgm:pt modelId="{3EDFEC4E-1700-4704-8DB3-C2FFD2C1F630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tr-TR" dirty="0"/>
            <a:t>Muhammed Emir Keleş </a:t>
          </a:r>
          <a:r>
            <a:rPr lang="tr-TR" dirty="0">
              <a:hlinkClick xmlns:r="http://schemas.openxmlformats.org/officeDocument/2006/relationships" r:id="rId2"/>
            </a:rPr>
            <a:t>https://github.com/emirkeles/Music-Player</a:t>
          </a:r>
          <a:endParaRPr lang="en-US" dirty="0"/>
        </a:p>
      </dgm:t>
    </dgm:pt>
    <dgm:pt modelId="{013B4C09-833E-4C53-9BAD-61BD5CD5ED16}" type="parTrans" cxnId="{9F4BD2DC-1756-42F4-89B3-CE3E88E20BD8}">
      <dgm:prSet/>
      <dgm:spPr/>
      <dgm:t>
        <a:bodyPr/>
        <a:lstStyle/>
        <a:p>
          <a:endParaRPr lang="en-US"/>
        </a:p>
      </dgm:t>
    </dgm:pt>
    <dgm:pt modelId="{E1AFBD50-004A-4BD9-9A50-774BADB7F865}" type="sibTrans" cxnId="{9F4BD2DC-1756-42F4-89B3-CE3E88E20BD8}">
      <dgm:prSet/>
      <dgm:spPr/>
      <dgm:t>
        <a:bodyPr/>
        <a:lstStyle/>
        <a:p>
          <a:endParaRPr lang="en-US"/>
        </a:p>
      </dgm:t>
    </dgm:pt>
    <dgm:pt modelId="{033D1F03-C0BB-4DD9-B61F-329D847865F6}" type="pres">
      <dgm:prSet presAssocID="{F7A12891-83BF-4F31-9EF1-F4FDB201E18E}" presName="linear" presStyleCnt="0">
        <dgm:presLayoutVars>
          <dgm:animLvl val="lvl"/>
          <dgm:resizeHandles val="exact"/>
        </dgm:presLayoutVars>
      </dgm:prSet>
      <dgm:spPr/>
    </dgm:pt>
    <dgm:pt modelId="{F7D734E7-1345-431F-B82D-DF215D0FB69E}" type="pres">
      <dgm:prSet presAssocID="{69893D05-9BB8-4A24-8BAF-5E3D4DD2CD83}" presName="parentText" presStyleLbl="node1" presStyleIdx="0" presStyleCnt="2" custLinFactY="-25285" custLinFactNeighborX="-844" custLinFactNeighborY="-100000">
        <dgm:presLayoutVars>
          <dgm:chMax val="0"/>
          <dgm:bulletEnabled val="1"/>
        </dgm:presLayoutVars>
      </dgm:prSet>
      <dgm:spPr/>
    </dgm:pt>
    <dgm:pt modelId="{3E6B2915-6138-4161-9C11-181A8C39A59F}" type="pres">
      <dgm:prSet presAssocID="{B59C4818-ED0F-4E8D-9C6B-F71DB7F4F301}" presName="spacer" presStyleCnt="0"/>
      <dgm:spPr/>
    </dgm:pt>
    <dgm:pt modelId="{C6D2E162-B125-49FE-B872-18202493FF1A}" type="pres">
      <dgm:prSet presAssocID="{3EDFEC4E-1700-4704-8DB3-C2FFD2C1F630}" presName="parentText" presStyleLbl="node1" presStyleIdx="1" presStyleCnt="2" custLinFactNeighborX="-1013" custLinFactNeighborY="-7904">
        <dgm:presLayoutVars>
          <dgm:chMax val="0"/>
          <dgm:bulletEnabled val="1"/>
        </dgm:presLayoutVars>
      </dgm:prSet>
      <dgm:spPr/>
    </dgm:pt>
  </dgm:ptLst>
  <dgm:cxnLst>
    <dgm:cxn modelId="{F8214739-A360-414B-B969-1D980AEE582A}" srcId="{F7A12891-83BF-4F31-9EF1-F4FDB201E18E}" destId="{69893D05-9BB8-4A24-8BAF-5E3D4DD2CD83}" srcOrd="0" destOrd="0" parTransId="{C2E4E763-6B5C-4E63-850D-21C5158C0F5F}" sibTransId="{B59C4818-ED0F-4E8D-9C6B-F71DB7F4F301}"/>
    <dgm:cxn modelId="{9A02456C-EE84-4BCC-9AE2-48722A5E704B}" type="presOf" srcId="{69893D05-9BB8-4A24-8BAF-5E3D4DD2CD83}" destId="{F7D734E7-1345-431F-B82D-DF215D0FB69E}" srcOrd="0" destOrd="0" presId="urn:microsoft.com/office/officeart/2005/8/layout/vList2"/>
    <dgm:cxn modelId="{43CDA179-5AF6-46FE-BD59-2C031E568793}" type="presOf" srcId="{3EDFEC4E-1700-4704-8DB3-C2FFD2C1F630}" destId="{C6D2E162-B125-49FE-B872-18202493FF1A}" srcOrd="0" destOrd="0" presId="urn:microsoft.com/office/officeart/2005/8/layout/vList2"/>
    <dgm:cxn modelId="{52F328AE-FEE6-40A7-825A-4CF34D28FA75}" type="presOf" srcId="{F7A12891-83BF-4F31-9EF1-F4FDB201E18E}" destId="{033D1F03-C0BB-4DD9-B61F-329D847865F6}" srcOrd="0" destOrd="0" presId="urn:microsoft.com/office/officeart/2005/8/layout/vList2"/>
    <dgm:cxn modelId="{9F4BD2DC-1756-42F4-89B3-CE3E88E20BD8}" srcId="{F7A12891-83BF-4F31-9EF1-F4FDB201E18E}" destId="{3EDFEC4E-1700-4704-8DB3-C2FFD2C1F630}" srcOrd="1" destOrd="0" parTransId="{013B4C09-833E-4C53-9BAD-61BD5CD5ED16}" sibTransId="{E1AFBD50-004A-4BD9-9A50-774BADB7F865}"/>
    <dgm:cxn modelId="{053CD4BE-6071-49DB-A3F9-4D2DF6384E00}" type="presParOf" srcId="{033D1F03-C0BB-4DD9-B61F-329D847865F6}" destId="{F7D734E7-1345-431F-B82D-DF215D0FB69E}" srcOrd="0" destOrd="0" presId="urn:microsoft.com/office/officeart/2005/8/layout/vList2"/>
    <dgm:cxn modelId="{16A87700-50AB-4312-9BB3-5FAD20621755}" type="presParOf" srcId="{033D1F03-C0BB-4DD9-B61F-329D847865F6}" destId="{3E6B2915-6138-4161-9C11-181A8C39A59F}" srcOrd="1" destOrd="0" presId="urn:microsoft.com/office/officeart/2005/8/layout/vList2"/>
    <dgm:cxn modelId="{A23FC86A-6896-4E18-AEC9-723476914420}" type="presParOf" srcId="{033D1F03-C0BB-4DD9-B61F-329D847865F6}" destId="{C6D2E162-B125-49FE-B872-18202493FF1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4A14D-EC9D-4F32-8F9C-E7D4BD9195C8}">
      <dsp:nvSpPr>
        <dsp:cNvPr id="0" name=""/>
        <dsp:cNvSpPr/>
      </dsp:nvSpPr>
      <dsp:spPr>
        <a:xfrm>
          <a:off x="0" y="527687"/>
          <a:ext cx="4986955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Projemizde kullanıcıların kayıt olup hesaplarına giriş yaptığı, ve dinleme listesine ekledikleri şarkıları dinleyebildikleri bir uygulama oluşturmayı amaçladık. </a:t>
          </a:r>
          <a:endParaRPr lang="en-US" sz="1400" kern="1200"/>
        </a:p>
      </dsp:txBody>
      <dsp:txXfrm>
        <a:off x="38381" y="566068"/>
        <a:ext cx="4910193" cy="709478"/>
      </dsp:txXfrm>
    </dsp:sp>
    <dsp:sp modelId="{47639E06-6DC1-42B4-9EB7-6724C66142C9}">
      <dsp:nvSpPr>
        <dsp:cNvPr id="0" name=""/>
        <dsp:cNvSpPr/>
      </dsp:nvSpPr>
      <dsp:spPr>
        <a:xfrm>
          <a:off x="0" y="1354247"/>
          <a:ext cx="4986955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Oluşturduğumuz arayüz ile birlikte uygulamanın tasarımını daha estetik ve göze hoş gelir şekilde oluşturmaya özen gösterdik. </a:t>
          </a:r>
          <a:endParaRPr lang="en-US" sz="1400" kern="1200"/>
        </a:p>
      </dsp:txBody>
      <dsp:txXfrm>
        <a:off x="38381" y="1392628"/>
        <a:ext cx="4910193" cy="709478"/>
      </dsp:txXfrm>
    </dsp:sp>
    <dsp:sp modelId="{CDC7042E-91D2-47EE-86F0-9D4D91E94382}">
      <dsp:nvSpPr>
        <dsp:cNvPr id="0" name=""/>
        <dsp:cNvSpPr/>
      </dsp:nvSpPr>
      <dsp:spPr>
        <a:xfrm>
          <a:off x="0" y="2180807"/>
          <a:ext cx="4986955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Kullanıcı bilgilerini ve şarkı bilgilerini tutmak için veritabanı kullandık.</a:t>
          </a:r>
          <a:endParaRPr lang="en-US" sz="1400" kern="1200"/>
        </a:p>
      </dsp:txBody>
      <dsp:txXfrm>
        <a:off x="38381" y="2219188"/>
        <a:ext cx="4910193" cy="709478"/>
      </dsp:txXfrm>
    </dsp:sp>
    <dsp:sp modelId="{2D73D5FD-8576-49FB-AC16-02E0D504CBAE}">
      <dsp:nvSpPr>
        <dsp:cNvPr id="0" name=""/>
        <dsp:cNvSpPr/>
      </dsp:nvSpPr>
      <dsp:spPr>
        <a:xfrm>
          <a:off x="0" y="3007367"/>
          <a:ext cx="4986955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Şifremi unuttum butonu ekleyerek şifresini hatırlamayan kullanıcının E-Posta adresine anlık olarak şifresini gönderdik. </a:t>
          </a:r>
          <a:endParaRPr lang="en-US" sz="1400" kern="1200"/>
        </a:p>
      </dsp:txBody>
      <dsp:txXfrm>
        <a:off x="38381" y="3045748"/>
        <a:ext cx="4910193" cy="709478"/>
      </dsp:txXfrm>
    </dsp:sp>
    <dsp:sp modelId="{05FAA466-1F9D-4948-8616-900289EA8099}">
      <dsp:nvSpPr>
        <dsp:cNvPr id="0" name=""/>
        <dsp:cNvSpPr/>
      </dsp:nvSpPr>
      <dsp:spPr>
        <a:xfrm>
          <a:off x="0" y="3833927"/>
          <a:ext cx="4986955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Kullanıcının şarkı listesinde bulunan şarkılardan dilediğini favorisine ekleyip favori listesi oluşturmasını sağlamak amacıyla beğen-beğenme butonları ekledik.</a:t>
          </a:r>
          <a:endParaRPr lang="en-US" sz="1400" kern="1200"/>
        </a:p>
      </dsp:txBody>
      <dsp:txXfrm>
        <a:off x="38381" y="3872308"/>
        <a:ext cx="4910193" cy="709478"/>
      </dsp:txXfrm>
    </dsp:sp>
    <dsp:sp modelId="{4BB18C1B-F5D0-4F07-AE98-A7012CD15042}">
      <dsp:nvSpPr>
        <dsp:cNvPr id="0" name=""/>
        <dsp:cNvSpPr/>
      </dsp:nvSpPr>
      <dsp:spPr>
        <a:xfrm>
          <a:off x="0" y="4660487"/>
          <a:ext cx="4986955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Şarkı ileri-geri sarma, ses arttırma-azaltma, şarkıyı durdurma-duraklatma gibi şarkı dinleme kalitesini arttıracak fonksiyonlar ekledik.</a:t>
          </a:r>
          <a:endParaRPr lang="en-US" sz="1400" kern="1200"/>
        </a:p>
      </dsp:txBody>
      <dsp:txXfrm>
        <a:off x="38381" y="4698868"/>
        <a:ext cx="4910193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942C8-18BA-43B6-870F-E5D496FEE95B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3F871-E738-4D3B-9E6D-8332453AD663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5F690-B707-46FF-A760-7B5B355782A4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Sqlite3 (Veritabanı)</a:t>
          </a:r>
          <a:endParaRPr lang="en-US" sz="1600" kern="1200"/>
        </a:p>
      </dsp:txBody>
      <dsp:txXfrm>
        <a:off x="591168" y="371"/>
        <a:ext cx="9924431" cy="511834"/>
      </dsp:txXfrm>
    </dsp:sp>
    <dsp:sp modelId="{1170E346-9A45-43E9-9E29-93D161A5C2F8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B05F0-FB8A-4D92-A971-AED1D5F32DB1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A2E33-BC89-4726-8CA6-9245111D13CC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Sys </a:t>
          </a:r>
          <a:endParaRPr lang="en-US" sz="1600" kern="1200"/>
        </a:p>
      </dsp:txBody>
      <dsp:txXfrm>
        <a:off x="591168" y="640165"/>
        <a:ext cx="9924431" cy="511834"/>
      </dsp:txXfrm>
    </dsp:sp>
    <dsp:sp modelId="{CDE8502B-55B0-47DA-9844-4F6297BC4D08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73E1-8BC2-4F06-9098-35D75AC1C22A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6BE87-4E53-43DC-96E1-24E6D10554B3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Os</a:t>
          </a:r>
          <a:endParaRPr lang="en-US" sz="1600" kern="1200" dirty="0"/>
        </a:p>
      </dsp:txBody>
      <dsp:txXfrm>
        <a:off x="591168" y="1279958"/>
        <a:ext cx="9924431" cy="511834"/>
      </dsp:txXfrm>
    </dsp:sp>
    <dsp:sp modelId="{E21ADACD-3CEB-4D2C-8ABD-73222ED271E0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9E9C6-9F93-4139-9130-5DA26CE54130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967E2-47A4-42AA-9ECF-82CD116E681F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Re (Regex kullanımı)</a:t>
          </a:r>
          <a:endParaRPr lang="en-US" sz="1600" kern="1200"/>
        </a:p>
      </dsp:txBody>
      <dsp:txXfrm>
        <a:off x="591168" y="1919751"/>
        <a:ext cx="9924431" cy="511834"/>
      </dsp:txXfrm>
    </dsp:sp>
    <dsp:sp modelId="{FB44BF44-E08E-4B12-96A0-E5F26FF8EFD8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BE1FA-1C39-451A-87BB-C916841E4461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227E1-0296-40E2-84BF-FB2BC588DCED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PyQt5 (Arayüz tasarımı)</a:t>
          </a:r>
          <a:endParaRPr lang="en-US" sz="1600" kern="1200"/>
        </a:p>
      </dsp:txBody>
      <dsp:txXfrm>
        <a:off x="591168" y="2559544"/>
        <a:ext cx="9924431" cy="511834"/>
      </dsp:txXfrm>
    </dsp:sp>
    <dsp:sp modelId="{05D1A1A6-8A35-47E5-BB9E-6BAAFB589ADF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0EF54-C014-4856-AE81-AD9E2FFBB13C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9D645-AE23-4886-82D4-DDBD31C93851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Smtplib (E-Mail gönderme)</a:t>
          </a:r>
          <a:endParaRPr lang="en-US" sz="1600" kern="1200"/>
        </a:p>
      </dsp:txBody>
      <dsp:txXfrm>
        <a:off x="591168" y="3199338"/>
        <a:ext cx="9924431" cy="511834"/>
      </dsp:txXfrm>
    </dsp:sp>
    <dsp:sp modelId="{6219215B-574F-429F-B2BE-0C4DF8ED0B40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0F70B-BFA9-44BA-8A40-E5BD46A21732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578D3-BF13-4891-80D4-2F2E3A43631E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MIMETEXT (E-Mail gönderme)</a:t>
          </a:r>
          <a:endParaRPr lang="en-US" sz="1600" kern="1200"/>
        </a:p>
      </dsp:txBody>
      <dsp:txXfrm>
        <a:off x="591168" y="3839131"/>
        <a:ext cx="9924431" cy="511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734E7-1345-431F-B82D-DF215D0FB69E}">
      <dsp:nvSpPr>
        <dsp:cNvPr id="0" name=""/>
        <dsp:cNvSpPr/>
      </dsp:nvSpPr>
      <dsp:spPr>
        <a:xfrm>
          <a:off x="0" y="6324"/>
          <a:ext cx="10515600" cy="159704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Taha Yasin Muslu </a:t>
          </a:r>
          <a:r>
            <a:rPr lang="tr-TR" sz="3900" kern="1200" dirty="0">
              <a:hlinkClick xmlns:r="http://schemas.openxmlformats.org/officeDocument/2006/relationships" r:id="rId1"/>
            </a:rPr>
            <a:t>https://github.com/TahaMuslu/Mp3Player</a:t>
          </a:r>
          <a:endParaRPr lang="en-US" sz="3900" kern="1200" dirty="0"/>
        </a:p>
      </dsp:txBody>
      <dsp:txXfrm>
        <a:off x="77962" y="84286"/>
        <a:ext cx="10359676" cy="1441125"/>
      </dsp:txXfrm>
    </dsp:sp>
    <dsp:sp modelId="{C6D2E162-B125-49FE-B872-18202493FF1A}">
      <dsp:nvSpPr>
        <dsp:cNvPr id="0" name=""/>
        <dsp:cNvSpPr/>
      </dsp:nvSpPr>
      <dsp:spPr>
        <a:xfrm>
          <a:off x="0" y="2222951"/>
          <a:ext cx="10515600" cy="159704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Muhammed Emir Keleş </a:t>
          </a:r>
          <a:r>
            <a:rPr lang="tr-TR" sz="3900" kern="1200" dirty="0">
              <a:hlinkClick xmlns:r="http://schemas.openxmlformats.org/officeDocument/2006/relationships" r:id="rId2"/>
            </a:rPr>
            <a:t>https://github.com/emirkeles/Music-Player</a:t>
          </a:r>
          <a:endParaRPr lang="en-US" sz="3900" kern="1200" dirty="0"/>
        </a:p>
      </dsp:txBody>
      <dsp:txXfrm>
        <a:off x="77962" y="2300913"/>
        <a:ext cx="10359676" cy="1441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4C48F-2D24-45A1-B76F-AE53E82F38B1}" type="datetimeFigureOut">
              <a:rPr lang="tr-TR" smtClean="0"/>
              <a:t>13.01.2022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FF58F-F8EE-4BD0-ADC9-1341BE9C11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0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0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09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76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04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1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3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4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09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5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0FB394-8FFF-4579-9F8B-08F349B7A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480" y="697350"/>
            <a:ext cx="9425039" cy="1487805"/>
          </a:xfrm>
        </p:spPr>
        <p:txBody>
          <a:bodyPr anchor="b">
            <a:normAutofit/>
          </a:bodyPr>
          <a:lstStyle/>
          <a:p>
            <a:pPr algn="ctr"/>
            <a:r>
              <a:rPr lang="tr-TR" sz="3000" dirty="0">
                <a:solidFill>
                  <a:schemeClr val="bg1"/>
                </a:solidFill>
              </a:rPr>
              <a:t>Marmara Üniversitesi Teknoloji Fakültesi Bilgisayar Mühendisliği</a:t>
            </a:r>
            <a:br>
              <a:rPr lang="tr-TR" sz="3000" dirty="0">
                <a:solidFill>
                  <a:schemeClr val="bg1"/>
                </a:solidFill>
              </a:rPr>
            </a:br>
            <a:r>
              <a:rPr lang="tr-TR" sz="3000" dirty="0">
                <a:solidFill>
                  <a:schemeClr val="bg1"/>
                </a:solidFill>
              </a:rPr>
              <a:t>Bilgisayar Programlama-II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6F0F76-9358-4F5A-BE67-0A004EC9C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3972" y="2617132"/>
            <a:ext cx="5584054" cy="990197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Proje: Müzik Dinleme Uygulaması</a:t>
            </a:r>
          </a:p>
          <a:p>
            <a:pPr algn="r"/>
            <a:r>
              <a:rPr lang="tr-T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lt Başlık 2">
            <a:extLst>
              <a:ext uri="{FF2B5EF4-FFF2-40B4-BE49-F238E27FC236}">
                <a16:creationId xmlns:a16="http://schemas.microsoft.com/office/drawing/2014/main" id="{893AF258-5776-426B-B039-757F64156A12}"/>
              </a:ext>
            </a:extLst>
          </p:cNvPr>
          <p:cNvSpPr txBox="1">
            <a:spLocks/>
          </p:cNvSpPr>
          <p:nvPr/>
        </p:nvSpPr>
        <p:spPr>
          <a:xfrm>
            <a:off x="152400" y="4829513"/>
            <a:ext cx="5584054" cy="804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bg1"/>
                </a:solidFill>
              </a:rPr>
              <a:t>Taha Yasin Muslu – 170420033</a:t>
            </a:r>
          </a:p>
          <a:p>
            <a:pPr algn="r"/>
            <a:r>
              <a:rPr lang="tr-T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1EED6D72-7C0D-4AAC-A5AD-7727E7154219}"/>
              </a:ext>
            </a:extLst>
          </p:cNvPr>
          <p:cNvSpPr txBox="1"/>
          <p:nvPr/>
        </p:nvSpPr>
        <p:spPr>
          <a:xfrm>
            <a:off x="6655293" y="4784678"/>
            <a:ext cx="5384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Muhammed Emir Keleş - 170420010</a:t>
            </a:r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04925758-C192-4FEE-9C1B-3E288CC1344C}"/>
              </a:ext>
            </a:extLst>
          </p:cNvPr>
          <p:cNvSpPr txBox="1"/>
          <p:nvPr/>
        </p:nvSpPr>
        <p:spPr>
          <a:xfrm>
            <a:off x="4012706" y="3608896"/>
            <a:ext cx="3447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</a:rPr>
              <a:t>Proje Öğrencileri</a:t>
            </a:r>
          </a:p>
        </p:txBody>
      </p:sp>
    </p:spTree>
    <p:extLst>
      <p:ext uri="{BB962C8B-B14F-4D97-AF65-F5344CB8AC3E}">
        <p14:creationId xmlns:p14="http://schemas.microsoft.com/office/powerpoint/2010/main" val="292950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BA5A67-73D3-4111-94A7-1F55E1FC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tr-TR" sz="7200">
                <a:solidFill>
                  <a:schemeClr val="bg1"/>
                </a:solidFill>
              </a:rPr>
              <a:t>Tanım:</a:t>
            </a:r>
            <a:endParaRPr lang="tr-TR" sz="7200" dirty="0">
              <a:solidFill>
                <a:schemeClr val="bg1"/>
              </a:solidFill>
            </a:endParaRP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5" name="İçerik Yer Tutucusu 2">
            <a:extLst>
              <a:ext uri="{FF2B5EF4-FFF2-40B4-BE49-F238E27FC236}">
                <a16:creationId xmlns:a16="http://schemas.microsoft.com/office/drawing/2014/main" id="{BDCEA0F0-2F46-4572-902C-A4D6CCCC59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381935"/>
          <a:ext cx="4986955" cy="597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7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19DB90-A07E-4A91-B27A-CECA0164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Kütüphaneler ve Modüller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8DDB449-00B4-4980-A9E7-B0A9BB93D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5531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33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FED56DB-6A65-4C25-9746-6EE82F1E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Projeden</a:t>
            </a:r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Görüntüler</a:t>
            </a:r>
            <a:endParaRPr lang="en-US" sz="5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Kamera">
            <a:extLst>
              <a:ext uri="{FF2B5EF4-FFF2-40B4-BE49-F238E27FC236}">
                <a16:creationId xmlns:a16="http://schemas.microsoft.com/office/drawing/2014/main" id="{9A86AE59-CE6E-4782-BCFE-526629E9C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995" y="820991"/>
            <a:ext cx="2608009" cy="26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FD320D8-FE09-46F3-948C-D174C960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5" y="328612"/>
            <a:ext cx="5247735" cy="42957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8A99D98-D2C4-47AC-B77B-162A3765E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80" y="365115"/>
            <a:ext cx="5248800" cy="425927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35E015E-CD77-46CA-B4E1-5AF010C3592F}"/>
              </a:ext>
            </a:extLst>
          </p:cNvPr>
          <p:cNvSpPr txBox="1"/>
          <p:nvPr/>
        </p:nvSpPr>
        <p:spPr>
          <a:xfrm>
            <a:off x="2471018" y="4791075"/>
            <a:ext cx="20022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/>
              <a:t>Giriş Ekranı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FF346F1-1D21-450F-A616-7A0D88C81930}"/>
              </a:ext>
            </a:extLst>
          </p:cNvPr>
          <p:cNvSpPr txBox="1"/>
          <p:nvPr/>
        </p:nvSpPr>
        <p:spPr>
          <a:xfrm>
            <a:off x="7671638" y="4791075"/>
            <a:ext cx="257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/>
              <a:t>Kayıt Ol Ekranı</a:t>
            </a:r>
          </a:p>
        </p:txBody>
      </p:sp>
    </p:spTree>
    <p:extLst>
      <p:ext uri="{BB962C8B-B14F-4D97-AF65-F5344CB8AC3E}">
        <p14:creationId xmlns:p14="http://schemas.microsoft.com/office/powerpoint/2010/main" val="417521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70D1DCF-DEAD-435A-8D28-AA0D4939A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577" y="414562"/>
            <a:ext cx="5248800" cy="426135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31ACB0B-97D6-483F-A245-DAABC7F7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0" y="428943"/>
            <a:ext cx="5248800" cy="424697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BAF13C6-CCEA-44EE-A0B5-79255A865966}"/>
              </a:ext>
            </a:extLst>
          </p:cNvPr>
          <p:cNvSpPr txBox="1"/>
          <p:nvPr/>
        </p:nvSpPr>
        <p:spPr>
          <a:xfrm>
            <a:off x="2390037" y="4823719"/>
            <a:ext cx="21631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/>
              <a:t>Tüm Şarkılar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298DF33-6CF6-43FB-A380-F1D23C9AE7E0}"/>
              </a:ext>
            </a:extLst>
          </p:cNvPr>
          <p:cNvSpPr txBox="1"/>
          <p:nvPr/>
        </p:nvSpPr>
        <p:spPr>
          <a:xfrm>
            <a:off x="7703389" y="4823719"/>
            <a:ext cx="2527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/>
              <a:t>Favori Şarkılar</a:t>
            </a:r>
          </a:p>
        </p:txBody>
      </p:sp>
    </p:spTree>
    <p:extLst>
      <p:ext uri="{BB962C8B-B14F-4D97-AF65-F5344CB8AC3E}">
        <p14:creationId xmlns:p14="http://schemas.microsoft.com/office/powerpoint/2010/main" val="99764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D5A0A489-57E7-42C6-9478-82492929D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07" y="1253331"/>
            <a:ext cx="4963627" cy="4351338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2BF4F5E-6025-4004-A1A9-64550383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67" y="1253331"/>
            <a:ext cx="5853661" cy="4351338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7C7B0DC6-20F6-420E-8146-CAA113C57129}"/>
              </a:ext>
            </a:extLst>
          </p:cNvPr>
          <p:cNvSpPr txBox="1"/>
          <p:nvPr/>
        </p:nvSpPr>
        <p:spPr>
          <a:xfrm>
            <a:off x="3476623" y="372546"/>
            <a:ext cx="573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/>
              <a:t>Veritabanı Görüntüleri</a:t>
            </a:r>
            <a:endParaRPr lang="tr-TR" sz="4000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25C3C01A-B42B-444B-86C5-71138B984108}"/>
              </a:ext>
            </a:extLst>
          </p:cNvPr>
          <p:cNvSpPr txBox="1"/>
          <p:nvPr/>
        </p:nvSpPr>
        <p:spPr>
          <a:xfrm>
            <a:off x="2395056" y="5777568"/>
            <a:ext cx="23102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/>
              <a:t>Şarkı Bilgileri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149BBED8-994B-4C53-845B-AED7EB82B4FB}"/>
              </a:ext>
            </a:extLst>
          </p:cNvPr>
          <p:cNvSpPr txBox="1"/>
          <p:nvPr/>
        </p:nvSpPr>
        <p:spPr>
          <a:xfrm>
            <a:off x="7781414" y="5777568"/>
            <a:ext cx="27579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/>
              <a:t>Kullanıcı Bilgileri</a:t>
            </a:r>
          </a:p>
        </p:txBody>
      </p:sp>
    </p:spTree>
    <p:extLst>
      <p:ext uri="{BB962C8B-B14F-4D97-AF65-F5344CB8AC3E}">
        <p14:creationId xmlns:p14="http://schemas.microsoft.com/office/powerpoint/2010/main" val="411698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D7FA9C-FBEB-4EE4-BD52-EBA5E560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Github Linkleri: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BC853EA-73BA-41B7-86C1-D473E355D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298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8487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FC6A5208DBC2944BD5031FDBE8DFFEA" ma:contentTypeVersion="11" ma:contentTypeDescription="Yeni belge oluşturun." ma:contentTypeScope="" ma:versionID="74b07f560cb28baed6956a705426bc5f">
  <xsd:schema xmlns:xsd="http://www.w3.org/2001/XMLSchema" xmlns:xs="http://www.w3.org/2001/XMLSchema" xmlns:p="http://schemas.microsoft.com/office/2006/metadata/properties" xmlns:ns3="12d9e470-5896-4700-a575-adbbcf4eb36a" targetNamespace="http://schemas.microsoft.com/office/2006/metadata/properties" ma:root="true" ma:fieldsID="2bc4bee333213b5550be237b90907c01" ns3:_="">
    <xsd:import namespace="12d9e470-5896-4700-a575-adbbcf4eb3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9e470-5896-4700-a575-adbbcf4eb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1B35E-69A6-40A9-A212-B1211F8B9217}">
  <ds:schemaRefs>
    <ds:schemaRef ds:uri="12d9e470-5896-4700-a575-adbbcf4eb36a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BE09050-A0E6-42CA-A560-05701F9335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F8D57-C4C5-486A-862C-3298804AD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9e470-5896-4700-a575-adbbcf4eb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198</Words>
  <Application>Microsoft Office PowerPoint</Application>
  <PresentationFormat>Geniş ekran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Marmara Üniversitesi Teknoloji Fakültesi Bilgisayar Mühendisliği Bilgisayar Programlama-II</vt:lpstr>
      <vt:lpstr>Tanım:</vt:lpstr>
      <vt:lpstr>Kullanılan Kütüphaneler ve Modüller</vt:lpstr>
      <vt:lpstr>Projeden Görüntüler</vt:lpstr>
      <vt:lpstr>PowerPoint Sunusu</vt:lpstr>
      <vt:lpstr>PowerPoint Sunusu</vt:lpstr>
      <vt:lpstr>PowerPoint Sunusu</vt:lpstr>
      <vt:lpstr>Github Linkleri: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Marmara Üniversitesi Teknoloji Fakültesi Bilgisayar Mühendisliği Bilgisayar Programlama-II</dc:title>
  <dc:creator>Emir Keleş</dc:creator>
  <cp:lastModifiedBy>Emir Keleş</cp:lastModifiedBy>
  <cp:revision>2</cp:revision>
  <dcterms:created xsi:type="dcterms:W3CDTF">2022-01-13T16:31:35Z</dcterms:created>
  <dcterms:modified xsi:type="dcterms:W3CDTF">2022-01-13T19:03:48Z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0x010100CFC6A5208DBC2944BD5031FDBE8DFFEA</vt:lpwstr>
  </property>
</Properties>
</file>