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2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7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6E2EAA-D0AE-498F-BE6B-61AD82EBEAED}" v="238" dt="2024-05-22T16:29:51.1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ha Raza" userId="88c4ab88c2105738" providerId="LiveId" clId="{866E2EAA-D0AE-498F-BE6B-61AD82EBEAED}"/>
    <pc:docChg chg="undo redo custSel addSld delSld modSld sldOrd">
      <pc:chgData name="Taha Raza" userId="88c4ab88c2105738" providerId="LiveId" clId="{866E2EAA-D0AE-498F-BE6B-61AD82EBEAED}" dt="2024-05-22T17:06:28.108" v="1529" actId="26606"/>
      <pc:docMkLst>
        <pc:docMk/>
      </pc:docMkLst>
      <pc:sldChg chg="modSp mod">
        <pc:chgData name="Taha Raza" userId="88c4ab88c2105738" providerId="LiveId" clId="{866E2EAA-D0AE-498F-BE6B-61AD82EBEAED}" dt="2024-05-22T06:29:49.672" v="86" actId="20577"/>
        <pc:sldMkLst>
          <pc:docMk/>
          <pc:sldMk cId="1591562338" sldId="256"/>
        </pc:sldMkLst>
        <pc:spChg chg="mod">
          <ac:chgData name="Taha Raza" userId="88c4ab88c2105738" providerId="LiveId" clId="{866E2EAA-D0AE-498F-BE6B-61AD82EBEAED}" dt="2024-05-22T06:29:49.672" v="86" actId="20577"/>
          <ac:spMkLst>
            <pc:docMk/>
            <pc:sldMk cId="1591562338" sldId="256"/>
            <ac:spMk id="8" creationId="{7B7E4AC2-510D-6C9F-A95D-4325F8127513}"/>
          </ac:spMkLst>
        </pc:spChg>
      </pc:sldChg>
      <pc:sldChg chg="addSp delSp modSp mod setBg">
        <pc:chgData name="Taha Raza" userId="88c4ab88c2105738" providerId="LiveId" clId="{866E2EAA-D0AE-498F-BE6B-61AD82EBEAED}" dt="2024-05-22T06:22:54.931" v="2" actId="26606"/>
        <pc:sldMkLst>
          <pc:docMk/>
          <pc:sldMk cId="445093091" sldId="257"/>
        </pc:sldMkLst>
        <pc:spChg chg="mod">
          <ac:chgData name="Taha Raza" userId="88c4ab88c2105738" providerId="LiveId" clId="{866E2EAA-D0AE-498F-BE6B-61AD82EBEAED}" dt="2024-05-22T06:22:54.931" v="2" actId="26606"/>
          <ac:spMkLst>
            <pc:docMk/>
            <pc:sldMk cId="445093091" sldId="257"/>
            <ac:spMk id="2" creationId="{F46C7E37-DB1C-C10C-551B-15E657DF8E1A}"/>
          </ac:spMkLst>
        </pc:spChg>
        <pc:spChg chg="del">
          <ac:chgData name="Taha Raza" userId="88c4ab88c2105738" providerId="LiveId" clId="{866E2EAA-D0AE-498F-BE6B-61AD82EBEAED}" dt="2024-05-22T06:22:54.931" v="2" actId="26606"/>
          <ac:spMkLst>
            <pc:docMk/>
            <pc:sldMk cId="445093091" sldId="257"/>
            <ac:spMk id="3" creationId="{CED0B3EF-8ACD-CED3-2CBF-688235DAFE36}"/>
          </ac:spMkLst>
        </pc:spChg>
        <pc:spChg chg="add">
          <ac:chgData name="Taha Raza" userId="88c4ab88c2105738" providerId="LiveId" clId="{866E2EAA-D0AE-498F-BE6B-61AD82EBEAED}" dt="2024-05-22T06:22:54.931" v="2" actId="26606"/>
          <ac:spMkLst>
            <pc:docMk/>
            <pc:sldMk cId="445093091" sldId="257"/>
            <ac:spMk id="10" creationId="{DA381740-063A-41A4-836D-85D14980EEF0}"/>
          </ac:spMkLst>
        </pc:spChg>
        <pc:spChg chg="add">
          <ac:chgData name="Taha Raza" userId="88c4ab88c2105738" providerId="LiveId" clId="{866E2EAA-D0AE-498F-BE6B-61AD82EBEAED}" dt="2024-05-22T06:22:54.931" v="2" actId="26606"/>
          <ac:spMkLst>
            <pc:docMk/>
            <pc:sldMk cId="445093091" sldId="257"/>
            <ac:spMk id="12" creationId="{337940BB-FBC4-492E-BD92-3B7B914D0EAE}"/>
          </ac:spMkLst>
        </pc:spChg>
        <pc:spChg chg="add">
          <ac:chgData name="Taha Raza" userId="88c4ab88c2105738" providerId="LiveId" clId="{866E2EAA-D0AE-498F-BE6B-61AD82EBEAED}" dt="2024-05-22T06:22:54.931" v="2" actId="26606"/>
          <ac:spMkLst>
            <pc:docMk/>
            <pc:sldMk cId="445093091" sldId="257"/>
            <ac:spMk id="14" creationId="{3FCFB1DE-0B7E-48CC-BA90-B2AB0889F9D6}"/>
          </ac:spMkLst>
        </pc:spChg>
        <pc:picChg chg="add">
          <ac:chgData name="Taha Raza" userId="88c4ab88c2105738" providerId="LiveId" clId="{866E2EAA-D0AE-498F-BE6B-61AD82EBEAED}" dt="2024-05-22T06:22:54.931" v="2" actId="26606"/>
          <ac:picMkLst>
            <pc:docMk/>
            <pc:sldMk cId="445093091" sldId="257"/>
            <ac:picMk id="7" creationId="{AB01F488-5036-8BDD-FA1B-54DFAEBA4FAD}"/>
          </ac:picMkLst>
        </pc:picChg>
      </pc:sldChg>
      <pc:sldChg chg="addSp delSp modSp new mod setBg">
        <pc:chgData name="Taha Raza" userId="88c4ab88c2105738" providerId="LiveId" clId="{866E2EAA-D0AE-498F-BE6B-61AD82EBEAED}" dt="2024-05-22T06:28:43.189" v="72"/>
        <pc:sldMkLst>
          <pc:docMk/>
          <pc:sldMk cId="1672141032" sldId="258"/>
        </pc:sldMkLst>
        <pc:spChg chg="mod">
          <ac:chgData name="Taha Raza" userId="88c4ab88c2105738" providerId="LiveId" clId="{866E2EAA-D0AE-498F-BE6B-61AD82EBEAED}" dt="2024-05-22T06:23:47.308" v="9" actId="26606"/>
          <ac:spMkLst>
            <pc:docMk/>
            <pc:sldMk cId="1672141032" sldId="258"/>
            <ac:spMk id="2" creationId="{E8E9A95C-69EF-73F4-64E2-4C60A4F267C8}"/>
          </ac:spMkLst>
        </pc:spChg>
        <pc:spChg chg="del">
          <ac:chgData name="Taha Raza" userId="88c4ab88c2105738" providerId="LiveId" clId="{866E2EAA-D0AE-498F-BE6B-61AD82EBEAED}" dt="2024-05-22T06:23:35.018" v="6"/>
          <ac:spMkLst>
            <pc:docMk/>
            <pc:sldMk cId="1672141032" sldId="258"/>
            <ac:spMk id="3" creationId="{68A27571-B52B-6641-CF5A-638633B4EE69}"/>
          </ac:spMkLst>
        </pc:spChg>
        <pc:spChg chg="add mod">
          <ac:chgData name="Taha Raza" userId="88c4ab88c2105738" providerId="LiveId" clId="{866E2EAA-D0AE-498F-BE6B-61AD82EBEAED}" dt="2024-05-22T06:28:43.189" v="72"/>
          <ac:spMkLst>
            <pc:docMk/>
            <pc:sldMk cId="1672141032" sldId="258"/>
            <ac:spMk id="4" creationId="{A9754511-F8A9-1EE3-5FA9-2E054F5F3F6E}"/>
          </ac:spMkLst>
        </pc:spChg>
        <pc:spChg chg="add">
          <ac:chgData name="Taha Raza" userId="88c4ab88c2105738" providerId="LiveId" clId="{866E2EAA-D0AE-498F-BE6B-61AD82EBEAED}" dt="2024-05-22T06:25:17.214" v="10"/>
          <ac:spMkLst>
            <pc:docMk/>
            <pc:sldMk cId="1672141032" sldId="258"/>
            <ac:spMk id="5" creationId="{A9778431-67F0-8807-6DEE-81A03416F138}"/>
          </ac:spMkLst>
        </pc:spChg>
        <pc:spChg chg="add del">
          <ac:chgData name="Taha Raza" userId="88c4ab88c2105738" providerId="LiveId" clId="{866E2EAA-D0AE-498F-BE6B-61AD82EBEAED}" dt="2024-05-22T06:23:47.292" v="8" actId="26606"/>
          <ac:spMkLst>
            <pc:docMk/>
            <pc:sldMk cId="1672141032" sldId="258"/>
            <ac:spMk id="11" creationId="{743AA782-23D1-4521-8CAD-47662984AA08}"/>
          </ac:spMkLst>
        </pc:spChg>
        <pc:spChg chg="add del">
          <ac:chgData name="Taha Raza" userId="88c4ab88c2105738" providerId="LiveId" clId="{866E2EAA-D0AE-498F-BE6B-61AD82EBEAED}" dt="2024-05-22T06:23:47.292" v="8" actId="26606"/>
          <ac:spMkLst>
            <pc:docMk/>
            <pc:sldMk cId="1672141032" sldId="258"/>
            <ac:spMk id="13" creationId="{3CE8AF5E-D374-4CF1-90CC-35CF73B81C3E}"/>
          </ac:spMkLst>
        </pc:spChg>
        <pc:spChg chg="add">
          <ac:chgData name="Taha Raza" userId="88c4ab88c2105738" providerId="LiveId" clId="{866E2EAA-D0AE-498F-BE6B-61AD82EBEAED}" dt="2024-05-22T06:23:47.308" v="9" actId="26606"/>
          <ac:spMkLst>
            <pc:docMk/>
            <pc:sldMk cId="1672141032" sldId="258"/>
            <ac:spMk id="17" creationId="{743AA782-23D1-4521-8CAD-47662984AA08}"/>
          </ac:spMkLst>
        </pc:spChg>
        <pc:spChg chg="add">
          <ac:chgData name="Taha Raza" userId="88c4ab88c2105738" providerId="LiveId" clId="{866E2EAA-D0AE-498F-BE6B-61AD82EBEAED}" dt="2024-05-22T06:23:47.308" v="9" actId="26606"/>
          <ac:spMkLst>
            <pc:docMk/>
            <pc:sldMk cId="1672141032" sldId="258"/>
            <ac:spMk id="18" creationId="{3CE8AF5E-D374-4CF1-90CC-35CF73B81C3E}"/>
          </ac:spMkLst>
        </pc:spChg>
        <pc:picChg chg="add del">
          <ac:chgData name="Taha Raza" userId="88c4ab88c2105738" providerId="LiveId" clId="{866E2EAA-D0AE-498F-BE6B-61AD82EBEAED}" dt="2024-05-22T06:23:47.292" v="8" actId="26606"/>
          <ac:picMkLst>
            <pc:docMk/>
            <pc:sldMk cId="1672141032" sldId="258"/>
            <ac:picMk id="8" creationId="{ABAEB1BA-C30A-C3A8-8D43-97BDC9D37CA3}"/>
          </ac:picMkLst>
        </pc:picChg>
        <pc:picChg chg="add">
          <ac:chgData name="Taha Raza" userId="88c4ab88c2105738" providerId="LiveId" clId="{866E2EAA-D0AE-498F-BE6B-61AD82EBEAED}" dt="2024-05-22T06:23:47.308" v="9" actId="26606"/>
          <ac:picMkLst>
            <pc:docMk/>
            <pc:sldMk cId="1672141032" sldId="258"/>
            <ac:picMk id="20" creationId="{20571B5A-9D88-C527-3F99-9A556421C1F9}"/>
          </ac:picMkLst>
        </pc:picChg>
        <pc:inkChg chg="add del">
          <ac:chgData name="Taha Raza" userId="88c4ab88c2105738" providerId="LiveId" clId="{866E2EAA-D0AE-498F-BE6B-61AD82EBEAED}" dt="2024-05-22T06:23:47.292" v="8" actId="26606"/>
          <ac:inkMkLst>
            <pc:docMk/>
            <pc:sldMk cId="1672141032" sldId="258"/>
            <ac:inkMk id="15" creationId="{070477C5-0410-4E4F-97A1-F84C2465C187}"/>
          </ac:inkMkLst>
        </pc:inkChg>
        <pc:inkChg chg="add">
          <ac:chgData name="Taha Raza" userId="88c4ab88c2105738" providerId="LiveId" clId="{866E2EAA-D0AE-498F-BE6B-61AD82EBEAED}" dt="2024-05-22T06:23:47.308" v="9" actId="26606"/>
          <ac:inkMkLst>
            <pc:docMk/>
            <pc:sldMk cId="1672141032" sldId="258"/>
            <ac:inkMk id="19" creationId="{070477C5-0410-4E4F-97A1-F84C2465C187}"/>
          </ac:inkMkLst>
        </pc:inkChg>
      </pc:sldChg>
      <pc:sldChg chg="addSp delSp modSp new mod setBg">
        <pc:chgData name="Taha Raza" userId="88c4ab88c2105738" providerId="LiveId" clId="{866E2EAA-D0AE-498F-BE6B-61AD82EBEAED}" dt="2024-05-22T06:38:05.983" v="176" actId="14100"/>
        <pc:sldMkLst>
          <pc:docMk/>
          <pc:sldMk cId="1918047507" sldId="259"/>
        </pc:sldMkLst>
        <pc:spChg chg="mod">
          <ac:chgData name="Taha Raza" userId="88c4ab88c2105738" providerId="LiveId" clId="{866E2EAA-D0AE-498F-BE6B-61AD82EBEAED}" dt="2024-05-22T06:38:05.983" v="176" actId="14100"/>
          <ac:spMkLst>
            <pc:docMk/>
            <pc:sldMk cId="1918047507" sldId="259"/>
            <ac:spMk id="2" creationId="{682EBAC5-02EA-19D4-D1C2-5A4CDDFDC750}"/>
          </ac:spMkLst>
        </pc:spChg>
        <pc:spChg chg="add del mod">
          <ac:chgData name="Taha Raza" userId="88c4ab88c2105738" providerId="LiveId" clId="{866E2EAA-D0AE-498F-BE6B-61AD82EBEAED}" dt="2024-05-22T06:37:56.377" v="175" actId="403"/>
          <ac:spMkLst>
            <pc:docMk/>
            <pc:sldMk cId="1918047507" sldId="259"/>
            <ac:spMk id="3" creationId="{6BE9348E-05EB-F2AD-33E0-87D7B4A79C69}"/>
          </ac:spMkLst>
        </pc:spChg>
        <pc:spChg chg="add del">
          <ac:chgData name="Taha Raza" userId="88c4ab88c2105738" providerId="LiveId" clId="{866E2EAA-D0AE-498F-BE6B-61AD82EBEAED}" dt="2024-05-22T06:35:13.606" v="161" actId="26606"/>
          <ac:spMkLst>
            <pc:docMk/>
            <pc:sldMk cId="1918047507" sldId="259"/>
            <ac:spMk id="9" creationId="{247B6BBF-09F2-4A29-AE4E-3771E2924817}"/>
          </ac:spMkLst>
        </pc:spChg>
        <pc:spChg chg="add del">
          <ac:chgData name="Taha Raza" userId="88c4ab88c2105738" providerId="LiveId" clId="{866E2EAA-D0AE-498F-BE6B-61AD82EBEAED}" dt="2024-05-22T06:35:13.606" v="161" actId="26606"/>
          <ac:spMkLst>
            <pc:docMk/>
            <pc:sldMk cId="1918047507" sldId="259"/>
            <ac:spMk id="11" creationId="{535742DD-1B16-4E9D-B715-0D74B4574A68}"/>
          </ac:spMkLst>
        </pc:spChg>
        <pc:spChg chg="add del">
          <ac:chgData name="Taha Raza" userId="88c4ab88c2105738" providerId="LiveId" clId="{866E2EAA-D0AE-498F-BE6B-61AD82EBEAED}" dt="2024-05-22T06:36:37.033" v="166" actId="26606"/>
          <ac:spMkLst>
            <pc:docMk/>
            <pc:sldMk cId="1918047507" sldId="259"/>
            <ac:spMk id="2055" creationId="{2B97F24A-32CE-4C1C-A50D-3016B394DCFB}"/>
          </ac:spMkLst>
        </pc:spChg>
        <pc:spChg chg="add del">
          <ac:chgData name="Taha Raza" userId="88c4ab88c2105738" providerId="LiveId" clId="{866E2EAA-D0AE-498F-BE6B-61AD82EBEAED}" dt="2024-05-22T06:36:37.033" v="166" actId="26606"/>
          <ac:spMkLst>
            <pc:docMk/>
            <pc:sldMk cId="1918047507" sldId="259"/>
            <ac:spMk id="2057" creationId="{3CE8AF5E-D374-4CF1-90CC-35CF73B81C3E}"/>
          </ac:spMkLst>
        </pc:spChg>
        <pc:spChg chg="add">
          <ac:chgData name="Taha Raza" userId="88c4ab88c2105738" providerId="LiveId" clId="{866E2EAA-D0AE-498F-BE6B-61AD82EBEAED}" dt="2024-05-22T06:36:37.033" v="166" actId="26606"/>
          <ac:spMkLst>
            <pc:docMk/>
            <pc:sldMk cId="1918047507" sldId="259"/>
            <ac:spMk id="2064" creationId="{352BEC0E-22F8-46D0-9632-375DB541B06C}"/>
          </ac:spMkLst>
        </pc:spChg>
        <pc:spChg chg="add">
          <ac:chgData name="Taha Raza" userId="88c4ab88c2105738" providerId="LiveId" clId="{866E2EAA-D0AE-498F-BE6B-61AD82EBEAED}" dt="2024-05-22T06:36:37.033" v="166" actId="26606"/>
          <ac:spMkLst>
            <pc:docMk/>
            <pc:sldMk cId="1918047507" sldId="259"/>
            <ac:spMk id="2066" creationId="{3FCFB1DE-0B7E-48CC-BA90-B2AB0889F9D6}"/>
          </ac:spMkLst>
        </pc:spChg>
        <pc:graphicFrameChg chg="add del">
          <ac:chgData name="Taha Raza" userId="88c4ab88c2105738" providerId="LiveId" clId="{866E2EAA-D0AE-498F-BE6B-61AD82EBEAED}" dt="2024-05-22T06:35:13.606" v="161" actId="26606"/>
          <ac:graphicFrameMkLst>
            <pc:docMk/>
            <pc:sldMk cId="1918047507" sldId="259"/>
            <ac:graphicFrameMk id="5" creationId="{6AEFB1B2-F193-C0D1-AF21-971787299789}"/>
          </ac:graphicFrameMkLst>
        </pc:graphicFrameChg>
        <pc:picChg chg="add mod">
          <ac:chgData name="Taha Raza" userId="88c4ab88c2105738" providerId="LiveId" clId="{866E2EAA-D0AE-498F-BE6B-61AD82EBEAED}" dt="2024-05-22T06:37:30.743" v="173" actId="1076"/>
          <ac:picMkLst>
            <pc:docMk/>
            <pc:sldMk cId="1918047507" sldId="259"/>
            <ac:picMk id="4" creationId="{7901E517-CA8E-E126-40ED-E4FB460B9D0D}"/>
          </ac:picMkLst>
        </pc:picChg>
        <pc:picChg chg="add mod ord">
          <ac:chgData name="Taha Raza" userId="88c4ab88c2105738" providerId="LiveId" clId="{866E2EAA-D0AE-498F-BE6B-61AD82EBEAED}" dt="2024-05-22T06:37:24.543" v="171" actId="1076"/>
          <ac:picMkLst>
            <pc:docMk/>
            <pc:sldMk cId="1918047507" sldId="259"/>
            <ac:picMk id="2050" creationId="{5904BB20-584A-9DCA-A91E-82660CC605F9}"/>
          </ac:picMkLst>
        </pc:picChg>
        <pc:picChg chg="add">
          <ac:chgData name="Taha Raza" userId="88c4ab88c2105738" providerId="LiveId" clId="{866E2EAA-D0AE-498F-BE6B-61AD82EBEAED}" dt="2024-05-22T06:36:13.034" v="164"/>
          <ac:picMkLst>
            <pc:docMk/>
            <pc:sldMk cId="1918047507" sldId="259"/>
            <ac:picMk id="2052" creationId="{F4FEAD31-5679-951B-12CC-BFC5E576CDA5}"/>
          </ac:picMkLst>
        </pc:picChg>
        <pc:inkChg chg="add del">
          <ac:chgData name="Taha Raza" userId="88c4ab88c2105738" providerId="LiveId" clId="{866E2EAA-D0AE-498F-BE6B-61AD82EBEAED}" dt="2024-05-22T06:36:37.033" v="166" actId="26606"/>
          <ac:inkMkLst>
            <pc:docMk/>
            <pc:sldMk cId="1918047507" sldId="259"/>
            <ac:inkMk id="2059" creationId="{070477C5-0410-4E4F-97A1-F84C2465C187}"/>
          </ac:inkMkLst>
        </pc:inkChg>
      </pc:sldChg>
      <pc:sldChg chg="addSp delSp modSp add mod setBg">
        <pc:chgData name="Taha Raza" userId="88c4ab88c2105738" providerId="LiveId" clId="{866E2EAA-D0AE-498F-BE6B-61AD82EBEAED}" dt="2024-05-22T06:55:35.790" v="333" actId="26606"/>
        <pc:sldMkLst>
          <pc:docMk/>
          <pc:sldMk cId="271747240" sldId="260"/>
        </pc:sldMkLst>
        <pc:spChg chg="mod">
          <ac:chgData name="Taha Raza" userId="88c4ab88c2105738" providerId="LiveId" clId="{866E2EAA-D0AE-498F-BE6B-61AD82EBEAED}" dt="2024-05-22T06:55:35.790" v="333" actId="26606"/>
          <ac:spMkLst>
            <pc:docMk/>
            <pc:sldMk cId="271747240" sldId="260"/>
            <ac:spMk id="2" creationId="{682EBAC5-02EA-19D4-D1C2-5A4CDDFDC750}"/>
          </ac:spMkLst>
        </pc:spChg>
        <pc:spChg chg="add del mod">
          <ac:chgData name="Taha Raza" userId="88c4ab88c2105738" providerId="LiveId" clId="{866E2EAA-D0AE-498F-BE6B-61AD82EBEAED}" dt="2024-05-22T06:55:35.790" v="333" actId="26606"/>
          <ac:spMkLst>
            <pc:docMk/>
            <pc:sldMk cId="271747240" sldId="260"/>
            <ac:spMk id="3" creationId="{6BE9348E-05EB-F2AD-33E0-87D7B4A79C69}"/>
          </ac:spMkLst>
        </pc:spChg>
        <pc:spChg chg="add del">
          <ac:chgData name="Taha Raza" userId="88c4ab88c2105738" providerId="LiveId" clId="{866E2EAA-D0AE-498F-BE6B-61AD82EBEAED}" dt="2024-05-22T06:55:33.422" v="330" actId="26606"/>
          <ac:spMkLst>
            <pc:docMk/>
            <pc:sldMk cId="271747240" sldId="260"/>
            <ac:spMk id="6" creationId="{247B6BBF-09F2-4A29-AE4E-3771E2924817}"/>
          </ac:spMkLst>
        </pc:spChg>
        <pc:spChg chg="add del">
          <ac:chgData name="Taha Raza" userId="88c4ab88c2105738" providerId="LiveId" clId="{866E2EAA-D0AE-498F-BE6B-61AD82EBEAED}" dt="2024-05-22T06:55:33.422" v="330" actId="26606"/>
          <ac:spMkLst>
            <pc:docMk/>
            <pc:sldMk cId="271747240" sldId="260"/>
            <ac:spMk id="7" creationId="{535742DD-1B16-4E9D-B715-0D74B4574A68}"/>
          </ac:spMkLst>
        </pc:spChg>
        <pc:spChg chg="add del">
          <ac:chgData name="Taha Raza" userId="88c4ab88c2105738" providerId="LiveId" clId="{866E2EAA-D0AE-498F-BE6B-61AD82EBEAED}" dt="2024-05-22T06:49:23.473" v="257" actId="26606"/>
          <ac:spMkLst>
            <pc:docMk/>
            <pc:sldMk cId="271747240" sldId="260"/>
            <ac:spMk id="9" creationId="{247B6BBF-09F2-4A29-AE4E-3771E2924817}"/>
          </ac:spMkLst>
        </pc:spChg>
        <pc:spChg chg="add del">
          <ac:chgData name="Taha Raza" userId="88c4ab88c2105738" providerId="LiveId" clId="{866E2EAA-D0AE-498F-BE6B-61AD82EBEAED}" dt="2024-05-22T06:55:35.759" v="332" actId="26606"/>
          <ac:spMkLst>
            <pc:docMk/>
            <pc:sldMk cId="271747240" sldId="260"/>
            <ac:spMk id="10" creationId="{247B6BBF-09F2-4A29-AE4E-3771E2924817}"/>
          </ac:spMkLst>
        </pc:spChg>
        <pc:spChg chg="add del">
          <ac:chgData name="Taha Raza" userId="88c4ab88c2105738" providerId="LiveId" clId="{866E2EAA-D0AE-498F-BE6B-61AD82EBEAED}" dt="2024-05-22T06:49:23.473" v="257" actId="26606"/>
          <ac:spMkLst>
            <pc:docMk/>
            <pc:sldMk cId="271747240" sldId="260"/>
            <ac:spMk id="11" creationId="{535742DD-1B16-4E9D-B715-0D74B4574A68}"/>
          </ac:spMkLst>
        </pc:spChg>
        <pc:spChg chg="add del">
          <ac:chgData name="Taha Raza" userId="88c4ab88c2105738" providerId="LiveId" clId="{866E2EAA-D0AE-498F-BE6B-61AD82EBEAED}" dt="2024-05-22T06:55:35.759" v="332" actId="26606"/>
          <ac:spMkLst>
            <pc:docMk/>
            <pc:sldMk cId="271747240" sldId="260"/>
            <ac:spMk id="12" creationId="{535742DD-1B16-4E9D-B715-0D74B4574A68}"/>
          </ac:spMkLst>
        </pc:spChg>
        <pc:spChg chg="add">
          <ac:chgData name="Taha Raza" userId="88c4ab88c2105738" providerId="LiveId" clId="{866E2EAA-D0AE-498F-BE6B-61AD82EBEAED}" dt="2024-05-22T06:55:35.790" v="333" actId="26606"/>
          <ac:spMkLst>
            <pc:docMk/>
            <pc:sldMk cId="271747240" sldId="260"/>
            <ac:spMk id="15" creationId="{247B6BBF-09F2-4A29-AE4E-3771E2924817}"/>
          </ac:spMkLst>
        </pc:spChg>
        <pc:spChg chg="add">
          <ac:chgData name="Taha Raza" userId="88c4ab88c2105738" providerId="LiveId" clId="{866E2EAA-D0AE-498F-BE6B-61AD82EBEAED}" dt="2024-05-22T06:55:35.790" v="333" actId="26606"/>
          <ac:spMkLst>
            <pc:docMk/>
            <pc:sldMk cId="271747240" sldId="260"/>
            <ac:spMk id="16" creationId="{535742DD-1B16-4E9D-B715-0D74B4574A68}"/>
          </ac:spMkLst>
        </pc:spChg>
        <pc:graphicFrameChg chg="add del mod">
          <ac:chgData name="Taha Raza" userId="88c4ab88c2105738" providerId="LiveId" clId="{866E2EAA-D0AE-498F-BE6B-61AD82EBEAED}" dt="2024-05-22T06:49:23.473" v="257" actId="26606"/>
          <ac:graphicFrameMkLst>
            <pc:docMk/>
            <pc:sldMk cId="271747240" sldId="260"/>
            <ac:graphicFrameMk id="5" creationId="{4F6EA7A0-E83E-FBEC-DF3E-25FBA2C93C39}"/>
          </ac:graphicFrameMkLst>
        </pc:graphicFrameChg>
        <pc:graphicFrameChg chg="add del">
          <ac:chgData name="Taha Raza" userId="88c4ab88c2105738" providerId="LiveId" clId="{866E2EAA-D0AE-498F-BE6B-61AD82EBEAED}" dt="2024-05-22T06:55:33.422" v="330" actId="26606"/>
          <ac:graphicFrameMkLst>
            <pc:docMk/>
            <pc:sldMk cId="271747240" sldId="260"/>
            <ac:graphicFrameMk id="8" creationId="{EDABFB4F-5BC0-7D22-40AB-4B1BF2E709AC}"/>
          </ac:graphicFrameMkLst>
        </pc:graphicFrameChg>
        <pc:graphicFrameChg chg="add del">
          <ac:chgData name="Taha Raza" userId="88c4ab88c2105738" providerId="LiveId" clId="{866E2EAA-D0AE-498F-BE6B-61AD82EBEAED}" dt="2024-05-22T06:55:35.759" v="332" actId="26606"/>
          <ac:graphicFrameMkLst>
            <pc:docMk/>
            <pc:sldMk cId="271747240" sldId="260"/>
            <ac:graphicFrameMk id="13" creationId="{E3DCD9C0-044D-7ACC-78DF-FFD427786DD9}"/>
          </ac:graphicFrameMkLst>
        </pc:graphicFrameChg>
        <pc:graphicFrameChg chg="add">
          <ac:chgData name="Taha Raza" userId="88c4ab88c2105738" providerId="LiveId" clId="{866E2EAA-D0AE-498F-BE6B-61AD82EBEAED}" dt="2024-05-22T06:55:35.790" v="333" actId="26606"/>
          <ac:graphicFrameMkLst>
            <pc:docMk/>
            <pc:sldMk cId="271747240" sldId="260"/>
            <ac:graphicFrameMk id="17" creationId="{EDABFB4F-5BC0-7D22-40AB-4B1BF2E709AC}"/>
          </ac:graphicFrameMkLst>
        </pc:graphicFrameChg>
      </pc:sldChg>
      <pc:sldChg chg="addSp delSp modSp new mod setBg">
        <pc:chgData name="Taha Raza" userId="88c4ab88c2105738" providerId="LiveId" clId="{866E2EAA-D0AE-498F-BE6B-61AD82EBEAED}" dt="2024-05-22T07:07:59.908" v="390"/>
        <pc:sldMkLst>
          <pc:docMk/>
          <pc:sldMk cId="1286309274" sldId="261"/>
        </pc:sldMkLst>
        <pc:spChg chg="mod">
          <ac:chgData name="Taha Raza" userId="88c4ab88c2105738" providerId="LiveId" clId="{866E2EAA-D0AE-498F-BE6B-61AD82EBEAED}" dt="2024-05-22T07:05:06.758" v="367" actId="26606"/>
          <ac:spMkLst>
            <pc:docMk/>
            <pc:sldMk cId="1286309274" sldId="261"/>
            <ac:spMk id="2" creationId="{45A7FE9E-842D-E84F-F856-D1A3AAE59C96}"/>
          </ac:spMkLst>
        </pc:spChg>
        <pc:spChg chg="add del mod">
          <ac:chgData name="Taha Raza" userId="88c4ab88c2105738" providerId="LiveId" clId="{866E2EAA-D0AE-498F-BE6B-61AD82EBEAED}" dt="2024-05-22T07:05:06.758" v="367" actId="26606"/>
          <ac:spMkLst>
            <pc:docMk/>
            <pc:sldMk cId="1286309274" sldId="261"/>
            <ac:spMk id="3" creationId="{8630860D-6763-4C15-0908-1201CD900D36}"/>
          </ac:spMkLst>
        </pc:spChg>
        <pc:spChg chg="add del">
          <ac:chgData name="Taha Raza" userId="88c4ab88c2105738" providerId="LiveId" clId="{866E2EAA-D0AE-498F-BE6B-61AD82EBEAED}" dt="2024-05-22T07:05:06.733" v="366" actId="26606"/>
          <ac:spMkLst>
            <pc:docMk/>
            <pc:sldMk cId="1286309274" sldId="261"/>
            <ac:spMk id="9" creationId="{247B6BBF-09F2-4A29-AE4E-3771E2924817}"/>
          </ac:spMkLst>
        </pc:spChg>
        <pc:spChg chg="add del">
          <ac:chgData name="Taha Raza" userId="88c4ab88c2105738" providerId="LiveId" clId="{866E2EAA-D0AE-498F-BE6B-61AD82EBEAED}" dt="2024-05-22T07:05:06.733" v="366" actId="26606"/>
          <ac:spMkLst>
            <pc:docMk/>
            <pc:sldMk cId="1286309274" sldId="261"/>
            <ac:spMk id="11" creationId="{535742DD-1B16-4E9D-B715-0D74B4574A68}"/>
          </ac:spMkLst>
        </pc:spChg>
        <pc:spChg chg="add del">
          <ac:chgData name="Taha Raza" userId="88c4ab88c2105738" providerId="LiveId" clId="{866E2EAA-D0AE-498F-BE6B-61AD82EBEAED}" dt="2024-05-22T07:06:23.678" v="375" actId="26606"/>
          <ac:spMkLst>
            <pc:docMk/>
            <pc:sldMk cId="1286309274" sldId="261"/>
            <ac:spMk id="13" creationId="{247B6BBF-09F2-4A29-AE4E-3771E2924817}"/>
          </ac:spMkLst>
        </pc:spChg>
        <pc:spChg chg="add del">
          <ac:chgData name="Taha Raza" userId="88c4ab88c2105738" providerId="LiveId" clId="{866E2EAA-D0AE-498F-BE6B-61AD82EBEAED}" dt="2024-05-22T07:06:23.678" v="375" actId="26606"/>
          <ac:spMkLst>
            <pc:docMk/>
            <pc:sldMk cId="1286309274" sldId="261"/>
            <ac:spMk id="14" creationId="{535742DD-1B16-4E9D-B715-0D74B4574A68}"/>
          </ac:spMkLst>
        </pc:spChg>
        <pc:spChg chg="add">
          <ac:chgData name="Taha Raza" userId="88c4ab88c2105738" providerId="LiveId" clId="{866E2EAA-D0AE-498F-BE6B-61AD82EBEAED}" dt="2024-05-22T07:06:23.678" v="375" actId="26606"/>
          <ac:spMkLst>
            <pc:docMk/>
            <pc:sldMk cId="1286309274" sldId="261"/>
            <ac:spMk id="20" creationId="{247B6BBF-09F2-4A29-AE4E-3771E2924817}"/>
          </ac:spMkLst>
        </pc:spChg>
        <pc:spChg chg="add">
          <ac:chgData name="Taha Raza" userId="88c4ab88c2105738" providerId="LiveId" clId="{866E2EAA-D0AE-498F-BE6B-61AD82EBEAED}" dt="2024-05-22T07:06:23.678" v="375" actId="26606"/>
          <ac:spMkLst>
            <pc:docMk/>
            <pc:sldMk cId="1286309274" sldId="261"/>
            <ac:spMk id="22" creationId="{535742DD-1B16-4E9D-B715-0D74B4574A68}"/>
          </ac:spMkLst>
        </pc:spChg>
        <pc:graphicFrameChg chg="add del">
          <ac:chgData name="Taha Raza" userId="88c4ab88c2105738" providerId="LiveId" clId="{866E2EAA-D0AE-498F-BE6B-61AD82EBEAED}" dt="2024-05-22T07:05:06.733" v="366" actId="26606"/>
          <ac:graphicFrameMkLst>
            <pc:docMk/>
            <pc:sldMk cId="1286309274" sldId="261"/>
            <ac:graphicFrameMk id="5" creationId="{62DD24B6-8E95-7A8A-C9B0-3C35B1D63157}"/>
          </ac:graphicFrameMkLst>
        </pc:graphicFrameChg>
        <pc:graphicFrameChg chg="add mod modGraphic">
          <ac:chgData name="Taha Raza" userId="88c4ab88c2105738" providerId="LiveId" clId="{866E2EAA-D0AE-498F-BE6B-61AD82EBEAED}" dt="2024-05-22T07:07:59.908" v="390"/>
          <ac:graphicFrameMkLst>
            <pc:docMk/>
            <pc:sldMk cId="1286309274" sldId="261"/>
            <ac:graphicFrameMk id="15" creationId="{1F6AFAC9-55C4-D0A2-D136-1CD6B011F098}"/>
          </ac:graphicFrameMkLst>
        </pc:graphicFrameChg>
      </pc:sldChg>
      <pc:sldChg chg="new del">
        <pc:chgData name="Taha Raza" userId="88c4ab88c2105738" providerId="LiveId" clId="{866E2EAA-D0AE-498F-BE6B-61AD82EBEAED}" dt="2024-05-22T06:51:57.956" v="328" actId="680"/>
        <pc:sldMkLst>
          <pc:docMk/>
          <pc:sldMk cId="1456187712" sldId="261"/>
        </pc:sldMkLst>
      </pc:sldChg>
      <pc:sldChg chg="addSp delSp modSp new mod setBg">
        <pc:chgData name="Taha Raza" userId="88c4ab88c2105738" providerId="LiveId" clId="{866E2EAA-D0AE-498F-BE6B-61AD82EBEAED}" dt="2024-05-22T13:24:31.759" v="463" actId="26606"/>
        <pc:sldMkLst>
          <pc:docMk/>
          <pc:sldMk cId="2779279995" sldId="262"/>
        </pc:sldMkLst>
        <pc:spChg chg="mod">
          <ac:chgData name="Taha Raza" userId="88c4ab88c2105738" providerId="LiveId" clId="{866E2EAA-D0AE-498F-BE6B-61AD82EBEAED}" dt="2024-05-22T13:24:31.759" v="463" actId="26606"/>
          <ac:spMkLst>
            <pc:docMk/>
            <pc:sldMk cId="2779279995" sldId="262"/>
            <ac:spMk id="2" creationId="{0F0EB4D6-5B3F-B9FD-56BE-61515BEC2C99}"/>
          </ac:spMkLst>
        </pc:spChg>
        <pc:spChg chg="add del mod">
          <ac:chgData name="Taha Raza" userId="88c4ab88c2105738" providerId="LiveId" clId="{866E2EAA-D0AE-498F-BE6B-61AD82EBEAED}" dt="2024-05-22T13:24:31.759" v="463" actId="26606"/>
          <ac:spMkLst>
            <pc:docMk/>
            <pc:sldMk cId="2779279995" sldId="262"/>
            <ac:spMk id="3" creationId="{B62621D9-BEF9-82FD-81F2-1E7FF957A0E2}"/>
          </ac:spMkLst>
        </pc:spChg>
        <pc:spChg chg="add del">
          <ac:chgData name="Taha Raza" userId="88c4ab88c2105738" providerId="LiveId" clId="{866E2EAA-D0AE-498F-BE6B-61AD82EBEAED}" dt="2024-05-22T13:20:57.769" v="442" actId="26606"/>
          <ac:spMkLst>
            <pc:docMk/>
            <pc:sldMk cId="2779279995" sldId="262"/>
            <ac:spMk id="9" creationId="{247B6BBF-09F2-4A29-AE4E-3771E2924817}"/>
          </ac:spMkLst>
        </pc:spChg>
        <pc:spChg chg="add del">
          <ac:chgData name="Taha Raza" userId="88c4ab88c2105738" providerId="LiveId" clId="{866E2EAA-D0AE-498F-BE6B-61AD82EBEAED}" dt="2024-05-22T13:24:31.759" v="463" actId="26606"/>
          <ac:spMkLst>
            <pc:docMk/>
            <pc:sldMk cId="2779279995" sldId="262"/>
            <ac:spMk id="10" creationId="{743AA782-23D1-4521-8CAD-47662984AA08}"/>
          </ac:spMkLst>
        </pc:spChg>
        <pc:spChg chg="add del">
          <ac:chgData name="Taha Raza" userId="88c4ab88c2105738" providerId="LiveId" clId="{866E2EAA-D0AE-498F-BE6B-61AD82EBEAED}" dt="2024-05-22T13:20:57.769" v="442" actId="26606"/>
          <ac:spMkLst>
            <pc:docMk/>
            <pc:sldMk cId="2779279995" sldId="262"/>
            <ac:spMk id="11" creationId="{535742DD-1B16-4E9D-B715-0D74B4574A68}"/>
          </ac:spMkLst>
        </pc:spChg>
        <pc:spChg chg="add del">
          <ac:chgData name="Taha Raza" userId="88c4ab88c2105738" providerId="LiveId" clId="{866E2EAA-D0AE-498F-BE6B-61AD82EBEAED}" dt="2024-05-22T13:24:31.759" v="463" actId="26606"/>
          <ac:spMkLst>
            <pc:docMk/>
            <pc:sldMk cId="2779279995" sldId="262"/>
            <ac:spMk id="12" creationId="{3CE8AF5E-D374-4CF1-90CC-35CF73B81C3E}"/>
          </ac:spMkLst>
        </pc:spChg>
        <pc:spChg chg="add del">
          <ac:chgData name="Taha Raza" userId="88c4ab88c2105738" providerId="LiveId" clId="{866E2EAA-D0AE-498F-BE6B-61AD82EBEAED}" dt="2024-05-22T13:20:59.934" v="444" actId="26606"/>
          <ac:spMkLst>
            <pc:docMk/>
            <pc:sldMk cId="2779279995" sldId="262"/>
            <ac:spMk id="13" creationId="{43DAA0EF-336D-4CDC-A9A2-8460363E27FE}"/>
          </ac:spMkLst>
        </pc:spChg>
        <pc:spChg chg="add del">
          <ac:chgData name="Taha Raza" userId="88c4ab88c2105738" providerId="LiveId" clId="{866E2EAA-D0AE-498F-BE6B-61AD82EBEAED}" dt="2024-05-22T13:20:59.934" v="444" actId="26606"/>
          <ac:spMkLst>
            <pc:docMk/>
            <pc:sldMk cId="2779279995" sldId="262"/>
            <ac:spMk id="14" creationId="{FD079A19-B31E-4129-A464-7547FF05AE33}"/>
          </ac:spMkLst>
        </pc:spChg>
        <pc:spChg chg="add">
          <ac:chgData name="Taha Raza" userId="88c4ab88c2105738" providerId="LiveId" clId="{866E2EAA-D0AE-498F-BE6B-61AD82EBEAED}" dt="2024-05-22T13:24:31.759" v="463" actId="26606"/>
          <ac:spMkLst>
            <pc:docMk/>
            <pc:sldMk cId="2779279995" sldId="262"/>
            <ac:spMk id="17" creationId="{7B831B6F-405A-4B47-B9BB-5CA88F285844}"/>
          </ac:spMkLst>
        </pc:spChg>
        <pc:spChg chg="add">
          <ac:chgData name="Taha Raza" userId="88c4ab88c2105738" providerId="LiveId" clId="{866E2EAA-D0AE-498F-BE6B-61AD82EBEAED}" dt="2024-05-22T13:24:31.759" v="463" actId="26606"/>
          <ac:spMkLst>
            <pc:docMk/>
            <pc:sldMk cId="2779279995" sldId="262"/>
            <ac:spMk id="19" creationId="{15109354-9C5D-4F8C-B0E6-D1043C7BF20A}"/>
          </ac:spMkLst>
        </pc:spChg>
        <pc:spChg chg="add">
          <ac:chgData name="Taha Raza" userId="88c4ab88c2105738" providerId="LiveId" clId="{866E2EAA-D0AE-498F-BE6B-61AD82EBEAED}" dt="2024-05-22T13:24:31.759" v="463" actId="26606"/>
          <ac:spMkLst>
            <pc:docMk/>
            <pc:sldMk cId="2779279995" sldId="262"/>
            <ac:spMk id="21" creationId="{3CE8AF5E-D374-4CF1-90CC-35CF73B81C3E}"/>
          </ac:spMkLst>
        </pc:spChg>
        <pc:graphicFrameChg chg="add del">
          <ac:chgData name="Taha Raza" userId="88c4ab88c2105738" providerId="LiveId" clId="{866E2EAA-D0AE-498F-BE6B-61AD82EBEAED}" dt="2024-05-22T13:20:57.769" v="442" actId="26606"/>
          <ac:graphicFrameMkLst>
            <pc:docMk/>
            <pc:sldMk cId="2779279995" sldId="262"/>
            <ac:graphicFrameMk id="5" creationId="{23B00AD6-7F21-1E82-3167-4CBC4507FB0F}"/>
          </ac:graphicFrameMkLst>
        </pc:graphicFrameChg>
        <pc:graphicFrameChg chg="add del">
          <ac:chgData name="Taha Raza" userId="88c4ab88c2105738" providerId="LiveId" clId="{866E2EAA-D0AE-498F-BE6B-61AD82EBEAED}" dt="2024-05-22T13:20:59.934" v="444" actId="26606"/>
          <ac:graphicFrameMkLst>
            <pc:docMk/>
            <pc:sldMk cId="2779279995" sldId="262"/>
            <ac:graphicFrameMk id="15" creationId="{FE183418-9F29-7CE2-6B99-F24E8FA97F34}"/>
          </ac:graphicFrameMkLst>
        </pc:graphicFrameChg>
        <pc:picChg chg="add mod ord">
          <ac:chgData name="Taha Raza" userId="88c4ab88c2105738" providerId="LiveId" clId="{866E2EAA-D0AE-498F-BE6B-61AD82EBEAED}" dt="2024-05-22T13:24:31.759" v="463" actId="26606"/>
          <ac:picMkLst>
            <pc:docMk/>
            <pc:sldMk cId="2779279995" sldId="262"/>
            <ac:picMk id="7" creationId="{7998E284-1D5F-EF4D-5F45-4EF27E3304D6}"/>
          </ac:picMkLst>
        </pc:picChg>
        <pc:inkChg chg="add del">
          <ac:chgData name="Taha Raza" userId="88c4ab88c2105738" providerId="LiveId" clId="{866E2EAA-D0AE-498F-BE6B-61AD82EBEAED}" dt="2024-05-22T13:24:31.759" v="463" actId="26606"/>
          <ac:inkMkLst>
            <pc:docMk/>
            <pc:sldMk cId="2779279995" sldId="262"/>
            <ac:inkMk id="6" creationId="{070477C5-0410-4E4F-97A1-F84C2465C187}"/>
          </ac:inkMkLst>
        </pc:inkChg>
        <pc:inkChg chg="add">
          <ac:chgData name="Taha Raza" userId="88c4ab88c2105738" providerId="LiveId" clId="{866E2EAA-D0AE-498F-BE6B-61AD82EBEAED}" dt="2024-05-22T13:24:31.759" v="463" actId="26606"/>
          <ac:inkMkLst>
            <pc:docMk/>
            <pc:sldMk cId="2779279995" sldId="262"/>
            <ac:inkMk id="23" creationId="{070477C5-0410-4E4F-97A1-F84C2465C187}"/>
          </ac:inkMkLst>
        </pc:inkChg>
      </pc:sldChg>
      <pc:sldChg chg="addSp delSp modSp new del mod setBg">
        <pc:chgData name="Taha Raza" userId="88c4ab88c2105738" providerId="LiveId" clId="{866E2EAA-D0AE-498F-BE6B-61AD82EBEAED}" dt="2024-05-22T13:31:58.513" v="525" actId="47"/>
        <pc:sldMkLst>
          <pc:docMk/>
          <pc:sldMk cId="2062503927" sldId="263"/>
        </pc:sldMkLst>
        <pc:spChg chg="mod">
          <ac:chgData name="Taha Raza" userId="88c4ab88c2105738" providerId="LiveId" clId="{866E2EAA-D0AE-498F-BE6B-61AD82EBEAED}" dt="2024-05-22T13:31:38.545" v="523" actId="20577"/>
          <ac:spMkLst>
            <pc:docMk/>
            <pc:sldMk cId="2062503927" sldId="263"/>
            <ac:spMk id="2" creationId="{99260D50-5D37-A499-8DD0-E5A4AC79159D}"/>
          </ac:spMkLst>
        </pc:spChg>
        <pc:spChg chg="add del">
          <ac:chgData name="Taha Raza" userId="88c4ab88c2105738" providerId="LiveId" clId="{866E2EAA-D0AE-498F-BE6B-61AD82EBEAED}" dt="2024-05-22T13:26:05.169" v="481"/>
          <ac:spMkLst>
            <pc:docMk/>
            <pc:sldMk cId="2062503927" sldId="263"/>
            <ac:spMk id="3" creationId="{10B4B9FC-9C0A-97F4-43B1-8F0480D2B560}"/>
          </ac:spMkLst>
        </pc:spChg>
        <pc:spChg chg="add mod">
          <ac:chgData name="Taha Raza" userId="88c4ab88c2105738" providerId="LiveId" clId="{866E2EAA-D0AE-498F-BE6B-61AD82EBEAED}" dt="2024-05-22T13:26:05.138" v="480"/>
          <ac:spMkLst>
            <pc:docMk/>
            <pc:sldMk cId="2062503927" sldId="263"/>
            <ac:spMk id="4" creationId="{AF55A9C5-BAE0-598F-E6DA-B528C35A3301}"/>
          </ac:spMkLst>
        </pc:spChg>
        <pc:spChg chg="add del mod">
          <ac:chgData name="Taha Raza" userId="88c4ab88c2105738" providerId="LiveId" clId="{866E2EAA-D0AE-498F-BE6B-61AD82EBEAED}" dt="2024-05-22T13:26:27.323" v="484" actId="26606"/>
          <ac:spMkLst>
            <pc:docMk/>
            <pc:sldMk cId="2062503927" sldId="263"/>
            <ac:spMk id="5" creationId="{4E910C7A-0083-1C81-2A9C-01891F355DDA}"/>
          </ac:spMkLst>
        </pc:spChg>
        <pc:spChg chg="add">
          <ac:chgData name="Taha Raza" userId="88c4ab88c2105738" providerId="LiveId" clId="{866E2EAA-D0AE-498F-BE6B-61AD82EBEAED}" dt="2024-05-22T13:26:27.323" v="484" actId="26606"/>
          <ac:spMkLst>
            <pc:docMk/>
            <pc:sldMk cId="2062503927" sldId="263"/>
            <ac:spMk id="11" creationId="{247B6BBF-09F2-4A29-AE4E-3771E2924817}"/>
          </ac:spMkLst>
        </pc:spChg>
        <pc:spChg chg="add">
          <ac:chgData name="Taha Raza" userId="88c4ab88c2105738" providerId="LiveId" clId="{866E2EAA-D0AE-498F-BE6B-61AD82EBEAED}" dt="2024-05-22T13:26:27.323" v="484" actId="26606"/>
          <ac:spMkLst>
            <pc:docMk/>
            <pc:sldMk cId="2062503927" sldId="263"/>
            <ac:spMk id="13" creationId="{535742DD-1B16-4E9D-B715-0D74B4574A68}"/>
          </ac:spMkLst>
        </pc:spChg>
        <pc:graphicFrameChg chg="add mod modGraphic">
          <ac:chgData name="Taha Raza" userId="88c4ab88c2105738" providerId="LiveId" clId="{866E2EAA-D0AE-498F-BE6B-61AD82EBEAED}" dt="2024-05-22T13:29:40.598" v="520" actId="20577"/>
          <ac:graphicFrameMkLst>
            <pc:docMk/>
            <pc:sldMk cId="2062503927" sldId="263"/>
            <ac:graphicFrameMk id="7" creationId="{AB410162-6976-4E68-7C22-B58B75E8B58E}"/>
          </ac:graphicFrameMkLst>
        </pc:graphicFrameChg>
      </pc:sldChg>
      <pc:sldChg chg="add">
        <pc:chgData name="Taha Raza" userId="88c4ab88c2105738" providerId="LiveId" clId="{866E2EAA-D0AE-498F-BE6B-61AD82EBEAED}" dt="2024-05-22T13:31:31.970" v="521" actId="2890"/>
        <pc:sldMkLst>
          <pc:docMk/>
          <pc:sldMk cId="275479306" sldId="264"/>
        </pc:sldMkLst>
      </pc:sldChg>
      <pc:sldChg chg="addSp delSp modSp new mod setBg">
        <pc:chgData name="Taha Raza" userId="88c4ab88c2105738" providerId="LiveId" clId="{866E2EAA-D0AE-498F-BE6B-61AD82EBEAED}" dt="2024-05-22T14:05:30.834" v="989" actId="122"/>
        <pc:sldMkLst>
          <pc:docMk/>
          <pc:sldMk cId="408659725" sldId="265"/>
        </pc:sldMkLst>
        <pc:spChg chg="mod">
          <ac:chgData name="Taha Raza" userId="88c4ab88c2105738" providerId="LiveId" clId="{866E2EAA-D0AE-498F-BE6B-61AD82EBEAED}" dt="2024-05-22T14:05:30.834" v="989" actId="122"/>
          <ac:spMkLst>
            <pc:docMk/>
            <pc:sldMk cId="408659725" sldId="265"/>
            <ac:spMk id="2" creationId="{3F7C81D0-CA49-45F8-727F-657F67EFD0B3}"/>
          </ac:spMkLst>
        </pc:spChg>
        <pc:spChg chg="del mod">
          <ac:chgData name="Taha Raza" userId="88c4ab88c2105738" providerId="LiveId" clId="{866E2EAA-D0AE-498F-BE6B-61AD82EBEAED}" dt="2024-05-22T13:33:48.149" v="564" actId="26606"/>
          <ac:spMkLst>
            <pc:docMk/>
            <pc:sldMk cId="408659725" sldId="265"/>
            <ac:spMk id="3" creationId="{75D715C7-D676-97B4-AF38-29E582002278}"/>
          </ac:spMkLst>
        </pc:spChg>
        <pc:spChg chg="add">
          <ac:chgData name="Taha Raza" userId="88c4ab88c2105738" providerId="LiveId" clId="{866E2EAA-D0AE-498F-BE6B-61AD82EBEAED}" dt="2024-05-22T13:33:48.149" v="564" actId="26606"/>
          <ac:spMkLst>
            <pc:docMk/>
            <pc:sldMk cId="408659725" sldId="265"/>
            <ac:spMk id="9" creationId="{35DB3719-6FDC-4E5D-891D-FF40B7300F64}"/>
          </ac:spMkLst>
        </pc:spChg>
        <pc:graphicFrameChg chg="add">
          <ac:chgData name="Taha Raza" userId="88c4ab88c2105738" providerId="LiveId" clId="{866E2EAA-D0AE-498F-BE6B-61AD82EBEAED}" dt="2024-05-22T13:33:48.149" v="564" actId="26606"/>
          <ac:graphicFrameMkLst>
            <pc:docMk/>
            <pc:sldMk cId="408659725" sldId="265"/>
            <ac:graphicFrameMk id="5" creationId="{321623AE-B66B-CF77-F2E2-B4B264460A91}"/>
          </ac:graphicFrameMkLst>
        </pc:graphicFrameChg>
      </pc:sldChg>
      <pc:sldChg chg="addSp delSp modSp new mod setBg">
        <pc:chgData name="Taha Raza" userId="88c4ab88c2105738" providerId="LiveId" clId="{866E2EAA-D0AE-498F-BE6B-61AD82EBEAED}" dt="2024-05-22T13:43:20.828" v="595" actId="20577"/>
        <pc:sldMkLst>
          <pc:docMk/>
          <pc:sldMk cId="2226145342" sldId="266"/>
        </pc:sldMkLst>
        <pc:spChg chg="mod">
          <ac:chgData name="Taha Raza" userId="88c4ab88c2105738" providerId="LiveId" clId="{866E2EAA-D0AE-498F-BE6B-61AD82EBEAED}" dt="2024-05-22T13:39:47.914" v="591" actId="26606"/>
          <ac:spMkLst>
            <pc:docMk/>
            <pc:sldMk cId="2226145342" sldId="266"/>
            <ac:spMk id="2" creationId="{4EAEA7AB-E418-DE90-2408-E730041CBAB7}"/>
          </ac:spMkLst>
        </pc:spChg>
        <pc:spChg chg="add del mod">
          <ac:chgData name="Taha Raza" userId="88c4ab88c2105738" providerId="LiveId" clId="{866E2EAA-D0AE-498F-BE6B-61AD82EBEAED}" dt="2024-05-22T13:39:47.914" v="591" actId="26606"/>
          <ac:spMkLst>
            <pc:docMk/>
            <pc:sldMk cId="2226145342" sldId="266"/>
            <ac:spMk id="3" creationId="{73998B32-6AEA-7871-E783-D8CD369FAAD9}"/>
          </ac:spMkLst>
        </pc:spChg>
        <pc:spChg chg="add del">
          <ac:chgData name="Taha Raza" userId="88c4ab88c2105738" providerId="LiveId" clId="{866E2EAA-D0AE-498F-BE6B-61AD82EBEAED}" dt="2024-05-22T13:37:51.934" v="575" actId="26606"/>
          <ac:spMkLst>
            <pc:docMk/>
            <pc:sldMk cId="2226145342" sldId="266"/>
            <ac:spMk id="6" creationId="{2C61293E-6EBE-43EF-A52C-9BEBFD7679D4}"/>
          </ac:spMkLst>
        </pc:spChg>
        <pc:spChg chg="add">
          <ac:chgData name="Taha Raza" userId="88c4ab88c2105738" providerId="LiveId" clId="{866E2EAA-D0AE-498F-BE6B-61AD82EBEAED}" dt="2024-05-22T13:39:47.914" v="591" actId="26606"/>
          <ac:spMkLst>
            <pc:docMk/>
            <pc:sldMk cId="2226145342" sldId="266"/>
            <ac:spMk id="8" creationId="{35DB3719-6FDC-4E5D-891D-FF40B7300F64}"/>
          </ac:spMkLst>
        </pc:spChg>
        <pc:spChg chg="add del">
          <ac:chgData name="Taha Raza" userId="88c4ab88c2105738" providerId="LiveId" clId="{866E2EAA-D0AE-498F-BE6B-61AD82EBEAED}" dt="2024-05-22T13:37:19.614" v="573" actId="26606"/>
          <ac:spMkLst>
            <pc:docMk/>
            <pc:sldMk cId="2226145342" sldId="266"/>
            <ac:spMk id="9" creationId="{35DB3719-6FDC-4E5D-891D-FF40B7300F64}"/>
          </ac:spMkLst>
        </pc:spChg>
        <pc:spChg chg="add del">
          <ac:chgData name="Taha Raza" userId="88c4ab88c2105738" providerId="LiveId" clId="{866E2EAA-D0AE-498F-BE6B-61AD82EBEAED}" dt="2024-05-22T13:37:51.934" v="575" actId="26606"/>
          <ac:spMkLst>
            <pc:docMk/>
            <pc:sldMk cId="2226145342" sldId="266"/>
            <ac:spMk id="11" creationId="{3FCFB1DE-0B7E-48CC-BA90-B2AB0889F9D6}"/>
          </ac:spMkLst>
        </pc:spChg>
        <pc:spChg chg="add del">
          <ac:chgData name="Taha Raza" userId="88c4ab88c2105738" providerId="LiveId" clId="{866E2EAA-D0AE-498F-BE6B-61AD82EBEAED}" dt="2024-05-22T13:38:10.322" v="579" actId="26606"/>
          <ac:spMkLst>
            <pc:docMk/>
            <pc:sldMk cId="2226145342" sldId="266"/>
            <ac:spMk id="15" creationId="{35DB3719-6FDC-4E5D-891D-FF40B7300F64}"/>
          </ac:spMkLst>
        </pc:spChg>
        <pc:spChg chg="add del">
          <ac:chgData name="Taha Raza" userId="88c4ab88c2105738" providerId="LiveId" clId="{866E2EAA-D0AE-498F-BE6B-61AD82EBEAED}" dt="2024-05-22T13:38:15.186" v="581" actId="26606"/>
          <ac:spMkLst>
            <pc:docMk/>
            <pc:sldMk cId="2226145342" sldId="266"/>
            <ac:spMk id="18" creationId="{35DB3719-6FDC-4E5D-891D-FF40B7300F64}"/>
          </ac:spMkLst>
        </pc:spChg>
        <pc:spChg chg="add del">
          <ac:chgData name="Taha Raza" userId="88c4ab88c2105738" providerId="LiveId" clId="{866E2EAA-D0AE-498F-BE6B-61AD82EBEAED}" dt="2024-05-22T13:38:19.725" v="583" actId="26606"/>
          <ac:spMkLst>
            <pc:docMk/>
            <pc:sldMk cId="2226145342" sldId="266"/>
            <ac:spMk id="21" creationId="{F13C74B1-5B17-4795-BED0-7140497B445A}"/>
          </ac:spMkLst>
        </pc:spChg>
        <pc:spChg chg="add del">
          <ac:chgData name="Taha Raza" userId="88c4ab88c2105738" providerId="LiveId" clId="{866E2EAA-D0AE-498F-BE6B-61AD82EBEAED}" dt="2024-05-22T13:38:19.725" v="583" actId="26606"/>
          <ac:spMkLst>
            <pc:docMk/>
            <pc:sldMk cId="2226145342" sldId="266"/>
            <ac:spMk id="22" creationId="{3FCFB1DE-0B7E-48CC-BA90-B2AB0889F9D6}"/>
          </ac:spMkLst>
        </pc:spChg>
        <pc:spChg chg="add del">
          <ac:chgData name="Taha Raza" userId="88c4ab88c2105738" providerId="LiveId" clId="{866E2EAA-D0AE-498F-BE6B-61AD82EBEAED}" dt="2024-05-22T13:38:19.725" v="583" actId="26606"/>
          <ac:spMkLst>
            <pc:docMk/>
            <pc:sldMk cId="2226145342" sldId="266"/>
            <ac:spMk id="23" creationId="{73998B32-6AEA-7871-E783-D8CD369FAAD9}"/>
          </ac:spMkLst>
        </pc:spChg>
        <pc:graphicFrameChg chg="add del">
          <ac:chgData name="Taha Raza" userId="88c4ab88c2105738" providerId="LiveId" clId="{866E2EAA-D0AE-498F-BE6B-61AD82EBEAED}" dt="2024-05-22T13:37:19.614" v="573" actId="26606"/>
          <ac:graphicFrameMkLst>
            <pc:docMk/>
            <pc:sldMk cId="2226145342" sldId="266"/>
            <ac:graphicFrameMk id="5" creationId="{54D55780-6CD1-3FEA-C87C-407FFCF81617}"/>
          </ac:graphicFrameMkLst>
        </pc:graphicFrameChg>
        <pc:graphicFrameChg chg="add mod">
          <ac:chgData name="Taha Raza" userId="88c4ab88c2105738" providerId="LiveId" clId="{866E2EAA-D0AE-498F-BE6B-61AD82EBEAED}" dt="2024-05-22T13:43:20.828" v="595" actId="20577"/>
          <ac:graphicFrameMkLst>
            <pc:docMk/>
            <pc:sldMk cId="2226145342" sldId="266"/>
            <ac:graphicFrameMk id="10" creationId="{A9A71BC2-A562-BE16-DCF2-769A8A3344D8}"/>
          </ac:graphicFrameMkLst>
        </pc:graphicFrameChg>
        <pc:graphicFrameChg chg="add del">
          <ac:chgData name="Taha Raza" userId="88c4ab88c2105738" providerId="LiveId" clId="{866E2EAA-D0AE-498F-BE6B-61AD82EBEAED}" dt="2024-05-22T13:37:57.724" v="577" actId="26606"/>
          <ac:graphicFrameMkLst>
            <pc:docMk/>
            <pc:sldMk cId="2226145342" sldId="266"/>
            <ac:graphicFrameMk id="13" creationId="{28C16950-0316-EEC9-3664-CA5F9DD5DD34}"/>
          </ac:graphicFrameMkLst>
        </pc:graphicFrameChg>
        <pc:graphicFrameChg chg="add del">
          <ac:chgData name="Taha Raza" userId="88c4ab88c2105738" providerId="LiveId" clId="{866E2EAA-D0AE-498F-BE6B-61AD82EBEAED}" dt="2024-05-22T13:38:10.322" v="579" actId="26606"/>
          <ac:graphicFrameMkLst>
            <pc:docMk/>
            <pc:sldMk cId="2226145342" sldId="266"/>
            <ac:graphicFrameMk id="16" creationId="{91016B17-D12E-286B-BEC0-E426BE5E689D}"/>
          </ac:graphicFrameMkLst>
        </pc:graphicFrameChg>
        <pc:graphicFrameChg chg="add del">
          <ac:chgData name="Taha Raza" userId="88c4ab88c2105738" providerId="LiveId" clId="{866E2EAA-D0AE-498F-BE6B-61AD82EBEAED}" dt="2024-05-22T13:38:15.186" v="581" actId="26606"/>
          <ac:graphicFrameMkLst>
            <pc:docMk/>
            <pc:sldMk cId="2226145342" sldId="266"/>
            <ac:graphicFrameMk id="19" creationId="{54D55780-6CD1-3FEA-C87C-407FFCF81617}"/>
          </ac:graphicFrameMkLst>
        </pc:graphicFrameChg>
        <pc:picChg chg="add del">
          <ac:chgData name="Taha Raza" userId="88c4ab88c2105738" providerId="LiveId" clId="{866E2EAA-D0AE-498F-BE6B-61AD82EBEAED}" dt="2024-05-22T13:37:51.934" v="575" actId="26606"/>
          <ac:picMkLst>
            <pc:docMk/>
            <pc:sldMk cId="2226145342" sldId="266"/>
            <ac:picMk id="7" creationId="{C63321A7-C932-F8FA-9D84-9C4E6F53C9DE}"/>
          </ac:picMkLst>
        </pc:picChg>
        <pc:picChg chg="add del">
          <ac:chgData name="Taha Raza" userId="88c4ab88c2105738" providerId="LiveId" clId="{866E2EAA-D0AE-498F-BE6B-61AD82EBEAED}" dt="2024-05-22T13:38:19.725" v="583" actId="26606"/>
          <ac:picMkLst>
            <pc:docMk/>
            <pc:sldMk cId="2226145342" sldId="266"/>
            <ac:picMk id="24" creationId="{2350E252-508C-1B8A-AEF4-89333329E7A9}"/>
          </ac:picMkLst>
        </pc:picChg>
      </pc:sldChg>
      <pc:sldChg chg="addSp delSp modSp new mod setBg">
        <pc:chgData name="Taha Raza" userId="88c4ab88c2105738" providerId="LiveId" clId="{866E2EAA-D0AE-498F-BE6B-61AD82EBEAED}" dt="2024-05-22T13:48:42.694" v="692" actId="26606"/>
        <pc:sldMkLst>
          <pc:docMk/>
          <pc:sldMk cId="1623523617" sldId="267"/>
        </pc:sldMkLst>
        <pc:spChg chg="mod">
          <ac:chgData name="Taha Raza" userId="88c4ab88c2105738" providerId="LiveId" clId="{866E2EAA-D0AE-498F-BE6B-61AD82EBEAED}" dt="2024-05-22T13:48:42.694" v="692" actId="26606"/>
          <ac:spMkLst>
            <pc:docMk/>
            <pc:sldMk cId="1623523617" sldId="267"/>
            <ac:spMk id="2" creationId="{9E31B766-2BCC-D923-5659-C1FF71838E55}"/>
          </ac:spMkLst>
        </pc:spChg>
        <pc:spChg chg="del mod">
          <ac:chgData name="Taha Raza" userId="88c4ab88c2105738" providerId="LiveId" clId="{866E2EAA-D0AE-498F-BE6B-61AD82EBEAED}" dt="2024-05-22T13:48:42.694" v="692" actId="26606"/>
          <ac:spMkLst>
            <pc:docMk/>
            <pc:sldMk cId="1623523617" sldId="267"/>
            <ac:spMk id="3" creationId="{063B542D-FD56-51EF-D78A-28A9C99F13ED}"/>
          </ac:spMkLst>
        </pc:spChg>
        <pc:spChg chg="add">
          <ac:chgData name="Taha Raza" userId="88c4ab88c2105738" providerId="LiveId" clId="{866E2EAA-D0AE-498F-BE6B-61AD82EBEAED}" dt="2024-05-22T13:48:42.694" v="692" actId="26606"/>
          <ac:spMkLst>
            <pc:docMk/>
            <pc:sldMk cId="1623523617" sldId="267"/>
            <ac:spMk id="9" creationId="{35DB3719-6FDC-4E5D-891D-FF40B7300F64}"/>
          </ac:spMkLst>
        </pc:spChg>
        <pc:graphicFrameChg chg="add">
          <ac:chgData name="Taha Raza" userId="88c4ab88c2105738" providerId="LiveId" clId="{866E2EAA-D0AE-498F-BE6B-61AD82EBEAED}" dt="2024-05-22T13:48:42.694" v="692" actId="26606"/>
          <ac:graphicFrameMkLst>
            <pc:docMk/>
            <pc:sldMk cId="1623523617" sldId="267"/>
            <ac:graphicFrameMk id="5" creationId="{E4FF84C6-5C09-839C-72B6-DDC932B0EA57}"/>
          </ac:graphicFrameMkLst>
        </pc:graphicFrameChg>
      </pc:sldChg>
      <pc:sldChg chg="addSp delSp modSp new mod setBg modClrScheme chgLayout">
        <pc:chgData name="Taha Raza" userId="88c4ab88c2105738" providerId="LiveId" clId="{866E2EAA-D0AE-498F-BE6B-61AD82EBEAED}" dt="2024-05-22T13:52:03.384" v="765" actId="1076"/>
        <pc:sldMkLst>
          <pc:docMk/>
          <pc:sldMk cId="546236927" sldId="268"/>
        </pc:sldMkLst>
        <pc:spChg chg="del mod ord">
          <ac:chgData name="Taha Raza" userId="88c4ab88c2105738" providerId="LiveId" clId="{866E2EAA-D0AE-498F-BE6B-61AD82EBEAED}" dt="2024-05-22T13:49:35.533" v="694" actId="700"/>
          <ac:spMkLst>
            <pc:docMk/>
            <pc:sldMk cId="546236927" sldId="268"/>
            <ac:spMk id="2" creationId="{4D4061EE-AD60-B52F-F62F-5B04AB92431D}"/>
          </ac:spMkLst>
        </pc:spChg>
        <pc:spChg chg="del mod ord">
          <ac:chgData name="Taha Raza" userId="88c4ab88c2105738" providerId="LiveId" clId="{866E2EAA-D0AE-498F-BE6B-61AD82EBEAED}" dt="2024-05-22T13:49:35.533" v="694" actId="700"/>
          <ac:spMkLst>
            <pc:docMk/>
            <pc:sldMk cId="546236927" sldId="268"/>
            <ac:spMk id="3" creationId="{CD9CF33A-2545-8F58-F3D2-4741E8411A45}"/>
          </ac:spMkLst>
        </pc:spChg>
        <pc:spChg chg="add mod ord">
          <ac:chgData name="Taha Raza" userId="88c4ab88c2105738" providerId="LiveId" clId="{866E2EAA-D0AE-498F-BE6B-61AD82EBEAED}" dt="2024-05-22T13:51:09.668" v="759" actId="26606"/>
          <ac:spMkLst>
            <pc:docMk/>
            <pc:sldMk cId="546236927" sldId="268"/>
            <ac:spMk id="4" creationId="{746E3413-08D4-E8AD-D6AB-5066ACCA2D40}"/>
          </ac:spMkLst>
        </pc:spChg>
        <pc:spChg chg="add del mod ord">
          <ac:chgData name="Taha Raza" userId="88c4ab88c2105738" providerId="LiveId" clId="{866E2EAA-D0AE-498F-BE6B-61AD82EBEAED}" dt="2024-05-22T13:50:05.036" v="695" actId="931"/>
          <ac:spMkLst>
            <pc:docMk/>
            <pc:sldMk cId="546236927" sldId="268"/>
            <ac:spMk id="5" creationId="{AAEB5408-024D-E3B3-0652-7F84741D0188}"/>
          </ac:spMkLst>
        </pc:spChg>
        <pc:spChg chg="add del mod ord">
          <ac:chgData name="Taha Raza" userId="88c4ab88c2105738" providerId="LiveId" clId="{866E2EAA-D0AE-498F-BE6B-61AD82EBEAED}" dt="2024-05-22T13:50:05.036" v="695" actId="931"/>
          <ac:spMkLst>
            <pc:docMk/>
            <pc:sldMk cId="546236927" sldId="268"/>
            <ac:spMk id="6" creationId="{15BF32A4-6AB5-0972-2A26-AA82AD449DD4}"/>
          </ac:spMkLst>
        </pc:spChg>
        <pc:spChg chg="add">
          <ac:chgData name="Taha Raza" userId="88c4ab88c2105738" providerId="LiveId" clId="{866E2EAA-D0AE-498F-BE6B-61AD82EBEAED}" dt="2024-05-22T13:51:09.668" v="759" actId="26606"/>
          <ac:spMkLst>
            <pc:docMk/>
            <pc:sldMk cId="546236927" sldId="268"/>
            <ac:spMk id="15" creationId="{DA381740-063A-41A4-836D-85D14980EEF0}"/>
          </ac:spMkLst>
        </pc:spChg>
        <pc:spChg chg="add">
          <ac:chgData name="Taha Raza" userId="88c4ab88c2105738" providerId="LiveId" clId="{866E2EAA-D0AE-498F-BE6B-61AD82EBEAED}" dt="2024-05-22T13:51:09.668" v="759" actId="26606"/>
          <ac:spMkLst>
            <pc:docMk/>
            <pc:sldMk cId="546236927" sldId="268"/>
            <ac:spMk id="17" creationId="{C4879EFC-8E62-4E00-973C-C45EE9EC676D}"/>
          </ac:spMkLst>
        </pc:spChg>
        <pc:spChg chg="add">
          <ac:chgData name="Taha Raza" userId="88c4ab88c2105738" providerId="LiveId" clId="{866E2EAA-D0AE-498F-BE6B-61AD82EBEAED}" dt="2024-05-22T13:51:09.668" v="759" actId="26606"/>
          <ac:spMkLst>
            <pc:docMk/>
            <pc:sldMk cId="546236927" sldId="268"/>
            <ac:spMk id="19" creationId="{D6A9C53F-5F90-40A5-8C85-5412D39C8C68}"/>
          </ac:spMkLst>
        </pc:spChg>
        <pc:picChg chg="add mod ord modCrop">
          <ac:chgData name="Taha Raza" userId="88c4ab88c2105738" providerId="LiveId" clId="{866E2EAA-D0AE-498F-BE6B-61AD82EBEAED}" dt="2024-05-22T13:52:03.384" v="765" actId="1076"/>
          <ac:picMkLst>
            <pc:docMk/>
            <pc:sldMk cId="546236927" sldId="268"/>
            <ac:picMk id="8" creationId="{AE001E2C-9A00-22E5-C62E-78F8E7F31AFC}"/>
          </ac:picMkLst>
        </pc:picChg>
        <pc:picChg chg="add mod modCrop">
          <ac:chgData name="Taha Raza" userId="88c4ab88c2105738" providerId="LiveId" clId="{866E2EAA-D0AE-498F-BE6B-61AD82EBEAED}" dt="2024-05-22T13:51:48.707" v="763" actId="732"/>
          <ac:picMkLst>
            <pc:docMk/>
            <pc:sldMk cId="546236927" sldId="268"/>
            <ac:picMk id="10" creationId="{B77D71AE-EB69-F2A1-B2F4-6BB03835FF3E}"/>
          </ac:picMkLst>
        </pc:picChg>
      </pc:sldChg>
      <pc:sldChg chg="addSp delSp modSp new mod modClrScheme chgLayout">
        <pc:chgData name="Taha Raza" userId="88c4ab88c2105738" providerId="LiveId" clId="{866E2EAA-D0AE-498F-BE6B-61AD82EBEAED}" dt="2024-05-22T16:13:56.781" v="1113" actId="20577"/>
        <pc:sldMkLst>
          <pc:docMk/>
          <pc:sldMk cId="3786061315" sldId="269"/>
        </pc:sldMkLst>
        <pc:spChg chg="mod ord">
          <ac:chgData name="Taha Raza" userId="88c4ab88c2105738" providerId="LiveId" clId="{866E2EAA-D0AE-498F-BE6B-61AD82EBEAED}" dt="2024-05-22T14:05:25.687" v="988" actId="122"/>
          <ac:spMkLst>
            <pc:docMk/>
            <pc:sldMk cId="3786061315" sldId="269"/>
            <ac:spMk id="2" creationId="{02367E84-F6A1-3E20-9A43-372D6ED51EB2}"/>
          </ac:spMkLst>
        </pc:spChg>
        <pc:spChg chg="del mod ord">
          <ac:chgData name="Taha Raza" userId="88c4ab88c2105738" providerId="LiveId" clId="{866E2EAA-D0AE-498F-BE6B-61AD82EBEAED}" dt="2024-05-22T13:53:00.973" v="786" actId="700"/>
          <ac:spMkLst>
            <pc:docMk/>
            <pc:sldMk cId="3786061315" sldId="269"/>
            <ac:spMk id="3" creationId="{FE15E633-9FC1-1963-E259-C83F53F68602}"/>
          </ac:spMkLst>
        </pc:spChg>
        <pc:spChg chg="del">
          <ac:chgData name="Taha Raza" userId="88c4ab88c2105738" providerId="LiveId" clId="{866E2EAA-D0AE-498F-BE6B-61AD82EBEAED}" dt="2024-05-22T13:53:00.973" v="786" actId="700"/>
          <ac:spMkLst>
            <pc:docMk/>
            <pc:sldMk cId="3786061315" sldId="269"/>
            <ac:spMk id="4" creationId="{D9D3FBB9-5514-FDBF-4FBF-14FE04D59075}"/>
          </ac:spMkLst>
        </pc:spChg>
        <pc:spChg chg="add del mod ord">
          <ac:chgData name="Taha Raza" userId="88c4ab88c2105738" providerId="LiveId" clId="{866E2EAA-D0AE-498F-BE6B-61AD82EBEAED}" dt="2024-05-22T13:54:03.903" v="787" actId="3680"/>
          <ac:spMkLst>
            <pc:docMk/>
            <pc:sldMk cId="3786061315" sldId="269"/>
            <ac:spMk id="5" creationId="{62ACFF8C-1C2F-3FFB-862F-B62973184156}"/>
          </ac:spMkLst>
        </pc:spChg>
        <pc:graphicFrameChg chg="add mod ord modGraphic">
          <ac:chgData name="Taha Raza" userId="88c4ab88c2105738" providerId="LiveId" clId="{866E2EAA-D0AE-498F-BE6B-61AD82EBEAED}" dt="2024-05-22T16:13:56.781" v="1113" actId="20577"/>
          <ac:graphicFrameMkLst>
            <pc:docMk/>
            <pc:sldMk cId="3786061315" sldId="269"/>
            <ac:graphicFrameMk id="6" creationId="{060329AC-DC1D-86A9-6724-61EE8EBEC2F3}"/>
          </ac:graphicFrameMkLst>
        </pc:graphicFrameChg>
      </pc:sldChg>
      <pc:sldChg chg="addSp delSp modSp new mod setBg">
        <pc:chgData name="Taha Raza" userId="88c4ab88c2105738" providerId="LiveId" clId="{866E2EAA-D0AE-498F-BE6B-61AD82EBEAED}" dt="2024-05-22T17:06:28.108" v="1529" actId="26606"/>
        <pc:sldMkLst>
          <pc:docMk/>
          <pc:sldMk cId="1800800528" sldId="270"/>
        </pc:sldMkLst>
        <pc:spChg chg="mod">
          <ac:chgData name="Taha Raza" userId="88c4ab88c2105738" providerId="LiveId" clId="{866E2EAA-D0AE-498F-BE6B-61AD82EBEAED}" dt="2024-05-22T17:06:28.108" v="1529" actId="26606"/>
          <ac:spMkLst>
            <pc:docMk/>
            <pc:sldMk cId="1800800528" sldId="270"/>
            <ac:spMk id="2" creationId="{B4564B61-4C83-3B6E-76F4-24FDC68B5C18}"/>
          </ac:spMkLst>
        </pc:spChg>
        <pc:spChg chg="del mod">
          <ac:chgData name="Taha Raza" userId="88c4ab88c2105738" providerId="LiveId" clId="{866E2EAA-D0AE-498F-BE6B-61AD82EBEAED}" dt="2024-05-22T17:06:28.108" v="1529" actId="26606"/>
          <ac:spMkLst>
            <pc:docMk/>
            <pc:sldMk cId="1800800528" sldId="270"/>
            <ac:spMk id="3" creationId="{C27625F4-6996-A03B-FEF4-FB844D9F0700}"/>
          </ac:spMkLst>
        </pc:spChg>
        <pc:spChg chg="add">
          <ac:chgData name="Taha Raza" userId="88c4ab88c2105738" providerId="LiveId" clId="{866E2EAA-D0AE-498F-BE6B-61AD82EBEAED}" dt="2024-05-22T17:06:28.108" v="1529" actId="26606"/>
          <ac:spMkLst>
            <pc:docMk/>
            <pc:sldMk cId="1800800528" sldId="270"/>
            <ac:spMk id="9" creationId="{247B6BBF-09F2-4A29-AE4E-3771E2924817}"/>
          </ac:spMkLst>
        </pc:spChg>
        <pc:spChg chg="add">
          <ac:chgData name="Taha Raza" userId="88c4ab88c2105738" providerId="LiveId" clId="{866E2EAA-D0AE-498F-BE6B-61AD82EBEAED}" dt="2024-05-22T17:06:28.108" v="1529" actId="26606"/>
          <ac:spMkLst>
            <pc:docMk/>
            <pc:sldMk cId="1800800528" sldId="270"/>
            <ac:spMk id="11" creationId="{535742DD-1B16-4E9D-B715-0D74B4574A68}"/>
          </ac:spMkLst>
        </pc:spChg>
        <pc:graphicFrameChg chg="add">
          <ac:chgData name="Taha Raza" userId="88c4ab88c2105738" providerId="LiveId" clId="{866E2EAA-D0AE-498F-BE6B-61AD82EBEAED}" dt="2024-05-22T17:06:28.108" v="1529" actId="26606"/>
          <ac:graphicFrameMkLst>
            <pc:docMk/>
            <pc:sldMk cId="1800800528" sldId="270"/>
            <ac:graphicFrameMk id="5" creationId="{3E406464-0A83-94A7-18FA-EEBC9A482E25}"/>
          </ac:graphicFrameMkLst>
        </pc:graphicFrameChg>
      </pc:sldChg>
      <pc:sldChg chg="addSp delSp modSp new mod setBg">
        <pc:chgData name="Taha Raza" userId="88c4ab88c2105738" providerId="LiveId" clId="{866E2EAA-D0AE-498F-BE6B-61AD82EBEAED}" dt="2024-05-22T14:12:46.930" v="1016" actId="26606"/>
        <pc:sldMkLst>
          <pc:docMk/>
          <pc:sldMk cId="2285160702" sldId="271"/>
        </pc:sldMkLst>
        <pc:spChg chg="mod">
          <ac:chgData name="Taha Raza" userId="88c4ab88c2105738" providerId="LiveId" clId="{866E2EAA-D0AE-498F-BE6B-61AD82EBEAED}" dt="2024-05-22T14:12:46.930" v="1016" actId="26606"/>
          <ac:spMkLst>
            <pc:docMk/>
            <pc:sldMk cId="2285160702" sldId="271"/>
            <ac:spMk id="2" creationId="{2FB45E22-F289-99C8-0AD1-7E9DCEAB1E2A}"/>
          </ac:spMkLst>
        </pc:spChg>
        <pc:spChg chg="add del mod">
          <ac:chgData name="Taha Raza" userId="88c4ab88c2105738" providerId="LiveId" clId="{866E2EAA-D0AE-498F-BE6B-61AD82EBEAED}" dt="2024-05-22T14:12:46.930" v="1016" actId="26606"/>
          <ac:spMkLst>
            <pc:docMk/>
            <pc:sldMk cId="2285160702" sldId="271"/>
            <ac:spMk id="3" creationId="{C205E3E3-8FE6-40E3-BEEE-93F47F1E2F8C}"/>
          </ac:spMkLst>
        </pc:spChg>
        <pc:spChg chg="add mod">
          <ac:chgData name="Taha Raza" userId="88c4ab88c2105738" providerId="LiveId" clId="{866E2EAA-D0AE-498F-BE6B-61AD82EBEAED}" dt="2024-05-22T14:11:50.625" v="1001"/>
          <ac:spMkLst>
            <pc:docMk/>
            <pc:sldMk cId="2285160702" sldId="271"/>
            <ac:spMk id="4" creationId="{2F21C193-1BF5-FE38-2B85-183A1EE65B77}"/>
          </ac:spMkLst>
        </pc:spChg>
        <pc:spChg chg="add">
          <ac:chgData name="Taha Raza" userId="88c4ab88c2105738" providerId="LiveId" clId="{866E2EAA-D0AE-498F-BE6B-61AD82EBEAED}" dt="2024-05-22T14:12:46.930" v="1016" actId="26606"/>
          <ac:spMkLst>
            <pc:docMk/>
            <pc:sldMk cId="2285160702" sldId="271"/>
            <ac:spMk id="9" creationId="{247B6BBF-09F2-4A29-AE4E-3771E2924817}"/>
          </ac:spMkLst>
        </pc:spChg>
        <pc:spChg chg="add">
          <ac:chgData name="Taha Raza" userId="88c4ab88c2105738" providerId="LiveId" clId="{866E2EAA-D0AE-498F-BE6B-61AD82EBEAED}" dt="2024-05-22T14:12:46.930" v="1016" actId="26606"/>
          <ac:spMkLst>
            <pc:docMk/>
            <pc:sldMk cId="2285160702" sldId="271"/>
            <ac:spMk id="11" creationId="{535742DD-1B16-4E9D-B715-0D74B4574A68}"/>
          </ac:spMkLst>
        </pc:spChg>
        <pc:graphicFrameChg chg="add">
          <ac:chgData name="Taha Raza" userId="88c4ab88c2105738" providerId="LiveId" clId="{866E2EAA-D0AE-498F-BE6B-61AD82EBEAED}" dt="2024-05-22T14:12:46.930" v="1016" actId="26606"/>
          <ac:graphicFrameMkLst>
            <pc:docMk/>
            <pc:sldMk cId="2285160702" sldId="271"/>
            <ac:graphicFrameMk id="5" creationId="{825194C5-DA59-6BC2-C2E5-925AA9A312F5}"/>
          </ac:graphicFrameMkLst>
        </pc:graphicFrameChg>
      </pc:sldChg>
      <pc:sldChg chg="addSp delSp modSp new mod setBg">
        <pc:chgData name="Taha Raza" userId="88c4ab88c2105738" providerId="LiveId" clId="{866E2EAA-D0AE-498F-BE6B-61AD82EBEAED}" dt="2024-05-22T14:17:45.534" v="1041" actId="26606"/>
        <pc:sldMkLst>
          <pc:docMk/>
          <pc:sldMk cId="2146000730" sldId="272"/>
        </pc:sldMkLst>
        <pc:spChg chg="mod">
          <ac:chgData name="Taha Raza" userId="88c4ab88c2105738" providerId="LiveId" clId="{866E2EAA-D0AE-498F-BE6B-61AD82EBEAED}" dt="2024-05-22T14:17:45.534" v="1041" actId="26606"/>
          <ac:spMkLst>
            <pc:docMk/>
            <pc:sldMk cId="2146000730" sldId="272"/>
            <ac:spMk id="2" creationId="{08A0AA8A-898B-6188-24D0-575F0DF3F440}"/>
          </ac:spMkLst>
        </pc:spChg>
        <pc:spChg chg="add del mod">
          <ac:chgData name="Taha Raza" userId="88c4ab88c2105738" providerId="LiveId" clId="{866E2EAA-D0AE-498F-BE6B-61AD82EBEAED}" dt="2024-05-22T14:15:13.397" v="1031" actId="26606"/>
          <ac:spMkLst>
            <pc:docMk/>
            <pc:sldMk cId="2146000730" sldId="272"/>
            <ac:spMk id="3" creationId="{F71402A9-91D6-FEC8-5E27-617BADBB8C31}"/>
          </ac:spMkLst>
        </pc:spChg>
        <pc:spChg chg="add mod">
          <ac:chgData name="Taha Raza" userId="88c4ab88c2105738" providerId="LiveId" clId="{866E2EAA-D0AE-498F-BE6B-61AD82EBEAED}" dt="2024-05-22T14:13:24.158" v="1026"/>
          <ac:spMkLst>
            <pc:docMk/>
            <pc:sldMk cId="2146000730" sldId="272"/>
            <ac:spMk id="4" creationId="{0EAB5FBC-53C4-AB23-E2BF-DAE93E483513}"/>
          </ac:spMkLst>
        </pc:spChg>
        <pc:spChg chg="add del">
          <ac:chgData name="Taha Raza" userId="88c4ab88c2105738" providerId="LiveId" clId="{866E2EAA-D0AE-498F-BE6B-61AD82EBEAED}" dt="2024-05-22T14:17:45.534" v="1041" actId="26606"/>
          <ac:spMkLst>
            <pc:docMk/>
            <pc:sldMk cId="2146000730" sldId="272"/>
            <ac:spMk id="9" creationId="{247B6BBF-09F2-4A29-AE4E-3771E2924817}"/>
          </ac:spMkLst>
        </pc:spChg>
        <pc:spChg chg="add del">
          <ac:chgData name="Taha Raza" userId="88c4ab88c2105738" providerId="LiveId" clId="{866E2EAA-D0AE-498F-BE6B-61AD82EBEAED}" dt="2024-05-22T14:17:45.534" v="1041" actId="26606"/>
          <ac:spMkLst>
            <pc:docMk/>
            <pc:sldMk cId="2146000730" sldId="272"/>
            <ac:spMk id="11" creationId="{535742DD-1B16-4E9D-B715-0D74B4574A68}"/>
          </ac:spMkLst>
        </pc:spChg>
        <pc:spChg chg="add">
          <ac:chgData name="Taha Raza" userId="88c4ab88c2105738" providerId="LiveId" clId="{866E2EAA-D0AE-498F-BE6B-61AD82EBEAED}" dt="2024-05-22T14:17:45.534" v="1041" actId="26606"/>
          <ac:spMkLst>
            <pc:docMk/>
            <pc:sldMk cId="2146000730" sldId="272"/>
            <ac:spMk id="13" creationId="{35DB3719-6FDC-4E5D-891D-FF40B7300F64}"/>
          </ac:spMkLst>
        </pc:spChg>
        <pc:spChg chg="add del">
          <ac:chgData name="Taha Raza" userId="88c4ab88c2105738" providerId="LiveId" clId="{866E2EAA-D0AE-498F-BE6B-61AD82EBEAED}" dt="2024-05-22T14:16:46.885" v="1040" actId="26606"/>
          <ac:spMkLst>
            <pc:docMk/>
            <pc:sldMk cId="2146000730" sldId="272"/>
            <ac:spMk id="16" creationId="{247B6BBF-09F2-4A29-AE4E-3771E2924817}"/>
          </ac:spMkLst>
        </pc:spChg>
        <pc:spChg chg="add del">
          <ac:chgData name="Taha Raza" userId="88c4ab88c2105738" providerId="LiveId" clId="{866E2EAA-D0AE-498F-BE6B-61AD82EBEAED}" dt="2024-05-22T14:16:46.885" v="1040" actId="26606"/>
          <ac:spMkLst>
            <pc:docMk/>
            <pc:sldMk cId="2146000730" sldId="272"/>
            <ac:spMk id="18" creationId="{535742DD-1B16-4E9D-B715-0D74B4574A68}"/>
          </ac:spMkLst>
        </pc:spChg>
        <pc:graphicFrameChg chg="add mod modGraphic">
          <ac:chgData name="Taha Raza" userId="88c4ab88c2105738" providerId="LiveId" clId="{866E2EAA-D0AE-498F-BE6B-61AD82EBEAED}" dt="2024-05-22T14:17:45.534" v="1041" actId="26606"/>
          <ac:graphicFrameMkLst>
            <pc:docMk/>
            <pc:sldMk cId="2146000730" sldId="272"/>
            <ac:graphicFrameMk id="5" creationId="{0F38C89B-4CFE-A672-8A8B-E357BC8299A2}"/>
          </ac:graphicFrameMkLst>
        </pc:graphicFrameChg>
      </pc:sldChg>
      <pc:sldChg chg="addSp delSp modSp new mod setBg">
        <pc:chgData name="Taha Raza" userId="88c4ab88c2105738" providerId="LiveId" clId="{866E2EAA-D0AE-498F-BE6B-61AD82EBEAED}" dt="2024-05-22T14:20:30.213" v="1065" actId="26606"/>
        <pc:sldMkLst>
          <pc:docMk/>
          <pc:sldMk cId="3192296217" sldId="273"/>
        </pc:sldMkLst>
        <pc:spChg chg="mod">
          <ac:chgData name="Taha Raza" userId="88c4ab88c2105738" providerId="LiveId" clId="{866E2EAA-D0AE-498F-BE6B-61AD82EBEAED}" dt="2024-05-22T14:20:30.213" v="1065" actId="26606"/>
          <ac:spMkLst>
            <pc:docMk/>
            <pc:sldMk cId="3192296217" sldId="273"/>
            <ac:spMk id="2" creationId="{1C0DC7EA-A7D3-25A3-815D-CBC1419EBC12}"/>
          </ac:spMkLst>
        </pc:spChg>
        <pc:spChg chg="del mod">
          <ac:chgData name="Taha Raza" userId="88c4ab88c2105738" providerId="LiveId" clId="{866E2EAA-D0AE-498F-BE6B-61AD82EBEAED}" dt="2024-05-22T14:20:30.213" v="1065" actId="26606"/>
          <ac:spMkLst>
            <pc:docMk/>
            <pc:sldMk cId="3192296217" sldId="273"/>
            <ac:spMk id="3" creationId="{1A14675D-A696-FFD6-BE34-C79AB5F1BA1C}"/>
          </ac:spMkLst>
        </pc:spChg>
        <pc:spChg chg="add">
          <ac:chgData name="Taha Raza" userId="88c4ab88c2105738" providerId="LiveId" clId="{866E2EAA-D0AE-498F-BE6B-61AD82EBEAED}" dt="2024-05-22T14:20:30.213" v="1065" actId="26606"/>
          <ac:spMkLst>
            <pc:docMk/>
            <pc:sldMk cId="3192296217" sldId="273"/>
            <ac:spMk id="9" creationId="{35DB3719-6FDC-4E5D-891D-FF40B7300F64}"/>
          </ac:spMkLst>
        </pc:spChg>
        <pc:graphicFrameChg chg="add">
          <ac:chgData name="Taha Raza" userId="88c4ab88c2105738" providerId="LiveId" clId="{866E2EAA-D0AE-498F-BE6B-61AD82EBEAED}" dt="2024-05-22T14:20:30.213" v="1065" actId="26606"/>
          <ac:graphicFrameMkLst>
            <pc:docMk/>
            <pc:sldMk cId="3192296217" sldId="273"/>
            <ac:graphicFrameMk id="5" creationId="{27BD9AFF-03A7-61DD-1E43-EFF539DB8413}"/>
          </ac:graphicFrameMkLst>
        </pc:graphicFrameChg>
      </pc:sldChg>
      <pc:sldChg chg="addSp delSp modSp new mod setBg">
        <pc:chgData name="Taha Raza" userId="88c4ab88c2105738" providerId="LiveId" clId="{866E2EAA-D0AE-498F-BE6B-61AD82EBEAED}" dt="2024-05-22T14:21:18.668" v="1079" actId="26606"/>
        <pc:sldMkLst>
          <pc:docMk/>
          <pc:sldMk cId="1368846791" sldId="274"/>
        </pc:sldMkLst>
        <pc:spChg chg="mod">
          <ac:chgData name="Taha Raza" userId="88c4ab88c2105738" providerId="LiveId" clId="{866E2EAA-D0AE-498F-BE6B-61AD82EBEAED}" dt="2024-05-22T14:21:18.668" v="1079" actId="26606"/>
          <ac:spMkLst>
            <pc:docMk/>
            <pc:sldMk cId="1368846791" sldId="274"/>
            <ac:spMk id="2" creationId="{8CE8F453-21EA-BF11-B193-A98CAE2B3F42}"/>
          </ac:spMkLst>
        </pc:spChg>
        <pc:spChg chg="del">
          <ac:chgData name="Taha Raza" userId="88c4ab88c2105738" providerId="LiveId" clId="{866E2EAA-D0AE-498F-BE6B-61AD82EBEAED}" dt="2024-05-22T14:21:05.937" v="1076" actId="478"/>
          <ac:spMkLst>
            <pc:docMk/>
            <pc:sldMk cId="1368846791" sldId="274"/>
            <ac:spMk id="3" creationId="{C6E591C5-C0FB-C5C3-83FC-CEF54D29BC54}"/>
          </ac:spMkLst>
        </pc:spChg>
        <pc:spChg chg="add del">
          <ac:chgData name="Taha Raza" userId="88c4ab88c2105738" providerId="LiveId" clId="{866E2EAA-D0AE-498F-BE6B-61AD82EBEAED}" dt="2024-05-22T14:21:18.668" v="1078" actId="26606"/>
          <ac:spMkLst>
            <pc:docMk/>
            <pc:sldMk cId="1368846791" sldId="274"/>
            <ac:spMk id="7" creationId="{DA381740-063A-41A4-836D-85D14980EEF0}"/>
          </ac:spMkLst>
        </pc:spChg>
        <pc:spChg chg="add del">
          <ac:chgData name="Taha Raza" userId="88c4ab88c2105738" providerId="LiveId" clId="{866E2EAA-D0AE-498F-BE6B-61AD82EBEAED}" dt="2024-05-22T14:21:18.668" v="1078" actId="26606"/>
          <ac:spMkLst>
            <pc:docMk/>
            <pc:sldMk cId="1368846791" sldId="274"/>
            <ac:spMk id="9" creationId="{289ED1AA-8684-4D37-B208-8777E1A7780D}"/>
          </ac:spMkLst>
        </pc:spChg>
        <pc:spChg chg="add del">
          <ac:chgData name="Taha Raza" userId="88c4ab88c2105738" providerId="LiveId" clId="{866E2EAA-D0AE-498F-BE6B-61AD82EBEAED}" dt="2024-05-22T14:21:18.668" v="1078" actId="26606"/>
          <ac:spMkLst>
            <pc:docMk/>
            <pc:sldMk cId="1368846791" sldId="274"/>
            <ac:spMk id="11" creationId="{5E0D0E5A-6E97-46A9-AF74-EAEA1E044294}"/>
          </ac:spMkLst>
        </pc:spChg>
        <pc:spChg chg="add del">
          <ac:chgData name="Taha Raza" userId="88c4ab88c2105738" providerId="LiveId" clId="{866E2EAA-D0AE-498F-BE6B-61AD82EBEAED}" dt="2024-05-22T14:21:18.668" v="1078" actId="26606"/>
          <ac:spMkLst>
            <pc:docMk/>
            <pc:sldMk cId="1368846791" sldId="274"/>
            <ac:spMk id="13" creationId="{E197A7FD-CD8D-4609-AE35-64C89063E332}"/>
          </ac:spMkLst>
        </pc:spChg>
        <pc:spChg chg="add del">
          <ac:chgData name="Taha Raza" userId="88c4ab88c2105738" providerId="LiveId" clId="{866E2EAA-D0AE-498F-BE6B-61AD82EBEAED}" dt="2024-05-22T14:21:18.668" v="1078" actId="26606"/>
          <ac:spMkLst>
            <pc:docMk/>
            <pc:sldMk cId="1368846791" sldId="274"/>
            <ac:spMk id="15" creationId="{4180E01B-B1F4-437C-807D-1C930718EE64}"/>
          </ac:spMkLst>
        </pc:spChg>
        <pc:spChg chg="add del">
          <ac:chgData name="Taha Raza" userId="88c4ab88c2105738" providerId="LiveId" clId="{866E2EAA-D0AE-498F-BE6B-61AD82EBEAED}" dt="2024-05-22T14:21:18.668" v="1078" actId="26606"/>
          <ac:spMkLst>
            <pc:docMk/>
            <pc:sldMk cId="1368846791" sldId="274"/>
            <ac:spMk id="17" creationId="{C0B64B74-19BE-47D9-8BB8-7081BF0E0833}"/>
          </ac:spMkLst>
        </pc:spChg>
        <pc:spChg chg="add">
          <ac:chgData name="Taha Raza" userId="88c4ab88c2105738" providerId="LiveId" clId="{866E2EAA-D0AE-498F-BE6B-61AD82EBEAED}" dt="2024-05-22T14:21:18.668" v="1079" actId="26606"/>
          <ac:spMkLst>
            <pc:docMk/>
            <pc:sldMk cId="1368846791" sldId="274"/>
            <ac:spMk id="19" creationId="{DA381740-063A-41A4-836D-85D14980EEF0}"/>
          </ac:spMkLst>
        </pc:spChg>
        <pc:spChg chg="add">
          <ac:chgData name="Taha Raza" userId="88c4ab88c2105738" providerId="LiveId" clId="{866E2EAA-D0AE-498F-BE6B-61AD82EBEAED}" dt="2024-05-22T14:21:18.668" v="1079" actId="26606"/>
          <ac:spMkLst>
            <pc:docMk/>
            <pc:sldMk cId="1368846791" sldId="274"/>
            <ac:spMk id="20" creationId="{32D45EE4-C4F0-4F72-B1C6-39F596D138A9}"/>
          </ac:spMkLst>
        </pc:spChg>
        <pc:spChg chg="add">
          <ac:chgData name="Taha Raza" userId="88c4ab88c2105738" providerId="LiveId" clId="{866E2EAA-D0AE-498F-BE6B-61AD82EBEAED}" dt="2024-05-22T14:21:18.668" v="1079" actId="26606"/>
          <ac:spMkLst>
            <pc:docMk/>
            <pc:sldMk cId="1368846791" sldId="274"/>
            <ac:spMk id="21" creationId="{8C459BAD-4279-4A9D-B0C5-662C5F5ED21F}"/>
          </ac:spMkLst>
        </pc:spChg>
        <pc:spChg chg="add">
          <ac:chgData name="Taha Raza" userId="88c4ab88c2105738" providerId="LiveId" clId="{866E2EAA-D0AE-498F-BE6B-61AD82EBEAED}" dt="2024-05-22T14:21:18.668" v="1079" actId="26606"/>
          <ac:spMkLst>
            <pc:docMk/>
            <pc:sldMk cId="1368846791" sldId="274"/>
            <ac:spMk id="22" creationId="{0953BC39-9D68-40BE-BF3C-5C4EB782AF94}"/>
          </ac:spMkLst>
        </pc:spChg>
      </pc:sldChg>
      <pc:sldChg chg="addSp delSp modSp new mod setBg">
        <pc:chgData name="Taha Raza" userId="88c4ab88c2105738" providerId="LiveId" clId="{866E2EAA-D0AE-498F-BE6B-61AD82EBEAED}" dt="2024-05-22T14:26:30.857" v="1110" actId="5793"/>
        <pc:sldMkLst>
          <pc:docMk/>
          <pc:sldMk cId="3256978947" sldId="275"/>
        </pc:sldMkLst>
        <pc:spChg chg="mod">
          <ac:chgData name="Taha Raza" userId="88c4ab88c2105738" providerId="LiveId" clId="{866E2EAA-D0AE-498F-BE6B-61AD82EBEAED}" dt="2024-05-22T14:23:33.721" v="1094" actId="26606"/>
          <ac:spMkLst>
            <pc:docMk/>
            <pc:sldMk cId="3256978947" sldId="275"/>
            <ac:spMk id="2" creationId="{CFF66036-546E-CEFE-6BD2-90769C14A23F}"/>
          </ac:spMkLst>
        </pc:spChg>
        <pc:spChg chg="del mod">
          <ac:chgData name="Taha Raza" userId="88c4ab88c2105738" providerId="LiveId" clId="{866E2EAA-D0AE-498F-BE6B-61AD82EBEAED}" dt="2024-05-22T14:23:29.050" v="1093"/>
          <ac:spMkLst>
            <pc:docMk/>
            <pc:sldMk cId="3256978947" sldId="275"/>
            <ac:spMk id="3" creationId="{CA0C7CD9-E44D-9ECF-F59D-6313ED4AFE55}"/>
          </ac:spMkLst>
        </pc:spChg>
        <pc:spChg chg="add del mod">
          <ac:chgData name="Taha Raza" userId="88c4ab88c2105738" providerId="LiveId" clId="{866E2EAA-D0AE-498F-BE6B-61AD82EBEAED}" dt="2024-05-22T14:25:26.086" v="1098"/>
          <ac:spMkLst>
            <pc:docMk/>
            <pc:sldMk cId="3256978947" sldId="275"/>
            <ac:spMk id="4" creationId="{49AFEA36-215B-7EEB-D27F-269D7625E450}"/>
          </ac:spMkLst>
        </pc:spChg>
        <pc:spChg chg="add mod">
          <ac:chgData name="Taha Raza" userId="88c4ab88c2105738" providerId="LiveId" clId="{866E2EAA-D0AE-498F-BE6B-61AD82EBEAED}" dt="2024-05-22T14:26:30.857" v="1110" actId="5793"/>
          <ac:spMkLst>
            <pc:docMk/>
            <pc:sldMk cId="3256978947" sldId="275"/>
            <ac:spMk id="5" creationId="{B50450C9-505B-07D5-6475-3ABFC4A51162}"/>
          </ac:spMkLst>
        </pc:spChg>
        <pc:spChg chg="add del">
          <ac:chgData name="Taha Raza" userId="88c4ab88c2105738" providerId="LiveId" clId="{866E2EAA-D0AE-498F-BE6B-61AD82EBEAED}" dt="2024-05-22T14:23:33.721" v="1094" actId="26606"/>
          <ac:spMkLst>
            <pc:docMk/>
            <pc:sldMk cId="3256978947" sldId="275"/>
            <ac:spMk id="8" creationId="{AC17DE74-01C9-4859-B65A-85CF999E8580}"/>
          </ac:spMkLst>
        </pc:spChg>
        <pc:spChg chg="add del">
          <ac:chgData name="Taha Raza" userId="88c4ab88c2105738" providerId="LiveId" clId="{866E2EAA-D0AE-498F-BE6B-61AD82EBEAED}" dt="2024-05-22T14:23:33.721" v="1094" actId="26606"/>
          <ac:spMkLst>
            <pc:docMk/>
            <pc:sldMk cId="3256978947" sldId="275"/>
            <ac:spMk id="10" creationId="{068C0432-0E90-4CC1-8CD3-D44A90DF07EF}"/>
          </ac:spMkLst>
        </pc:spChg>
        <pc:spChg chg="add del">
          <ac:chgData name="Taha Raza" userId="88c4ab88c2105738" providerId="LiveId" clId="{866E2EAA-D0AE-498F-BE6B-61AD82EBEAED}" dt="2024-05-22T14:25:31.857" v="1099" actId="26606"/>
          <ac:spMkLst>
            <pc:docMk/>
            <pc:sldMk cId="3256978947" sldId="275"/>
            <ac:spMk id="15" creationId="{100EDD19-6802-4EC3-95CE-CFFAB042CFD6}"/>
          </ac:spMkLst>
        </pc:spChg>
        <pc:spChg chg="add del">
          <ac:chgData name="Taha Raza" userId="88c4ab88c2105738" providerId="LiveId" clId="{866E2EAA-D0AE-498F-BE6B-61AD82EBEAED}" dt="2024-05-22T14:25:31.857" v="1099" actId="26606"/>
          <ac:spMkLst>
            <pc:docMk/>
            <pc:sldMk cId="3256978947" sldId="275"/>
            <ac:spMk id="17" creationId="{DB17E863-922E-4C26-BD64-E8FD41D28661}"/>
          </ac:spMkLst>
        </pc:spChg>
        <pc:spChg chg="add">
          <ac:chgData name="Taha Raza" userId="88c4ab88c2105738" providerId="LiveId" clId="{866E2EAA-D0AE-498F-BE6B-61AD82EBEAED}" dt="2024-05-22T14:25:31.857" v="1099" actId="26606"/>
          <ac:spMkLst>
            <pc:docMk/>
            <pc:sldMk cId="3256978947" sldId="275"/>
            <ac:spMk id="22" creationId="{100EDD19-6802-4EC3-95CE-CFFAB042CFD6}"/>
          </ac:spMkLst>
        </pc:spChg>
        <pc:spChg chg="add">
          <ac:chgData name="Taha Raza" userId="88c4ab88c2105738" providerId="LiveId" clId="{866E2EAA-D0AE-498F-BE6B-61AD82EBEAED}" dt="2024-05-22T14:25:31.857" v="1099" actId="26606"/>
          <ac:spMkLst>
            <pc:docMk/>
            <pc:sldMk cId="3256978947" sldId="275"/>
            <ac:spMk id="24" creationId="{DB17E863-922E-4C26-BD64-E8FD41D28661}"/>
          </ac:spMkLst>
        </pc:spChg>
      </pc:sldChg>
      <pc:sldChg chg="addSp delSp modSp new mod ord">
        <pc:chgData name="Taha Raza" userId="88c4ab88c2105738" providerId="LiveId" clId="{866E2EAA-D0AE-498F-BE6B-61AD82EBEAED}" dt="2024-05-22T16:33:04.666" v="1450"/>
        <pc:sldMkLst>
          <pc:docMk/>
          <pc:sldMk cId="1453751968" sldId="276"/>
        </pc:sldMkLst>
        <pc:spChg chg="mod">
          <ac:chgData name="Taha Raza" userId="88c4ab88c2105738" providerId="LiveId" clId="{866E2EAA-D0AE-498F-BE6B-61AD82EBEAED}" dt="2024-05-22T16:19:42.496" v="1151" actId="122"/>
          <ac:spMkLst>
            <pc:docMk/>
            <pc:sldMk cId="1453751968" sldId="276"/>
            <ac:spMk id="2" creationId="{DD883B2F-2DA2-E3E7-9437-F64596B70631}"/>
          </ac:spMkLst>
        </pc:spChg>
        <pc:spChg chg="del mod">
          <ac:chgData name="Taha Raza" userId="88c4ab88c2105738" providerId="LiveId" clId="{866E2EAA-D0AE-498F-BE6B-61AD82EBEAED}" dt="2024-05-22T16:23:26.891" v="1293" actId="26606"/>
          <ac:spMkLst>
            <pc:docMk/>
            <pc:sldMk cId="1453751968" sldId="276"/>
            <ac:spMk id="3" creationId="{6E37A6B8-416F-3294-A839-62D9291C8841}"/>
          </ac:spMkLst>
        </pc:spChg>
        <pc:graphicFrameChg chg="add">
          <ac:chgData name="Taha Raza" userId="88c4ab88c2105738" providerId="LiveId" clId="{866E2EAA-D0AE-498F-BE6B-61AD82EBEAED}" dt="2024-05-22T16:23:26.891" v="1293" actId="26606"/>
          <ac:graphicFrameMkLst>
            <pc:docMk/>
            <pc:sldMk cId="1453751968" sldId="276"/>
            <ac:graphicFrameMk id="5" creationId="{6F5A256C-7622-C72A-CDE7-BCDED8D144A1}"/>
          </ac:graphicFrameMkLst>
        </pc:graphicFrameChg>
      </pc:sldChg>
      <pc:sldChg chg="addSp modSp add mod ord setBg">
        <pc:chgData name="Taha Raza" userId="88c4ab88c2105738" providerId="LiveId" clId="{866E2EAA-D0AE-498F-BE6B-61AD82EBEAED}" dt="2024-05-22T16:33:04.666" v="1450"/>
        <pc:sldMkLst>
          <pc:docMk/>
          <pc:sldMk cId="1973502945" sldId="277"/>
        </pc:sldMkLst>
        <pc:spChg chg="mod">
          <ac:chgData name="Taha Raza" userId="88c4ab88c2105738" providerId="LiveId" clId="{866E2EAA-D0AE-498F-BE6B-61AD82EBEAED}" dt="2024-05-22T16:29:57.266" v="1444" actId="26606"/>
          <ac:spMkLst>
            <pc:docMk/>
            <pc:sldMk cId="1973502945" sldId="277"/>
            <ac:spMk id="2" creationId="{DD883B2F-2DA2-E3E7-9437-F64596B70631}"/>
          </ac:spMkLst>
        </pc:spChg>
        <pc:spChg chg="add">
          <ac:chgData name="Taha Raza" userId="88c4ab88c2105738" providerId="LiveId" clId="{866E2EAA-D0AE-498F-BE6B-61AD82EBEAED}" dt="2024-05-22T16:29:57.266" v="1444" actId="26606"/>
          <ac:spMkLst>
            <pc:docMk/>
            <pc:sldMk cId="1973502945" sldId="277"/>
            <ac:spMk id="10" creationId="{247B6BBF-09F2-4A29-AE4E-3771E2924817}"/>
          </ac:spMkLst>
        </pc:spChg>
        <pc:spChg chg="add">
          <ac:chgData name="Taha Raza" userId="88c4ab88c2105738" providerId="LiveId" clId="{866E2EAA-D0AE-498F-BE6B-61AD82EBEAED}" dt="2024-05-22T16:29:57.266" v="1444" actId="26606"/>
          <ac:spMkLst>
            <pc:docMk/>
            <pc:sldMk cId="1973502945" sldId="277"/>
            <ac:spMk id="12" creationId="{535742DD-1B16-4E9D-B715-0D74B4574A68}"/>
          </ac:spMkLst>
        </pc:spChg>
        <pc:graphicFrameChg chg="add mod modGraphic">
          <ac:chgData name="Taha Raza" userId="88c4ab88c2105738" providerId="LiveId" clId="{866E2EAA-D0AE-498F-BE6B-61AD82EBEAED}" dt="2024-05-22T16:29:57.266" v="1444" actId="26606"/>
          <ac:graphicFrameMkLst>
            <pc:docMk/>
            <pc:sldMk cId="1973502945" sldId="277"/>
            <ac:graphicFrameMk id="5" creationId="{6F5A256C-7622-C72A-CDE7-BCDED8D144A1}"/>
          </ac:graphicFrameMkLst>
        </pc:graphicFrameChg>
      </pc:sldChg>
    </pc:docChg>
  </pc:docChgLst>
</pc:chgInfo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E4BEF1-D34F-43E3-9DCD-15C5F89F498C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F8E8A6E-4CB8-4205-98CE-3292682E7B7E}">
      <dgm:prSet/>
      <dgm:spPr/>
      <dgm:t>
        <a:bodyPr/>
        <a:lstStyle/>
        <a:p>
          <a:r>
            <a:rPr lang="en-US"/>
            <a:t>Venue</a:t>
          </a:r>
        </a:p>
      </dgm:t>
    </dgm:pt>
    <dgm:pt modelId="{D9EB5994-E85D-4702-85A9-BBBEF0313B04}" type="parTrans" cxnId="{484E3358-A59C-4919-BA43-13495842A96E}">
      <dgm:prSet/>
      <dgm:spPr/>
      <dgm:t>
        <a:bodyPr/>
        <a:lstStyle/>
        <a:p>
          <a:endParaRPr lang="en-US"/>
        </a:p>
      </dgm:t>
    </dgm:pt>
    <dgm:pt modelId="{DA216D56-69F6-4E43-BB70-D2DCB96BD223}" type="sibTrans" cxnId="{484E3358-A59C-4919-BA43-13495842A96E}">
      <dgm:prSet/>
      <dgm:spPr/>
      <dgm:t>
        <a:bodyPr/>
        <a:lstStyle/>
        <a:p>
          <a:endParaRPr lang="en-US"/>
        </a:p>
      </dgm:t>
    </dgm:pt>
    <dgm:pt modelId="{040663FB-80DC-4D97-ACB8-CB6BB1F64270}">
      <dgm:prSet/>
      <dgm:spPr/>
      <dgm:t>
        <a:bodyPr/>
        <a:lstStyle/>
        <a:p>
          <a:r>
            <a:rPr lang="en-US"/>
            <a:t>bat_team</a:t>
          </a:r>
        </a:p>
      </dgm:t>
    </dgm:pt>
    <dgm:pt modelId="{DE80DF15-8718-454A-AFCE-8B9D28C417E3}" type="parTrans" cxnId="{F271B4ED-DC9A-4A52-A8D9-0274128F69BB}">
      <dgm:prSet/>
      <dgm:spPr/>
      <dgm:t>
        <a:bodyPr/>
        <a:lstStyle/>
        <a:p>
          <a:endParaRPr lang="en-US"/>
        </a:p>
      </dgm:t>
    </dgm:pt>
    <dgm:pt modelId="{4EA1BAC0-58DD-4748-98CF-6166A637FA21}" type="sibTrans" cxnId="{F271B4ED-DC9A-4A52-A8D9-0274128F69BB}">
      <dgm:prSet/>
      <dgm:spPr/>
      <dgm:t>
        <a:bodyPr/>
        <a:lstStyle/>
        <a:p>
          <a:endParaRPr lang="en-US"/>
        </a:p>
      </dgm:t>
    </dgm:pt>
    <dgm:pt modelId="{1CFA3A8E-2C4C-45B4-BD14-99130475CB6E}">
      <dgm:prSet/>
      <dgm:spPr/>
      <dgm:t>
        <a:bodyPr/>
        <a:lstStyle/>
        <a:p>
          <a:r>
            <a:rPr lang="en-US"/>
            <a:t>bowl_team</a:t>
          </a:r>
        </a:p>
      </dgm:t>
    </dgm:pt>
    <dgm:pt modelId="{B48196C2-50AD-441F-9E7D-783D0AE38565}" type="parTrans" cxnId="{D1A57E12-1257-4D7D-80E9-F56EC7C7C7AB}">
      <dgm:prSet/>
      <dgm:spPr/>
      <dgm:t>
        <a:bodyPr/>
        <a:lstStyle/>
        <a:p>
          <a:endParaRPr lang="en-US"/>
        </a:p>
      </dgm:t>
    </dgm:pt>
    <dgm:pt modelId="{68F1ABC8-64C5-479F-8D9D-007342E75F83}" type="sibTrans" cxnId="{D1A57E12-1257-4D7D-80E9-F56EC7C7C7AB}">
      <dgm:prSet/>
      <dgm:spPr/>
      <dgm:t>
        <a:bodyPr/>
        <a:lstStyle/>
        <a:p>
          <a:endParaRPr lang="en-US"/>
        </a:p>
      </dgm:t>
    </dgm:pt>
    <dgm:pt modelId="{48505879-4252-46CC-AF85-65E56B22EA34}">
      <dgm:prSet/>
      <dgm:spPr/>
      <dgm:t>
        <a:bodyPr/>
        <a:lstStyle/>
        <a:p>
          <a:r>
            <a:rPr lang="en-US"/>
            <a:t>Batsman</a:t>
          </a:r>
        </a:p>
      </dgm:t>
    </dgm:pt>
    <dgm:pt modelId="{F30A725B-AD12-49E1-983D-ECBDC6D0BF6A}" type="parTrans" cxnId="{59D963E5-B074-4495-A5C3-5D2968724088}">
      <dgm:prSet/>
      <dgm:spPr/>
      <dgm:t>
        <a:bodyPr/>
        <a:lstStyle/>
        <a:p>
          <a:endParaRPr lang="en-US"/>
        </a:p>
      </dgm:t>
    </dgm:pt>
    <dgm:pt modelId="{44CFD459-4C2F-4D04-9C46-8B7960FC128A}" type="sibTrans" cxnId="{59D963E5-B074-4495-A5C3-5D2968724088}">
      <dgm:prSet/>
      <dgm:spPr/>
      <dgm:t>
        <a:bodyPr/>
        <a:lstStyle/>
        <a:p>
          <a:endParaRPr lang="en-US"/>
        </a:p>
      </dgm:t>
    </dgm:pt>
    <dgm:pt modelId="{FBDF5F78-8FDD-4ACC-8AAE-E9CC5FD49727}">
      <dgm:prSet/>
      <dgm:spPr/>
      <dgm:t>
        <a:bodyPr/>
        <a:lstStyle/>
        <a:p>
          <a:r>
            <a:rPr lang="en-US"/>
            <a:t>Bowler</a:t>
          </a:r>
        </a:p>
      </dgm:t>
    </dgm:pt>
    <dgm:pt modelId="{FDE70035-23D1-4033-9789-279B5B52010D}" type="parTrans" cxnId="{902BD22E-3298-469D-8A17-BD3F26ABADF5}">
      <dgm:prSet/>
      <dgm:spPr/>
      <dgm:t>
        <a:bodyPr/>
        <a:lstStyle/>
        <a:p>
          <a:endParaRPr lang="en-US"/>
        </a:p>
      </dgm:t>
    </dgm:pt>
    <dgm:pt modelId="{5BC4FD13-3097-42BB-9D80-647A01AEE0BC}" type="sibTrans" cxnId="{902BD22E-3298-469D-8A17-BD3F26ABADF5}">
      <dgm:prSet/>
      <dgm:spPr/>
      <dgm:t>
        <a:bodyPr/>
        <a:lstStyle/>
        <a:p>
          <a:endParaRPr lang="en-US"/>
        </a:p>
      </dgm:t>
    </dgm:pt>
    <dgm:pt modelId="{E960ABEB-14D3-4CC1-97C6-28F34F111858}">
      <dgm:prSet/>
      <dgm:spPr/>
      <dgm:t>
        <a:bodyPr/>
        <a:lstStyle/>
        <a:p>
          <a:r>
            <a:rPr lang="en-US"/>
            <a:t>Runs</a:t>
          </a:r>
        </a:p>
      </dgm:t>
    </dgm:pt>
    <dgm:pt modelId="{A2992CDB-07E0-438E-958B-FB10568C2E35}" type="parTrans" cxnId="{3D4EE4A7-8068-427D-9E05-D980B837F659}">
      <dgm:prSet/>
      <dgm:spPr/>
      <dgm:t>
        <a:bodyPr/>
        <a:lstStyle/>
        <a:p>
          <a:endParaRPr lang="en-US"/>
        </a:p>
      </dgm:t>
    </dgm:pt>
    <dgm:pt modelId="{1407B936-311F-4CC3-BA90-E08226DC0A13}" type="sibTrans" cxnId="{3D4EE4A7-8068-427D-9E05-D980B837F659}">
      <dgm:prSet/>
      <dgm:spPr/>
      <dgm:t>
        <a:bodyPr/>
        <a:lstStyle/>
        <a:p>
          <a:endParaRPr lang="en-US"/>
        </a:p>
      </dgm:t>
    </dgm:pt>
    <dgm:pt modelId="{E0CF3AE8-E05E-4A6B-AA6B-3EE168858490}">
      <dgm:prSet/>
      <dgm:spPr/>
      <dgm:t>
        <a:bodyPr/>
        <a:lstStyle/>
        <a:p>
          <a:r>
            <a:rPr lang="en-US"/>
            <a:t>Wickets</a:t>
          </a:r>
        </a:p>
      </dgm:t>
    </dgm:pt>
    <dgm:pt modelId="{FD46D7F0-A05D-49A4-89D9-FEE45B7611E4}" type="parTrans" cxnId="{5B70B00C-62ED-4B45-B3C5-DA1CB8288E74}">
      <dgm:prSet/>
      <dgm:spPr/>
      <dgm:t>
        <a:bodyPr/>
        <a:lstStyle/>
        <a:p>
          <a:endParaRPr lang="en-US"/>
        </a:p>
      </dgm:t>
    </dgm:pt>
    <dgm:pt modelId="{14DB92C5-42A3-43BA-8803-8B913F47F982}" type="sibTrans" cxnId="{5B70B00C-62ED-4B45-B3C5-DA1CB8288E74}">
      <dgm:prSet/>
      <dgm:spPr/>
      <dgm:t>
        <a:bodyPr/>
        <a:lstStyle/>
        <a:p>
          <a:endParaRPr lang="en-US"/>
        </a:p>
      </dgm:t>
    </dgm:pt>
    <dgm:pt modelId="{090A555A-A588-4C1C-BE10-E5E7D5877D14}">
      <dgm:prSet/>
      <dgm:spPr/>
      <dgm:t>
        <a:bodyPr/>
        <a:lstStyle/>
        <a:p>
          <a:r>
            <a:rPr lang="en-US"/>
            <a:t>Overs</a:t>
          </a:r>
        </a:p>
      </dgm:t>
    </dgm:pt>
    <dgm:pt modelId="{41E31B63-7A23-4F4C-B245-EA109AA0A754}" type="parTrans" cxnId="{AA63D8A5-AB20-49FA-9E68-FEF6CDBC1F03}">
      <dgm:prSet/>
      <dgm:spPr/>
      <dgm:t>
        <a:bodyPr/>
        <a:lstStyle/>
        <a:p>
          <a:endParaRPr lang="en-US"/>
        </a:p>
      </dgm:t>
    </dgm:pt>
    <dgm:pt modelId="{E5391A2E-8522-43A6-934B-D9B42CC7044B}" type="sibTrans" cxnId="{AA63D8A5-AB20-49FA-9E68-FEF6CDBC1F03}">
      <dgm:prSet/>
      <dgm:spPr/>
      <dgm:t>
        <a:bodyPr/>
        <a:lstStyle/>
        <a:p>
          <a:endParaRPr lang="en-US"/>
        </a:p>
      </dgm:t>
    </dgm:pt>
    <dgm:pt modelId="{B9309770-B44A-4AEF-A668-45C40A9557F9}">
      <dgm:prSet/>
      <dgm:spPr/>
      <dgm:t>
        <a:bodyPr/>
        <a:lstStyle/>
        <a:p>
          <a:r>
            <a:rPr lang="en-US"/>
            <a:t>Striker</a:t>
          </a:r>
        </a:p>
      </dgm:t>
    </dgm:pt>
    <dgm:pt modelId="{3B5C9D0D-5D9F-460A-85F8-A8CFC2C61DF8}" type="parTrans" cxnId="{013AA14F-3C81-4907-BD33-2BC1BD8A414B}">
      <dgm:prSet/>
      <dgm:spPr/>
      <dgm:t>
        <a:bodyPr/>
        <a:lstStyle/>
        <a:p>
          <a:endParaRPr lang="en-US"/>
        </a:p>
      </dgm:t>
    </dgm:pt>
    <dgm:pt modelId="{EDDE01BC-CAA0-404A-A2A8-D0740177A719}" type="sibTrans" cxnId="{013AA14F-3C81-4907-BD33-2BC1BD8A414B}">
      <dgm:prSet/>
      <dgm:spPr/>
      <dgm:t>
        <a:bodyPr/>
        <a:lstStyle/>
        <a:p>
          <a:endParaRPr lang="en-US"/>
        </a:p>
      </dgm:t>
    </dgm:pt>
    <dgm:pt modelId="{6CDA606A-5BDA-4DB1-A860-A0516076F3C3}">
      <dgm:prSet/>
      <dgm:spPr/>
      <dgm:t>
        <a:bodyPr/>
        <a:lstStyle/>
        <a:p>
          <a:r>
            <a:rPr lang="en-US"/>
            <a:t>non-striker</a:t>
          </a:r>
        </a:p>
      </dgm:t>
    </dgm:pt>
    <dgm:pt modelId="{173F65CE-F559-4A0A-9B63-4B26F32009A4}" type="parTrans" cxnId="{8A189001-46BE-483A-A246-C9568FF930C0}">
      <dgm:prSet/>
      <dgm:spPr/>
      <dgm:t>
        <a:bodyPr/>
        <a:lstStyle/>
        <a:p>
          <a:endParaRPr lang="en-US"/>
        </a:p>
      </dgm:t>
    </dgm:pt>
    <dgm:pt modelId="{5EDC3CE4-2222-4057-8E16-6E8BB8E64B80}" type="sibTrans" cxnId="{8A189001-46BE-483A-A246-C9568FF930C0}">
      <dgm:prSet/>
      <dgm:spPr/>
      <dgm:t>
        <a:bodyPr/>
        <a:lstStyle/>
        <a:p>
          <a:endParaRPr lang="en-US"/>
        </a:p>
      </dgm:t>
    </dgm:pt>
    <dgm:pt modelId="{8D2B78EC-1288-40E1-BFE9-DAE20E3046F8}">
      <dgm:prSet/>
      <dgm:spPr/>
      <dgm:t>
        <a:bodyPr/>
        <a:lstStyle/>
        <a:p>
          <a:r>
            <a:rPr lang="en-US"/>
            <a:t>score_difference</a:t>
          </a:r>
        </a:p>
      </dgm:t>
    </dgm:pt>
    <dgm:pt modelId="{76529740-B111-4A8B-BEAE-7D35E56232BF}" type="parTrans" cxnId="{06E30B15-6A6B-43DE-B60B-5518875CEE95}">
      <dgm:prSet/>
      <dgm:spPr/>
      <dgm:t>
        <a:bodyPr/>
        <a:lstStyle/>
        <a:p>
          <a:endParaRPr lang="en-US"/>
        </a:p>
      </dgm:t>
    </dgm:pt>
    <dgm:pt modelId="{D4841622-C0E3-46C1-A69A-FCF94DBD06FA}" type="sibTrans" cxnId="{06E30B15-6A6B-43DE-B60B-5518875CEE95}">
      <dgm:prSet/>
      <dgm:spPr/>
      <dgm:t>
        <a:bodyPr/>
        <a:lstStyle/>
        <a:p>
          <a:endParaRPr lang="en-US"/>
        </a:p>
      </dgm:t>
    </dgm:pt>
    <dgm:pt modelId="{0D4EE09E-5A27-495D-9EA2-F021CC50D1CA}">
      <dgm:prSet/>
      <dgm:spPr/>
      <dgm:t>
        <a:bodyPr/>
        <a:lstStyle/>
        <a:p>
          <a:r>
            <a:rPr lang="en-US"/>
            <a:t>total</a:t>
          </a:r>
        </a:p>
      </dgm:t>
    </dgm:pt>
    <dgm:pt modelId="{E00F46BE-F1A7-463F-B1C4-522CC924DD30}" type="parTrans" cxnId="{BCE2BCE7-D16D-4307-9C8E-00AFD7AA5A6D}">
      <dgm:prSet/>
      <dgm:spPr/>
      <dgm:t>
        <a:bodyPr/>
        <a:lstStyle/>
        <a:p>
          <a:endParaRPr lang="en-US"/>
        </a:p>
      </dgm:t>
    </dgm:pt>
    <dgm:pt modelId="{6FF5CCD6-D487-4A08-9109-041F579477EC}" type="sibTrans" cxnId="{BCE2BCE7-D16D-4307-9C8E-00AFD7AA5A6D}">
      <dgm:prSet/>
      <dgm:spPr/>
      <dgm:t>
        <a:bodyPr/>
        <a:lstStyle/>
        <a:p>
          <a:endParaRPr lang="en-US"/>
        </a:p>
      </dgm:t>
    </dgm:pt>
    <dgm:pt modelId="{13821756-6290-4D86-98B8-1E71A6BF8ADD}" type="pres">
      <dgm:prSet presAssocID="{F8E4BEF1-D34F-43E3-9DCD-15C5F89F498C}" presName="diagram" presStyleCnt="0">
        <dgm:presLayoutVars>
          <dgm:dir/>
          <dgm:resizeHandles val="exact"/>
        </dgm:presLayoutVars>
      </dgm:prSet>
      <dgm:spPr/>
    </dgm:pt>
    <dgm:pt modelId="{0030FEC6-03CD-4B74-BFE4-64062199CC1E}" type="pres">
      <dgm:prSet presAssocID="{1F8E8A6E-4CB8-4205-98CE-3292682E7B7E}" presName="node" presStyleLbl="node1" presStyleIdx="0" presStyleCnt="12">
        <dgm:presLayoutVars>
          <dgm:bulletEnabled val="1"/>
        </dgm:presLayoutVars>
      </dgm:prSet>
      <dgm:spPr/>
    </dgm:pt>
    <dgm:pt modelId="{1545D9D7-98CE-45B6-A1C3-9E09256F23D6}" type="pres">
      <dgm:prSet presAssocID="{DA216D56-69F6-4E43-BB70-D2DCB96BD223}" presName="sibTrans" presStyleCnt="0"/>
      <dgm:spPr/>
    </dgm:pt>
    <dgm:pt modelId="{B842841D-7FB3-4CD3-BA66-D58C90B4CDFB}" type="pres">
      <dgm:prSet presAssocID="{040663FB-80DC-4D97-ACB8-CB6BB1F64270}" presName="node" presStyleLbl="node1" presStyleIdx="1" presStyleCnt="12">
        <dgm:presLayoutVars>
          <dgm:bulletEnabled val="1"/>
        </dgm:presLayoutVars>
      </dgm:prSet>
      <dgm:spPr/>
    </dgm:pt>
    <dgm:pt modelId="{F7B48640-043B-4535-BE90-DC3E3AB1C4C0}" type="pres">
      <dgm:prSet presAssocID="{4EA1BAC0-58DD-4748-98CF-6166A637FA21}" presName="sibTrans" presStyleCnt="0"/>
      <dgm:spPr/>
    </dgm:pt>
    <dgm:pt modelId="{C6707A7D-9FC7-4E47-AECB-AA48C5A48184}" type="pres">
      <dgm:prSet presAssocID="{1CFA3A8E-2C4C-45B4-BD14-99130475CB6E}" presName="node" presStyleLbl="node1" presStyleIdx="2" presStyleCnt="12">
        <dgm:presLayoutVars>
          <dgm:bulletEnabled val="1"/>
        </dgm:presLayoutVars>
      </dgm:prSet>
      <dgm:spPr/>
    </dgm:pt>
    <dgm:pt modelId="{51152DB3-6518-486F-9F09-9490D1E30941}" type="pres">
      <dgm:prSet presAssocID="{68F1ABC8-64C5-479F-8D9D-007342E75F83}" presName="sibTrans" presStyleCnt="0"/>
      <dgm:spPr/>
    </dgm:pt>
    <dgm:pt modelId="{0573DE0F-008F-4211-B7C7-B148D471E73B}" type="pres">
      <dgm:prSet presAssocID="{48505879-4252-46CC-AF85-65E56B22EA34}" presName="node" presStyleLbl="node1" presStyleIdx="3" presStyleCnt="12">
        <dgm:presLayoutVars>
          <dgm:bulletEnabled val="1"/>
        </dgm:presLayoutVars>
      </dgm:prSet>
      <dgm:spPr/>
    </dgm:pt>
    <dgm:pt modelId="{0DC98847-7708-4CB3-81B0-AE7B3D895B0F}" type="pres">
      <dgm:prSet presAssocID="{44CFD459-4C2F-4D04-9C46-8B7960FC128A}" presName="sibTrans" presStyleCnt="0"/>
      <dgm:spPr/>
    </dgm:pt>
    <dgm:pt modelId="{E79E5328-966A-4281-B8CA-EB190FF41A31}" type="pres">
      <dgm:prSet presAssocID="{FBDF5F78-8FDD-4ACC-8AAE-E9CC5FD49727}" presName="node" presStyleLbl="node1" presStyleIdx="4" presStyleCnt="12">
        <dgm:presLayoutVars>
          <dgm:bulletEnabled val="1"/>
        </dgm:presLayoutVars>
      </dgm:prSet>
      <dgm:spPr/>
    </dgm:pt>
    <dgm:pt modelId="{12AFA9D2-41BE-47B1-9EE3-C0B2D43324E0}" type="pres">
      <dgm:prSet presAssocID="{5BC4FD13-3097-42BB-9D80-647A01AEE0BC}" presName="sibTrans" presStyleCnt="0"/>
      <dgm:spPr/>
    </dgm:pt>
    <dgm:pt modelId="{F8FDBDF4-DD2B-4F7A-AA71-0FA3D47E5E53}" type="pres">
      <dgm:prSet presAssocID="{E960ABEB-14D3-4CC1-97C6-28F34F111858}" presName="node" presStyleLbl="node1" presStyleIdx="5" presStyleCnt="12">
        <dgm:presLayoutVars>
          <dgm:bulletEnabled val="1"/>
        </dgm:presLayoutVars>
      </dgm:prSet>
      <dgm:spPr/>
    </dgm:pt>
    <dgm:pt modelId="{D2626B2B-0B99-4C6F-BC50-21212701A3C0}" type="pres">
      <dgm:prSet presAssocID="{1407B936-311F-4CC3-BA90-E08226DC0A13}" presName="sibTrans" presStyleCnt="0"/>
      <dgm:spPr/>
    </dgm:pt>
    <dgm:pt modelId="{72F76DC6-272C-4CBC-8A06-18F4EB4AE4A1}" type="pres">
      <dgm:prSet presAssocID="{E0CF3AE8-E05E-4A6B-AA6B-3EE168858490}" presName="node" presStyleLbl="node1" presStyleIdx="6" presStyleCnt="12">
        <dgm:presLayoutVars>
          <dgm:bulletEnabled val="1"/>
        </dgm:presLayoutVars>
      </dgm:prSet>
      <dgm:spPr/>
    </dgm:pt>
    <dgm:pt modelId="{D6C421E9-AD2A-495C-B1EE-6E489C71F5BD}" type="pres">
      <dgm:prSet presAssocID="{14DB92C5-42A3-43BA-8803-8B913F47F982}" presName="sibTrans" presStyleCnt="0"/>
      <dgm:spPr/>
    </dgm:pt>
    <dgm:pt modelId="{7521FEE4-11D0-4DBA-A357-7C317548F5CE}" type="pres">
      <dgm:prSet presAssocID="{090A555A-A588-4C1C-BE10-E5E7D5877D14}" presName="node" presStyleLbl="node1" presStyleIdx="7" presStyleCnt="12">
        <dgm:presLayoutVars>
          <dgm:bulletEnabled val="1"/>
        </dgm:presLayoutVars>
      </dgm:prSet>
      <dgm:spPr/>
    </dgm:pt>
    <dgm:pt modelId="{8C97B8AF-ECFD-423B-9179-68FAEBA55931}" type="pres">
      <dgm:prSet presAssocID="{E5391A2E-8522-43A6-934B-D9B42CC7044B}" presName="sibTrans" presStyleCnt="0"/>
      <dgm:spPr/>
    </dgm:pt>
    <dgm:pt modelId="{04D806B8-5291-435F-92BB-51519B9C8A44}" type="pres">
      <dgm:prSet presAssocID="{B9309770-B44A-4AEF-A668-45C40A9557F9}" presName="node" presStyleLbl="node1" presStyleIdx="8" presStyleCnt="12">
        <dgm:presLayoutVars>
          <dgm:bulletEnabled val="1"/>
        </dgm:presLayoutVars>
      </dgm:prSet>
      <dgm:spPr/>
    </dgm:pt>
    <dgm:pt modelId="{240846CC-9037-4D40-8D93-606F5085C3A8}" type="pres">
      <dgm:prSet presAssocID="{EDDE01BC-CAA0-404A-A2A8-D0740177A719}" presName="sibTrans" presStyleCnt="0"/>
      <dgm:spPr/>
    </dgm:pt>
    <dgm:pt modelId="{1DE462E2-C012-45E1-A3BC-1E44DF8D8F69}" type="pres">
      <dgm:prSet presAssocID="{6CDA606A-5BDA-4DB1-A860-A0516076F3C3}" presName="node" presStyleLbl="node1" presStyleIdx="9" presStyleCnt="12">
        <dgm:presLayoutVars>
          <dgm:bulletEnabled val="1"/>
        </dgm:presLayoutVars>
      </dgm:prSet>
      <dgm:spPr/>
    </dgm:pt>
    <dgm:pt modelId="{83A73A78-05B3-479A-96B8-9F577FC33920}" type="pres">
      <dgm:prSet presAssocID="{5EDC3CE4-2222-4057-8E16-6E8BB8E64B80}" presName="sibTrans" presStyleCnt="0"/>
      <dgm:spPr/>
    </dgm:pt>
    <dgm:pt modelId="{2FA75E69-0594-48B7-89B6-098BAC3A5650}" type="pres">
      <dgm:prSet presAssocID="{8D2B78EC-1288-40E1-BFE9-DAE20E3046F8}" presName="node" presStyleLbl="node1" presStyleIdx="10" presStyleCnt="12">
        <dgm:presLayoutVars>
          <dgm:bulletEnabled val="1"/>
        </dgm:presLayoutVars>
      </dgm:prSet>
      <dgm:spPr/>
    </dgm:pt>
    <dgm:pt modelId="{B8BE0FEA-5D24-48DD-A872-8A9C0818F222}" type="pres">
      <dgm:prSet presAssocID="{D4841622-C0E3-46C1-A69A-FCF94DBD06FA}" presName="sibTrans" presStyleCnt="0"/>
      <dgm:spPr/>
    </dgm:pt>
    <dgm:pt modelId="{2854BBB8-1662-4BF9-9D0E-CD14FB517D37}" type="pres">
      <dgm:prSet presAssocID="{0D4EE09E-5A27-495D-9EA2-F021CC50D1CA}" presName="node" presStyleLbl="node1" presStyleIdx="11" presStyleCnt="12">
        <dgm:presLayoutVars>
          <dgm:bulletEnabled val="1"/>
        </dgm:presLayoutVars>
      </dgm:prSet>
      <dgm:spPr/>
    </dgm:pt>
  </dgm:ptLst>
  <dgm:cxnLst>
    <dgm:cxn modelId="{8A189001-46BE-483A-A246-C9568FF930C0}" srcId="{F8E4BEF1-D34F-43E3-9DCD-15C5F89F498C}" destId="{6CDA606A-5BDA-4DB1-A860-A0516076F3C3}" srcOrd="9" destOrd="0" parTransId="{173F65CE-F559-4A0A-9B63-4B26F32009A4}" sibTransId="{5EDC3CE4-2222-4057-8E16-6E8BB8E64B80}"/>
    <dgm:cxn modelId="{6C6F1A04-E8F4-4AB3-91A0-CD37C0DE4AFF}" type="presOf" srcId="{E0CF3AE8-E05E-4A6B-AA6B-3EE168858490}" destId="{72F76DC6-272C-4CBC-8A06-18F4EB4AE4A1}" srcOrd="0" destOrd="0" presId="urn:microsoft.com/office/officeart/2005/8/layout/default"/>
    <dgm:cxn modelId="{5B70B00C-62ED-4B45-B3C5-DA1CB8288E74}" srcId="{F8E4BEF1-D34F-43E3-9DCD-15C5F89F498C}" destId="{E0CF3AE8-E05E-4A6B-AA6B-3EE168858490}" srcOrd="6" destOrd="0" parTransId="{FD46D7F0-A05D-49A4-89D9-FEE45B7611E4}" sibTransId="{14DB92C5-42A3-43BA-8803-8B913F47F982}"/>
    <dgm:cxn modelId="{5AB5A611-69E0-4CCC-9316-E55C74F9668E}" type="presOf" srcId="{0D4EE09E-5A27-495D-9EA2-F021CC50D1CA}" destId="{2854BBB8-1662-4BF9-9D0E-CD14FB517D37}" srcOrd="0" destOrd="0" presId="urn:microsoft.com/office/officeart/2005/8/layout/default"/>
    <dgm:cxn modelId="{D1A57E12-1257-4D7D-80E9-F56EC7C7C7AB}" srcId="{F8E4BEF1-D34F-43E3-9DCD-15C5F89F498C}" destId="{1CFA3A8E-2C4C-45B4-BD14-99130475CB6E}" srcOrd="2" destOrd="0" parTransId="{B48196C2-50AD-441F-9E7D-783D0AE38565}" sibTransId="{68F1ABC8-64C5-479F-8D9D-007342E75F83}"/>
    <dgm:cxn modelId="{06E30B15-6A6B-43DE-B60B-5518875CEE95}" srcId="{F8E4BEF1-D34F-43E3-9DCD-15C5F89F498C}" destId="{8D2B78EC-1288-40E1-BFE9-DAE20E3046F8}" srcOrd="10" destOrd="0" parTransId="{76529740-B111-4A8B-BEAE-7D35E56232BF}" sibTransId="{D4841622-C0E3-46C1-A69A-FCF94DBD06FA}"/>
    <dgm:cxn modelId="{E3580023-E5E2-4C0B-B31B-47E845A5D0BD}" type="presOf" srcId="{48505879-4252-46CC-AF85-65E56B22EA34}" destId="{0573DE0F-008F-4211-B7C7-B148D471E73B}" srcOrd="0" destOrd="0" presId="urn:microsoft.com/office/officeart/2005/8/layout/default"/>
    <dgm:cxn modelId="{DE26D428-A557-4015-ABF1-0535B66CAD3F}" type="presOf" srcId="{1F8E8A6E-4CB8-4205-98CE-3292682E7B7E}" destId="{0030FEC6-03CD-4B74-BFE4-64062199CC1E}" srcOrd="0" destOrd="0" presId="urn:microsoft.com/office/officeart/2005/8/layout/default"/>
    <dgm:cxn modelId="{902BD22E-3298-469D-8A17-BD3F26ABADF5}" srcId="{F8E4BEF1-D34F-43E3-9DCD-15C5F89F498C}" destId="{FBDF5F78-8FDD-4ACC-8AAE-E9CC5FD49727}" srcOrd="4" destOrd="0" parTransId="{FDE70035-23D1-4033-9789-279B5B52010D}" sibTransId="{5BC4FD13-3097-42BB-9D80-647A01AEE0BC}"/>
    <dgm:cxn modelId="{7749A734-A934-45A9-BEFF-6B2BC2FA8167}" type="presOf" srcId="{E960ABEB-14D3-4CC1-97C6-28F34F111858}" destId="{F8FDBDF4-DD2B-4F7A-AA71-0FA3D47E5E53}" srcOrd="0" destOrd="0" presId="urn:microsoft.com/office/officeart/2005/8/layout/default"/>
    <dgm:cxn modelId="{80F16B5C-EAE5-4319-AD06-E3AB35294B23}" type="presOf" srcId="{090A555A-A588-4C1C-BE10-E5E7D5877D14}" destId="{7521FEE4-11D0-4DBA-A357-7C317548F5CE}" srcOrd="0" destOrd="0" presId="urn:microsoft.com/office/officeart/2005/8/layout/default"/>
    <dgm:cxn modelId="{F74B3A6A-5AC9-4D39-B968-A02A3AEAA589}" type="presOf" srcId="{1CFA3A8E-2C4C-45B4-BD14-99130475CB6E}" destId="{C6707A7D-9FC7-4E47-AECB-AA48C5A48184}" srcOrd="0" destOrd="0" presId="urn:microsoft.com/office/officeart/2005/8/layout/default"/>
    <dgm:cxn modelId="{013AA14F-3C81-4907-BD33-2BC1BD8A414B}" srcId="{F8E4BEF1-D34F-43E3-9DCD-15C5F89F498C}" destId="{B9309770-B44A-4AEF-A668-45C40A9557F9}" srcOrd="8" destOrd="0" parTransId="{3B5C9D0D-5D9F-460A-85F8-A8CFC2C61DF8}" sibTransId="{EDDE01BC-CAA0-404A-A2A8-D0740177A719}"/>
    <dgm:cxn modelId="{484E3358-A59C-4919-BA43-13495842A96E}" srcId="{F8E4BEF1-D34F-43E3-9DCD-15C5F89F498C}" destId="{1F8E8A6E-4CB8-4205-98CE-3292682E7B7E}" srcOrd="0" destOrd="0" parTransId="{D9EB5994-E85D-4702-85A9-BBBEF0313B04}" sibTransId="{DA216D56-69F6-4E43-BB70-D2DCB96BD223}"/>
    <dgm:cxn modelId="{CBF2DD94-F77A-4C0A-93F2-0E6AE526E2FE}" type="presOf" srcId="{8D2B78EC-1288-40E1-BFE9-DAE20E3046F8}" destId="{2FA75E69-0594-48B7-89B6-098BAC3A5650}" srcOrd="0" destOrd="0" presId="urn:microsoft.com/office/officeart/2005/8/layout/default"/>
    <dgm:cxn modelId="{CCA0B899-225C-4B95-971A-4F31D6BDE5BF}" type="presOf" srcId="{B9309770-B44A-4AEF-A668-45C40A9557F9}" destId="{04D806B8-5291-435F-92BB-51519B9C8A44}" srcOrd="0" destOrd="0" presId="urn:microsoft.com/office/officeart/2005/8/layout/default"/>
    <dgm:cxn modelId="{48D0C6A5-3896-4A05-A2CE-F3F403FDEF50}" type="presOf" srcId="{F8E4BEF1-D34F-43E3-9DCD-15C5F89F498C}" destId="{13821756-6290-4D86-98B8-1E71A6BF8ADD}" srcOrd="0" destOrd="0" presId="urn:microsoft.com/office/officeart/2005/8/layout/default"/>
    <dgm:cxn modelId="{AA63D8A5-AB20-49FA-9E68-FEF6CDBC1F03}" srcId="{F8E4BEF1-D34F-43E3-9DCD-15C5F89F498C}" destId="{090A555A-A588-4C1C-BE10-E5E7D5877D14}" srcOrd="7" destOrd="0" parTransId="{41E31B63-7A23-4F4C-B245-EA109AA0A754}" sibTransId="{E5391A2E-8522-43A6-934B-D9B42CC7044B}"/>
    <dgm:cxn modelId="{3D4EE4A7-8068-427D-9E05-D980B837F659}" srcId="{F8E4BEF1-D34F-43E3-9DCD-15C5F89F498C}" destId="{E960ABEB-14D3-4CC1-97C6-28F34F111858}" srcOrd="5" destOrd="0" parTransId="{A2992CDB-07E0-438E-958B-FB10568C2E35}" sibTransId="{1407B936-311F-4CC3-BA90-E08226DC0A13}"/>
    <dgm:cxn modelId="{95DA44D1-8C73-4132-A4C9-0CA0CB87B3F7}" type="presOf" srcId="{040663FB-80DC-4D97-ACB8-CB6BB1F64270}" destId="{B842841D-7FB3-4CD3-BA66-D58C90B4CDFB}" srcOrd="0" destOrd="0" presId="urn:microsoft.com/office/officeart/2005/8/layout/default"/>
    <dgm:cxn modelId="{59D963E5-B074-4495-A5C3-5D2968724088}" srcId="{F8E4BEF1-D34F-43E3-9DCD-15C5F89F498C}" destId="{48505879-4252-46CC-AF85-65E56B22EA34}" srcOrd="3" destOrd="0" parTransId="{F30A725B-AD12-49E1-983D-ECBDC6D0BF6A}" sibTransId="{44CFD459-4C2F-4D04-9C46-8B7960FC128A}"/>
    <dgm:cxn modelId="{BCE2BCE7-D16D-4307-9C8E-00AFD7AA5A6D}" srcId="{F8E4BEF1-D34F-43E3-9DCD-15C5F89F498C}" destId="{0D4EE09E-5A27-495D-9EA2-F021CC50D1CA}" srcOrd="11" destOrd="0" parTransId="{E00F46BE-F1A7-463F-B1C4-522CC924DD30}" sibTransId="{6FF5CCD6-D487-4A08-9109-041F579477EC}"/>
    <dgm:cxn modelId="{F271B4ED-DC9A-4A52-A8D9-0274128F69BB}" srcId="{F8E4BEF1-D34F-43E3-9DCD-15C5F89F498C}" destId="{040663FB-80DC-4D97-ACB8-CB6BB1F64270}" srcOrd="1" destOrd="0" parTransId="{DE80DF15-8718-454A-AFCE-8B9D28C417E3}" sibTransId="{4EA1BAC0-58DD-4748-98CF-6166A637FA21}"/>
    <dgm:cxn modelId="{77E2E2F0-FF48-4313-97EB-4D66263C33BC}" type="presOf" srcId="{6CDA606A-5BDA-4DB1-A860-A0516076F3C3}" destId="{1DE462E2-C012-45E1-A3BC-1E44DF8D8F69}" srcOrd="0" destOrd="0" presId="urn:microsoft.com/office/officeart/2005/8/layout/default"/>
    <dgm:cxn modelId="{25F5D9FE-B9E7-42E4-83E9-37F6E87FF35F}" type="presOf" srcId="{FBDF5F78-8FDD-4ACC-8AAE-E9CC5FD49727}" destId="{E79E5328-966A-4281-B8CA-EB190FF41A31}" srcOrd="0" destOrd="0" presId="urn:microsoft.com/office/officeart/2005/8/layout/default"/>
    <dgm:cxn modelId="{337522D6-4C9E-4E08-8E9A-780259D74003}" type="presParOf" srcId="{13821756-6290-4D86-98B8-1E71A6BF8ADD}" destId="{0030FEC6-03CD-4B74-BFE4-64062199CC1E}" srcOrd="0" destOrd="0" presId="urn:microsoft.com/office/officeart/2005/8/layout/default"/>
    <dgm:cxn modelId="{AED01EDF-89C4-4F4C-97D8-A4E47E1F46AD}" type="presParOf" srcId="{13821756-6290-4D86-98B8-1E71A6BF8ADD}" destId="{1545D9D7-98CE-45B6-A1C3-9E09256F23D6}" srcOrd="1" destOrd="0" presId="urn:microsoft.com/office/officeart/2005/8/layout/default"/>
    <dgm:cxn modelId="{1B00FA92-1BFB-4B2E-BA10-DE91FEE254AE}" type="presParOf" srcId="{13821756-6290-4D86-98B8-1E71A6BF8ADD}" destId="{B842841D-7FB3-4CD3-BA66-D58C90B4CDFB}" srcOrd="2" destOrd="0" presId="urn:microsoft.com/office/officeart/2005/8/layout/default"/>
    <dgm:cxn modelId="{65D24825-F670-4A4D-B0DF-8DFA4E985C42}" type="presParOf" srcId="{13821756-6290-4D86-98B8-1E71A6BF8ADD}" destId="{F7B48640-043B-4535-BE90-DC3E3AB1C4C0}" srcOrd="3" destOrd="0" presId="urn:microsoft.com/office/officeart/2005/8/layout/default"/>
    <dgm:cxn modelId="{FB232C99-0242-43A4-8A8E-D19DE8F88D45}" type="presParOf" srcId="{13821756-6290-4D86-98B8-1E71A6BF8ADD}" destId="{C6707A7D-9FC7-4E47-AECB-AA48C5A48184}" srcOrd="4" destOrd="0" presId="urn:microsoft.com/office/officeart/2005/8/layout/default"/>
    <dgm:cxn modelId="{BEAD9A23-8095-48F8-BDC6-3BD2484FA2B7}" type="presParOf" srcId="{13821756-6290-4D86-98B8-1E71A6BF8ADD}" destId="{51152DB3-6518-486F-9F09-9490D1E30941}" srcOrd="5" destOrd="0" presId="urn:microsoft.com/office/officeart/2005/8/layout/default"/>
    <dgm:cxn modelId="{3CE9A9B5-9497-4199-84EB-2998D343441A}" type="presParOf" srcId="{13821756-6290-4D86-98B8-1E71A6BF8ADD}" destId="{0573DE0F-008F-4211-B7C7-B148D471E73B}" srcOrd="6" destOrd="0" presId="urn:microsoft.com/office/officeart/2005/8/layout/default"/>
    <dgm:cxn modelId="{436D39C7-8645-47BD-A4C9-C76DCDE908EA}" type="presParOf" srcId="{13821756-6290-4D86-98B8-1E71A6BF8ADD}" destId="{0DC98847-7708-4CB3-81B0-AE7B3D895B0F}" srcOrd="7" destOrd="0" presId="urn:microsoft.com/office/officeart/2005/8/layout/default"/>
    <dgm:cxn modelId="{C212CDF2-6AC9-4271-A74C-06404AFCB7AD}" type="presParOf" srcId="{13821756-6290-4D86-98B8-1E71A6BF8ADD}" destId="{E79E5328-966A-4281-B8CA-EB190FF41A31}" srcOrd="8" destOrd="0" presId="urn:microsoft.com/office/officeart/2005/8/layout/default"/>
    <dgm:cxn modelId="{DEB39603-A720-42BA-AF60-52169FED2C93}" type="presParOf" srcId="{13821756-6290-4D86-98B8-1E71A6BF8ADD}" destId="{12AFA9D2-41BE-47B1-9EE3-C0B2D43324E0}" srcOrd="9" destOrd="0" presId="urn:microsoft.com/office/officeart/2005/8/layout/default"/>
    <dgm:cxn modelId="{D28E8BD3-3FB4-40E4-8042-AC51ADAB9573}" type="presParOf" srcId="{13821756-6290-4D86-98B8-1E71A6BF8ADD}" destId="{F8FDBDF4-DD2B-4F7A-AA71-0FA3D47E5E53}" srcOrd="10" destOrd="0" presId="urn:microsoft.com/office/officeart/2005/8/layout/default"/>
    <dgm:cxn modelId="{C369D558-00FD-4F49-A425-311C15F8E6D6}" type="presParOf" srcId="{13821756-6290-4D86-98B8-1E71A6BF8ADD}" destId="{D2626B2B-0B99-4C6F-BC50-21212701A3C0}" srcOrd="11" destOrd="0" presId="urn:microsoft.com/office/officeart/2005/8/layout/default"/>
    <dgm:cxn modelId="{D6164678-E02B-47DA-8783-09706EFF4E83}" type="presParOf" srcId="{13821756-6290-4D86-98B8-1E71A6BF8ADD}" destId="{72F76DC6-272C-4CBC-8A06-18F4EB4AE4A1}" srcOrd="12" destOrd="0" presId="urn:microsoft.com/office/officeart/2005/8/layout/default"/>
    <dgm:cxn modelId="{FB519D92-C5EB-4903-86D6-6C0159EB66CF}" type="presParOf" srcId="{13821756-6290-4D86-98B8-1E71A6BF8ADD}" destId="{D6C421E9-AD2A-495C-B1EE-6E489C71F5BD}" srcOrd="13" destOrd="0" presId="urn:microsoft.com/office/officeart/2005/8/layout/default"/>
    <dgm:cxn modelId="{82EF5CC4-423E-4A11-AAC5-C6CC175442C9}" type="presParOf" srcId="{13821756-6290-4D86-98B8-1E71A6BF8ADD}" destId="{7521FEE4-11D0-4DBA-A357-7C317548F5CE}" srcOrd="14" destOrd="0" presId="urn:microsoft.com/office/officeart/2005/8/layout/default"/>
    <dgm:cxn modelId="{B2510A72-5E8A-411D-9B9D-93AFD052667B}" type="presParOf" srcId="{13821756-6290-4D86-98B8-1E71A6BF8ADD}" destId="{8C97B8AF-ECFD-423B-9179-68FAEBA55931}" srcOrd="15" destOrd="0" presId="urn:microsoft.com/office/officeart/2005/8/layout/default"/>
    <dgm:cxn modelId="{CA009746-7C3E-43B7-8888-CB7B0599D78E}" type="presParOf" srcId="{13821756-6290-4D86-98B8-1E71A6BF8ADD}" destId="{04D806B8-5291-435F-92BB-51519B9C8A44}" srcOrd="16" destOrd="0" presId="urn:microsoft.com/office/officeart/2005/8/layout/default"/>
    <dgm:cxn modelId="{F6E34ACF-9C8C-4A2B-B648-56482E43B587}" type="presParOf" srcId="{13821756-6290-4D86-98B8-1E71A6BF8ADD}" destId="{240846CC-9037-4D40-8D93-606F5085C3A8}" srcOrd="17" destOrd="0" presId="urn:microsoft.com/office/officeart/2005/8/layout/default"/>
    <dgm:cxn modelId="{DCE47009-3732-4935-8637-042D9B5F0009}" type="presParOf" srcId="{13821756-6290-4D86-98B8-1E71A6BF8ADD}" destId="{1DE462E2-C012-45E1-A3BC-1E44DF8D8F69}" srcOrd="18" destOrd="0" presId="urn:microsoft.com/office/officeart/2005/8/layout/default"/>
    <dgm:cxn modelId="{791519C7-3920-457F-B292-6C39776D0E94}" type="presParOf" srcId="{13821756-6290-4D86-98B8-1E71A6BF8ADD}" destId="{83A73A78-05B3-479A-96B8-9F577FC33920}" srcOrd="19" destOrd="0" presId="urn:microsoft.com/office/officeart/2005/8/layout/default"/>
    <dgm:cxn modelId="{952C6AD6-FB86-406C-A582-136AE641F5BE}" type="presParOf" srcId="{13821756-6290-4D86-98B8-1E71A6BF8ADD}" destId="{2FA75E69-0594-48B7-89B6-098BAC3A5650}" srcOrd="20" destOrd="0" presId="urn:microsoft.com/office/officeart/2005/8/layout/default"/>
    <dgm:cxn modelId="{A638B64D-C4C9-4479-81E3-38E269F429EF}" type="presParOf" srcId="{13821756-6290-4D86-98B8-1E71A6BF8ADD}" destId="{B8BE0FEA-5D24-48DD-A872-8A9C0818F222}" srcOrd="21" destOrd="0" presId="urn:microsoft.com/office/officeart/2005/8/layout/default"/>
    <dgm:cxn modelId="{C8898BC6-721B-4351-B71B-ED43AEA2046B}" type="presParOf" srcId="{13821756-6290-4D86-98B8-1E71A6BF8ADD}" destId="{2854BBB8-1662-4BF9-9D0E-CD14FB517D37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5B525F2-793E-4018-8A1B-489D191547F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1784F97-2183-41AB-817A-FD732D8C6C72}">
      <dgm:prSet/>
      <dgm:spPr/>
      <dgm:t>
        <a:bodyPr/>
        <a:lstStyle/>
        <a:p>
          <a:pPr>
            <a:defRPr cap="all"/>
          </a:pPr>
          <a:r>
            <a:rPr lang="en-US"/>
            <a:t>This project ventured into the exciting world of using machine learning to predict cricket scores. </a:t>
          </a:r>
        </a:p>
      </dgm:t>
    </dgm:pt>
    <dgm:pt modelId="{14DB7374-3240-4242-B552-44EE04BAF480}" type="parTrans" cxnId="{669460BF-4341-439B-AB5B-C15464865957}">
      <dgm:prSet/>
      <dgm:spPr/>
      <dgm:t>
        <a:bodyPr/>
        <a:lstStyle/>
        <a:p>
          <a:endParaRPr lang="en-US"/>
        </a:p>
      </dgm:t>
    </dgm:pt>
    <dgm:pt modelId="{935EC8C0-7332-4C99-B2D7-DC888B47DB87}" type="sibTrans" cxnId="{669460BF-4341-439B-AB5B-C15464865957}">
      <dgm:prSet/>
      <dgm:spPr/>
      <dgm:t>
        <a:bodyPr/>
        <a:lstStyle/>
        <a:p>
          <a:endParaRPr lang="en-US"/>
        </a:p>
      </dgm:t>
    </dgm:pt>
    <dgm:pt modelId="{511E7D61-7E7F-4DB1-9879-D79CEFAC2D83}">
      <dgm:prSet/>
      <dgm:spPr/>
      <dgm:t>
        <a:bodyPr/>
        <a:lstStyle/>
        <a:p>
          <a:pPr>
            <a:defRPr cap="all"/>
          </a:pPr>
          <a:r>
            <a:rPr lang="en-US"/>
            <a:t>We explored various models, with Random Forest demonstrating the strongest initial performance, achieving an RMSE below 30. </a:t>
          </a:r>
        </a:p>
      </dgm:t>
    </dgm:pt>
    <dgm:pt modelId="{F61AFAD3-DEFA-4D29-BAF6-AB0BCF655622}" type="parTrans" cxnId="{6ECC642F-9592-4649-828F-5FBEE00B7768}">
      <dgm:prSet/>
      <dgm:spPr/>
      <dgm:t>
        <a:bodyPr/>
        <a:lstStyle/>
        <a:p>
          <a:endParaRPr lang="en-US"/>
        </a:p>
      </dgm:t>
    </dgm:pt>
    <dgm:pt modelId="{103B9A4F-82F0-4E5E-8A51-F7087597665C}" type="sibTrans" cxnId="{6ECC642F-9592-4649-828F-5FBEE00B7768}">
      <dgm:prSet/>
      <dgm:spPr/>
      <dgm:t>
        <a:bodyPr/>
        <a:lstStyle/>
        <a:p>
          <a:endParaRPr lang="en-US"/>
        </a:p>
      </dgm:t>
    </dgm:pt>
    <dgm:pt modelId="{0F55E04C-A1B2-4D59-BCAA-E5453BBE856C}">
      <dgm:prSet/>
      <dgm:spPr/>
      <dgm:t>
        <a:bodyPr/>
        <a:lstStyle/>
        <a:p>
          <a:pPr>
            <a:defRPr cap="all"/>
          </a:pPr>
          <a:r>
            <a:rPr lang="en-US"/>
            <a:t>By integrating the model into a Cricket Match Simulator, we opened doors for further analysis and user engagement.</a:t>
          </a:r>
        </a:p>
      </dgm:t>
    </dgm:pt>
    <dgm:pt modelId="{629BD824-118D-4D05-958F-10055418BFF9}" type="parTrans" cxnId="{044BCECE-6D81-4915-B1A5-AF38077C2AF7}">
      <dgm:prSet/>
      <dgm:spPr/>
      <dgm:t>
        <a:bodyPr/>
        <a:lstStyle/>
        <a:p>
          <a:endParaRPr lang="en-US"/>
        </a:p>
      </dgm:t>
    </dgm:pt>
    <dgm:pt modelId="{A40E761E-2EC1-4F78-938C-3E55203CCD79}" type="sibTrans" cxnId="{044BCECE-6D81-4915-B1A5-AF38077C2AF7}">
      <dgm:prSet/>
      <dgm:spPr/>
      <dgm:t>
        <a:bodyPr/>
        <a:lstStyle/>
        <a:p>
          <a:endParaRPr lang="en-US"/>
        </a:p>
      </dgm:t>
    </dgm:pt>
    <dgm:pt modelId="{5F12A488-3258-4AAF-8F1F-5998649220EF}" type="pres">
      <dgm:prSet presAssocID="{A5B525F2-793E-4018-8A1B-489D191547F8}" presName="root" presStyleCnt="0">
        <dgm:presLayoutVars>
          <dgm:dir/>
          <dgm:resizeHandles val="exact"/>
        </dgm:presLayoutVars>
      </dgm:prSet>
      <dgm:spPr/>
    </dgm:pt>
    <dgm:pt modelId="{357D6CC5-336E-4989-9A02-185D57358C15}" type="pres">
      <dgm:prSet presAssocID="{11784F97-2183-41AB-817A-FD732D8C6C72}" presName="compNode" presStyleCnt="0"/>
      <dgm:spPr/>
    </dgm:pt>
    <dgm:pt modelId="{0336D303-C498-4A00-9CA7-D35A89E8208D}" type="pres">
      <dgm:prSet presAssocID="{11784F97-2183-41AB-817A-FD732D8C6C72}" presName="iconBgRect" presStyleLbl="bgShp" presStyleIdx="0" presStyleCnt="3"/>
      <dgm:spPr/>
    </dgm:pt>
    <dgm:pt modelId="{D438E93A-C268-4BDA-ACEA-FA07F752F40D}" type="pres">
      <dgm:prSet presAssocID="{11784F97-2183-41AB-817A-FD732D8C6C7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icket bat and ball"/>
        </a:ext>
      </dgm:extLst>
    </dgm:pt>
    <dgm:pt modelId="{F4BAF90B-E51A-435E-A3F0-E5986589DE07}" type="pres">
      <dgm:prSet presAssocID="{11784F97-2183-41AB-817A-FD732D8C6C72}" presName="spaceRect" presStyleCnt="0"/>
      <dgm:spPr/>
    </dgm:pt>
    <dgm:pt modelId="{4B8CD6F6-DB43-4AA9-8C51-64E4611A97F6}" type="pres">
      <dgm:prSet presAssocID="{11784F97-2183-41AB-817A-FD732D8C6C72}" presName="textRect" presStyleLbl="revTx" presStyleIdx="0" presStyleCnt="3">
        <dgm:presLayoutVars>
          <dgm:chMax val="1"/>
          <dgm:chPref val="1"/>
        </dgm:presLayoutVars>
      </dgm:prSet>
      <dgm:spPr/>
    </dgm:pt>
    <dgm:pt modelId="{A9178F28-FDC2-4B4C-BB41-1DF432DF72C9}" type="pres">
      <dgm:prSet presAssocID="{935EC8C0-7332-4C99-B2D7-DC888B47DB87}" presName="sibTrans" presStyleCnt="0"/>
      <dgm:spPr/>
    </dgm:pt>
    <dgm:pt modelId="{8B9F513D-051F-4F91-9D0F-A9E8D19111FE}" type="pres">
      <dgm:prSet presAssocID="{511E7D61-7E7F-4DB1-9879-D79CEFAC2D83}" presName="compNode" presStyleCnt="0"/>
      <dgm:spPr/>
    </dgm:pt>
    <dgm:pt modelId="{8CFD593B-83FF-4EC3-9AEB-4D430C28E9A6}" type="pres">
      <dgm:prSet presAssocID="{511E7D61-7E7F-4DB1-9879-D79CEFAC2D83}" presName="iconBgRect" presStyleLbl="bgShp" presStyleIdx="1" presStyleCnt="3"/>
      <dgm:spPr/>
    </dgm:pt>
    <dgm:pt modelId="{ABB54EDC-21C6-4AA7-931C-9E708CF48561}" type="pres">
      <dgm:prSet presAssocID="{511E7D61-7E7F-4DB1-9879-D79CEFAC2D8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6896BAFE-8D9D-42F6-9D45-F2D728BDE0E1}" type="pres">
      <dgm:prSet presAssocID="{511E7D61-7E7F-4DB1-9879-D79CEFAC2D83}" presName="spaceRect" presStyleCnt="0"/>
      <dgm:spPr/>
    </dgm:pt>
    <dgm:pt modelId="{FF8B2DBC-7B97-4E62-879A-44894B6752C6}" type="pres">
      <dgm:prSet presAssocID="{511E7D61-7E7F-4DB1-9879-D79CEFAC2D83}" presName="textRect" presStyleLbl="revTx" presStyleIdx="1" presStyleCnt="3">
        <dgm:presLayoutVars>
          <dgm:chMax val="1"/>
          <dgm:chPref val="1"/>
        </dgm:presLayoutVars>
      </dgm:prSet>
      <dgm:spPr/>
    </dgm:pt>
    <dgm:pt modelId="{A6FE76A3-FCE2-4BB0-BFC9-6EE75D536F89}" type="pres">
      <dgm:prSet presAssocID="{103B9A4F-82F0-4E5E-8A51-F7087597665C}" presName="sibTrans" presStyleCnt="0"/>
      <dgm:spPr/>
    </dgm:pt>
    <dgm:pt modelId="{1A1A7C3D-A59D-4CF0-AED9-C05310675098}" type="pres">
      <dgm:prSet presAssocID="{0F55E04C-A1B2-4D59-BCAA-E5453BBE856C}" presName="compNode" presStyleCnt="0"/>
      <dgm:spPr/>
    </dgm:pt>
    <dgm:pt modelId="{D5DE5E6D-045F-47E9-8A99-F0FCEE5E5DB6}" type="pres">
      <dgm:prSet presAssocID="{0F55E04C-A1B2-4D59-BCAA-E5453BBE856C}" presName="iconBgRect" presStyleLbl="bgShp" presStyleIdx="2" presStyleCnt="3"/>
      <dgm:spPr/>
    </dgm:pt>
    <dgm:pt modelId="{EEA18546-BDC8-49BF-8CF4-DB620CDB5657}" type="pres">
      <dgm:prSet presAssocID="{0F55E04C-A1B2-4D59-BCAA-E5453BBE856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icket"/>
        </a:ext>
      </dgm:extLst>
    </dgm:pt>
    <dgm:pt modelId="{7D65C8BF-413D-4A2F-997C-093689063ABB}" type="pres">
      <dgm:prSet presAssocID="{0F55E04C-A1B2-4D59-BCAA-E5453BBE856C}" presName="spaceRect" presStyleCnt="0"/>
      <dgm:spPr/>
    </dgm:pt>
    <dgm:pt modelId="{2FFB8676-B05A-45C5-9DAF-98B399DF9BB4}" type="pres">
      <dgm:prSet presAssocID="{0F55E04C-A1B2-4D59-BCAA-E5453BBE856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A64C104-496C-4E10-826A-B41A0384F940}" type="presOf" srcId="{511E7D61-7E7F-4DB1-9879-D79CEFAC2D83}" destId="{FF8B2DBC-7B97-4E62-879A-44894B6752C6}" srcOrd="0" destOrd="0" presId="urn:microsoft.com/office/officeart/2018/5/layout/IconCircleLabelList"/>
    <dgm:cxn modelId="{6ECC642F-9592-4649-828F-5FBEE00B7768}" srcId="{A5B525F2-793E-4018-8A1B-489D191547F8}" destId="{511E7D61-7E7F-4DB1-9879-D79CEFAC2D83}" srcOrd="1" destOrd="0" parTransId="{F61AFAD3-DEFA-4D29-BAF6-AB0BCF655622}" sibTransId="{103B9A4F-82F0-4E5E-8A51-F7087597665C}"/>
    <dgm:cxn modelId="{1CBAE434-F8E5-46FE-B1F1-64B34C3B13C7}" type="presOf" srcId="{0F55E04C-A1B2-4D59-BCAA-E5453BBE856C}" destId="{2FFB8676-B05A-45C5-9DAF-98B399DF9BB4}" srcOrd="0" destOrd="0" presId="urn:microsoft.com/office/officeart/2018/5/layout/IconCircleLabelList"/>
    <dgm:cxn modelId="{2372856A-6712-40DE-846A-92576DDB2BE7}" type="presOf" srcId="{11784F97-2183-41AB-817A-FD732D8C6C72}" destId="{4B8CD6F6-DB43-4AA9-8C51-64E4611A97F6}" srcOrd="0" destOrd="0" presId="urn:microsoft.com/office/officeart/2018/5/layout/IconCircleLabelList"/>
    <dgm:cxn modelId="{EE9382BA-51C0-4CD4-AE2C-F065F9C8D494}" type="presOf" srcId="{A5B525F2-793E-4018-8A1B-489D191547F8}" destId="{5F12A488-3258-4AAF-8F1F-5998649220EF}" srcOrd="0" destOrd="0" presId="urn:microsoft.com/office/officeart/2018/5/layout/IconCircleLabelList"/>
    <dgm:cxn modelId="{669460BF-4341-439B-AB5B-C15464865957}" srcId="{A5B525F2-793E-4018-8A1B-489D191547F8}" destId="{11784F97-2183-41AB-817A-FD732D8C6C72}" srcOrd="0" destOrd="0" parTransId="{14DB7374-3240-4242-B552-44EE04BAF480}" sibTransId="{935EC8C0-7332-4C99-B2D7-DC888B47DB87}"/>
    <dgm:cxn modelId="{044BCECE-6D81-4915-B1A5-AF38077C2AF7}" srcId="{A5B525F2-793E-4018-8A1B-489D191547F8}" destId="{0F55E04C-A1B2-4D59-BCAA-E5453BBE856C}" srcOrd="2" destOrd="0" parTransId="{629BD824-118D-4D05-958F-10055418BFF9}" sibTransId="{A40E761E-2EC1-4F78-938C-3E55203CCD79}"/>
    <dgm:cxn modelId="{3E59892D-2227-405D-8D37-5C1289939EE1}" type="presParOf" srcId="{5F12A488-3258-4AAF-8F1F-5998649220EF}" destId="{357D6CC5-336E-4989-9A02-185D57358C15}" srcOrd="0" destOrd="0" presId="urn:microsoft.com/office/officeart/2018/5/layout/IconCircleLabelList"/>
    <dgm:cxn modelId="{EAD38969-8941-4537-BA47-19606937D0D5}" type="presParOf" srcId="{357D6CC5-336E-4989-9A02-185D57358C15}" destId="{0336D303-C498-4A00-9CA7-D35A89E8208D}" srcOrd="0" destOrd="0" presId="urn:microsoft.com/office/officeart/2018/5/layout/IconCircleLabelList"/>
    <dgm:cxn modelId="{FC0A2AA1-62BE-4B5D-86EC-64839F380F06}" type="presParOf" srcId="{357D6CC5-336E-4989-9A02-185D57358C15}" destId="{D438E93A-C268-4BDA-ACEA-FA07F752F40D}" srcOrd="1" destOrd="0" presId="urn:microsoft.com/office/officeart/2018/5/layout/IconCircleLabelList"/>
    <dgm:cxn modelId="{41990A35-118B-48F8-81E9-D3BF21F2C028}" type="presParOf" srcId="{357D6CC5-336E-4989-9A02-185D57358C15}" destId="{F4BAF90B-E51A-435E-A3F0-E5986589DE07}" srcOrd="2" destOrd="0" presId="urn:microsoft.com/office/officeart/2018/5/layout/IconCircleLabelList"/>
    <dgm:cxn modelId="{3F0BC5E6-05ED-4DF8-B4AE-978C3E74A217}" type="presParOf" srcId="{357D6CC5-336E-4989-9A02-185D57358C15}" destId="{4B8CD6F6-DB43-4AA9-8C51-64E4611A97F6}" srcOrd="3" destOrd="0" presId="urn:microsoft.com/office/officeart/2018/5/layout/IconCircleLabelList"/>
    <dgm:cxn modelId="{DFAF0F4A-A319-429A-B0F6-CD86978A163E}" type="presParOf" srcId="{5F12A488-3258-4AAF-8F1F-5998649220EF}" destId="{A9178F28-FDC2-4B4C-BB41-1DF432DF72C9}" srcOrd="1" destOrd="0" presId="urn:microsoft.com/office/officeart/2018/5/layout/IconCircleLabelList"/>
    <dgm:cxn modelId="{50AB00F4-4358-4580-80CB-9C2E7BBED35B}" type="presParOf" srcId="{5F12A488-3258-4AAF-8F1F-5998649220EF}" destId="{8B9F513D-051F-4F91-9D0F-A9E8D19111FE}" srcOrd="2" destOrd="0" presId="urn:microsoft.com/office/officeart/2018/5/layout/IconCircleLabelList"/>
    <dgm:cxn modelId="{0C009682-60BA-420D-B669-158DE9AFA51E}" type="presParOf" srcId="{8B9F513D-051F-4F91-9D0F-A9E8D19111FE}" destId="{8CFD593B-83FF-4EC3-9AEB-4D430C28E9A6}" srcOrd="0" destOrd="0" presId="urn:microsoft.com/office/officeart/2018/5/layout/IconCircleLabelList"/>
    <dgm:cxn modelId="{5F920509-15B1-4029-9A5E-76EE36B0C99A}" type="presParOf" srcId="{8B9F513D-051F-4F91-9D0F-A9E8D19111FE}" destId="{ABB54EDC-21C6-4AA7-931C-9E708CF48561}" srcOrd="1" destOrd="0" presId="urn:microsoft.com/office/officeart/2018/5/layout/IconCircleLabelList"/>
    <dgm:cxn modelId="{C385449E-D368-4117-B037-45C686A36AA5}" type="presParOf" srcId="{8B9F513D-051F-4F91-9D0F-A9E8D19111FE}" destId="{6896BAFE-8D9D-42F6-9D45-F2D728BDE0E1}" srcOrd="2" destOrd="0" presId="urn:microsoft.com/office/officeart/2018/5/layout/IconCircleLabelList"/>
    <dgm:cxn modelId="{0C691CE6-7496-4FA5-A170-A7A2ADF23488}" type="presParOf" srcId="{8B9F513D-051F-4F91-9D0F-A9E8D19111FE}" destId="{FF8B2DBC-7B97-4E62-879A-44894B6752C6}" srcOrd="3" destOrd="0" presId="urn:microsoft.com/office/officeart/2018/5/layout/IconCircleLabelList"/>
    <dgm:cxn modelId="{3A9E0EB5-FC60-446F-BA33-9D7938142BC3}" type="presParOf" srcId="{5F12A488-3258-4AAF-8F1F-5998649220EF}" destId="{A6FE76A3-FCE2-4BB0-BFC9-6EE75D536F89}" srcOrd="3" destOrd="0" presId="urn:microsoft.com/office/officeart/2018/5/layout/IconCircleLabelList"/>
    <dgm:cxn modelId="{8EC1DD0C-F2CA-45A6-A789-DAA09BD0F590}" type="presParOf" srcId="{5F12A488-3258-4AAF-8F1F-5998649220EF}" destId="{1A1A7C3D-A59D-4CF0-AED9-C05310675098}" srcOrd="4" destOrd="0" presId="urn:microsoft.com/office/officeart/2018/5/layout/IconCircleLabelList"/>
    <dgm:cxn modelId="{E30E4250-7E42-4EEE-B538-6F18A1A8131F}" type="presParOf" srcId="{1A1A7C3D-A59D-4CF0-AED9-C05310675098}" destId="{D5DE5E6D-045F-47E9-8A99-F0FCEE5E5DB6}" srcOrd="0" destOrd="0" presId="urn:microsoft.com/office/officeart/2018/5/layout/IconCircleLabelList"/>
    <dgm:cxn modelId="{F3BD7633-CA3A-4080-B136-747FA181284E}" type="presParOf" srcId="{1A1A7C3D-A59D-4CF0-AED9-C05310675098}" destId="{EEA18546-BDC8-49BF-8CF4-DB620CDB5657}" srcOrd="1" destOrd="0" presId="urn:microsoft.com/office/officeart/2018/5/layout/IconCircleLabelList"/>
    <dgm:cxn modelId="{E319EE47-CF20-474C-9A3F-1369D0CFCAEA}" type="presParOf" srcId="{1A1A7C3D-A59D-4CF0-AED9-C05310675098}" destId="{7D65C8BF-413D-4A2F-997C-093689063ABB}" srcOrd="2" destOrd="0" presId="urn:microsoft.com/office/officeart/2018/5/layout/IconCircleLabelList"/>
    <dgm:cxn modelId="{8D57E594-C786-48A0-968B-3581A02290BE}" type="presParOf" srcId="{1A1A7C3D-A59D-4CF0-AED9-C05310675098}" destId="{2FFB8676-B05A-45C5-9DAF-98B399DF9BB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5BF4934-F6C8-48E7-859B-FBF6744C7830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EDFB93-2147-4FE3-BE3A-03393D85CE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Processor : Minimum Latest Core i5 </a:t>
          </a:r>
        </a:p>
      </dgm:t>
    </dgm:pt>
    <dgm:pt modelId="{7B09819E-C923-4C5F-AB46-20E1E9003C3F}" type="parTrans" cxnId="{5CEAAD36-B06A-4EBC-B614-F54BE85BE034}">
      <dgm:prSet/>
      <dgm:spPr/>
      <dgm:t>
        <a:bodyPr/>
        <a:lstStyle/>
        <a:p>
          <a:endParaRPr lang="en-US"/>
        </a:p>
      </dgm:t>
    </dgm:pt>
    <dgm:pt modelId="{B2BE5435-5EBC-4D3C-84F7-193273F17BDE}" type="sibTrans" cxnId="{5CEAAD36-B06A-4EBC-B614-F54BE85BE03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80EA1AB-1864-4110-9DEC-E51BBFDB50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Memory (RAM): Minimum 8GB</a:t>
          </a:r>
        </a:p>
      </dgm:t>
    </dgm:pt>
    <dgm:pt modelId="{5D32F975-7F0A-4BDE-9A0F-A2CF8F8C6FD1}" type="parTrans" cxnId="{C5ACE300-53B7-4C03-A4CE-A68E4AE79156}">
      <dgm:prSet/>
      <dgm:spPr/>
      <dgm:t>
        <a:bodyPr/>
        <a:lstStyle/>
        <a:p>
          <a:endParaRPr lang="en-US"/>
        </a:p>
      </dgm:t>
    </dgm:pt>
    <dgm:pt modelId="{7D41D803-22B4-44FB-B545-30E5D4CB395B}" type="sibTrans" cxnId="{C5ACE300-53B7-4C03-A4CE-A68E4AE7915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24C25A8-B4C1-487E-A46F-A3E3902036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Storage: Minimum 10 GB free</a:t>
          </a:r>
        </a:p>
      </dgm:t>
    </dgm:pt>
    <dgm:pt modelId="{4CDB2FAC-8C2A-4EAB-8AAC-A603BAB93B1A}" type="parTrans" cxnId="{29EF19A2-0B91-4C6F-9F63-8C870E9215D1}">
      <dgm:prSet/>
      <dgm:spPr/>
      <dgm:t>
        <a:bodyPr/>
        <a:lstStyle/>
        <a:p>
          <a:endParaRPr lang="en-US"/>
        </a:p>
      </dgm:t>
    </dgm:pt>
    <dgm:pt modelId="{B0B1B8BC-7060-4310-A94D-8A6F970EEDEC}" type="sibTrans" cxnId="{29EF19A2-0B91-4C6F-9F63-8C870E9215D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29DCC04-7789-4D64-A610-B00F7D3420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Graphic Processing Unit (GPU): NOT mandatory</a:t>
          </a:r>
        </a:p>
      </dgm:t>
    </dgm:pt>
    <dgm:pt modelId="{2D760530-11D0-4B0C-B6FD-C850AAB83379}" type="parTrans" cxnId="{531666E1-104B-4738-9D6C-42A229D3E1B6}">
      <dgm:prSet/>
      <dgm:spPr/>
      <dgm:t>
        <a:bodyPr/>
        <a:lstStyle/>
        <a:p>
          <a:endParaRPr lang="en-US"/>
        </a:p>
      </dgm:t>
    </dgm:pt>
    <dgm:pt modelId="{C892E39B-36E9-4183-B625-315057153BDC}" type="sibTrans" cxnId="{531666E1-104B-4738-9D6C-42A229D3E1B6}">
      <dgm:prSet/>
      <dgm:spPr/>
      <dgm:t>
        <a:bodyPr/>
        <a:lstStyle/>
        <a:p>
          <a:endParaRPr lang="en-US"/>
        </a:p>
      </dgm:t>
    </dgm:pt>
    <dgm:pt modelId="{B7D3E3E7-A598-4997-8129-B972F5BB18A6}" type="pres">
      <dgm:prSet presAssocID="{85BF4934-F6C8-48E7-859B-FBF6744C7830}" presName="root" presStyleCnt="0">
        <dgm:presLayoutVars>
          <dgm:dir/>
          <dgm:resizeHandles val="exact"/>
        </dgm:presLayoutVars>
      </dgm:prSet>
      <dgm:spPr/>
    </dgm:pt>
    <dgm:pt modelId="{81FBBF43-2F2F-44CF-B0E9-1646E2DBC303}" type="pres">
      <dgm:prSet presAssocID="{85BF4934-F6C8-48E7-859B-FBF6744C7830}" presName="container" presStyleCnt="0">
        <dgm:presLayoutVars>
          <dgm:dir/>
          <dgm:resizeHandles val="exact"/>
        </dgm:presLayoutVars>
      </dgm:prSet>
      <dgm:spPr/>
    </dgm:pt>
    <dgm:pt modelId="{DB94F5D0-3273-4701-A51F-8F62001C1992}" type="pres">
      <dgm:prSet presAssocID="{FEEDFB93-2147-4FE3-BE3A-03393D85CE14}" presName="compNode" presStyleCnt="0"/>
      <dgm:spPr/>
    </dgm:pt>
    <dgm:pt modelId="{E91D5B56-E8DC-41D3-AEA3-6DB815C70291}" type="pres">
      <dgm:prSet presAssocID="{FEEDFB93-2147-4FE3-BE3A-03393D85CE14}" presName="iconBgRect" presStyleLbl="bgShp" presStyleIdx="0" presStyleCnt="4"/>
      <dgm:spPr/>
    </dgm:pt>
    <dgm:pt modelId="{7D8DA1C1-3D95-432A-B285-F96D383F9930}" type="pres">
      <dgm:prSet presAssocID="{FEEDFB93-2147-4FE3-BE3A-03393D85CE1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5AB43AD-96A9-409A-81B3-2E52A80B5246}" type="pres">
      <dgm:prSet presAssocID="{FEEDFB93-2147-4FE3-BE3A-03393D85CE14}" presName="spaceRect" presStyleCnt="0"/>
      <dgm:spPr/>
    </dgm:pt>
    <dgm:pt modelId="{F7A864C5-FBA9-42D8-A219-3D9B41CD71A3}" type="pres">
      <dgm:prSet presAssocID="{FEEDFB93-2147-4FE3-BE3A-03393D85CE14}" presName="textRect" presStyleLbl="revTx" presStyleIdx="0" presStyleCnt="4">
        <dgm:presLayoutVars>
          <dgm:chMax val="1"/>
          <dgm:chPref val="1"/>
        </dgm:presLayoutVars>
      </dgm:prSet>
      <dgm:spPr/>
    </dgm:pt>
    <dgm:pt modelId="{0E489DDE-89F3-4A88-BCE3-078CE5F55624}" type="pres">
      <dgm:prSet presAssocID="{B2BE5435-5EBC-4D3C-84F7-193273F17BDE}" presName="sibTrans" presStyleLbl="sibTrans2D1" presStyleIdx="0" presStyleCnt="0"/>
      <dgm:spPr/>
    </dgm:pt>
    <dgm:pt modelId="{A4C3120A-2346-4B1C-BA6F-FA9257B9E306}" type="pres">
      <dgm:prSet presAssocID="{380EA1AB-1864-4110-9DEC-E51BBFDB5061}" presName="compNode" presStyleCnt="0"/>
      <dgm:spPr/>
    </dgm:pt>
    <dgm:pt modelId="{D7F2E719-2FE3-40D9-9832-2DFC5ED706C8}" type="pres">
      <dgm:prSet presAssocID="{380EA1AB-1864-4110-9DEC-E51BBFDB5061}" presName="iconBgRect" presStyleLbl="bgShp" presStyleIdx="1" presStyleCnt="4"/>
      <dgm:spPr/>
    </dgm:pt>
    <dgm:pt modelId="{70EB177A-D457-41D2-9D38-81CA2A726220}" type="pres">
      <dgm:prSet presAssocID="{380EA1AB-1864-4110-9DEC-E51BBFDB506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C56DDC2-72AB-488A-8AC5-469A6D141637}" type="pres">
      <dgm:prSet presAssocID="{380EA1AB-1864-4110-9DEC-E51BBFDB5061}" presName="spaceRect" presStyleCnt="0"/>
      <dgm:spPr/>
    </dgm:pt>
    <dgm:pt modelId="{0F264F9D-3CEA-4690-A9F1-274F53B4A731}" type="pres">
      <dgm:prSet presAssocID="{380EA1AB-1864-4110-9DEC-E51BBFDB5061}" presName="textRect" presStyleLbl="revTx" presStyleIdx="1" presStyleCnt="4">
        <dgm:presLayoutVars>
          <dgm:chMax val="1"/>
          <dgm:chPref val="1"/>
        </dgm:presLayoutVars>
      </dgm:prSet>
      <dgm:spPr/>
    </dgm:pt>
    <dgm:pt modelId="{B5242CAE-BA8F-435B-B186-5E5733362B1A}" type="pres">
      <dgm:prSet presAssocID="{7D41D803-22B4-44FB-B545-30E5D4CB395B}" presName="sibTrans" presStyleLbl="sibTrans2D1" presStyleIdx="0" presStyleCnt="0"/>
      <dgm:spPr/>
    </dgm:pt>
    <dgm:pt modelId="{C9226970-95F7-412B-9DE0-A4187BA6F2A5}" type="pres">
      <dgm:prSet presAssocID="{124C25A8-B4C1-487E-A46F-A3E390203653}" presName="compNode" presStyleCnt="0"/>
      <dgm:spPr/>
    </dgm:pt>
    <dgm:pt modelId="{476A33D1-D252-4782-8957-5CEE63F0D745}" type="pres">
      <dgm:prSet presAssocID="{124C25A8-B4C1-487E-A46F-A3E390203653}" presName="iconBgRect" presStyleLbl="bgShp" presStyleIdx="2" presStyleCnt="4"/>
      <dgm:spPr/>
    </dgm:pt>
    <dgm:pt modelId="{BB1053A5-B5EE-4DCB-B303-35B076F50DF9}" type="pres">
      <dgm:prSet presAssocID="{124C25A8-B4C1-487E-A46F-A3E39020365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B0545AB-1848-48FC-9942-E65ADF15EBCF}" type="pres">
      <dgm:prSet presAssocID="{124C25A8-B4C1-487E-A46F-A3E390203653}" presName="spaceRect" presStyleCnt="0"/>
      <dgm:spPr/>
    </dgm:pt>
    <dgm:pt modelId="{DC6EB396-7A76-4B4F-9C88-63AF85596393}" type="pres">
      <dgm:prSet presAssocID="{124C25A8-B4C1-487E-A46F-A3E390203653}" presName="textRect" presStyleLbl="revTx" presStyleIdx="2" presStyleCnt="4">
        <dgm:presLayoutVars>
          <dgm:chMax val="1"/>
          <dgm:chPref val="1"/>
        </dgm:presLayoutVars>
      </dgm:prSet>
      <dgm:spPr/>
    </dgm:pt>
    <dgm:pt modelId="{18D5CD23-5955-4245-97A5-02560250C309}" type="pres">
      <dgm:prSet presAssocID="{B0B1B8BC-7060-4310-A94D-8A6F970EEDEC}" presName="sibTrans" presStyleLbl="sibTrans2D1" presStyleIdx="0" presStyleCnt="0"/>
      <dgm:spPr/>
    </dgm:pt>
    <dgm:pt modelId="{865618E5-A4BF-4D91-A786-3430ADC5BB6C}" type="pres">
      <dgm:prSet presAssocID="{029DCC04-7789-4D64-A610-B00F7D3420A5}" presName="compNode" presStyleCnt="0"/>
      <dgm:spPr/>
    </dgm:pt>
    <dgm:pt modelId="{582DE1BE-9A26-4918-89E1-15534B282319}" type="pres">
      <dgm:prSet presAssocID="{029DCC04-7789-4D64-A610-B00F7D3420A5}" presName="iconBgRect" presStyleLbl="bgShp" presStyleIdx="3" presStyleCnt="4"/>
      <dgm:spPr/>
    </dgm:pt>
    <dgm:pt modelId="{6FACBD21-E0E5-452F-9D05-907CF5230BB7}" type="pres">
      <dgm:prSet presAssocID="{029DCC04-7789-4D64-A610-B00F7D3420A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90997D6-0CE7-48C7-B307-6521615B1B05}" type="pres">
      <dgm:prSet presAssocID="{029DCC04-7789-4D64-A610-B00F7D3420A5}" presName="spaceRect" presStyleCnt="0"/>
      <dgm:spPr/>
    </dgm:pt>
    <dgm:pt modelId="{21DBA986-B11B-4856-95A2-7B29D63E0CDA}" type="pres">
      <dgm:prSet presAssocID="{029DCC04-7789-4D64-A610-B00F7D3420A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5ACE300-53B7-4C03-A4CE-A68E4AE79156}" srcId="{85BF4934-F6C8-48E7-859B-FBF6744C7830}" destId="{380EA1AB-1864-4110-9DEC-E51BBFDB5061}" srcOrd="1" destOrd="0" parTransId="{5D32F975-7F0A-4BDE-9A0F-A2CF8F8C6FD1}" sibTransId="{7D41D803-22B4-44FB-B545-30E5D4CB395B}"/>
    <dgm:cxn modelId="{5CEAAD36-B06A-4EBC-B614-F54BE85BE034}" srcId="{85BF4934-F6C8-48E7-859B-FBF6744C7830}" destId="{FEEDFB93-2147-4FE3-BE3A-03393D85CE14}" srcOrd="0" destOrd="0" parTransId="{7B09819E-C923-4C5F-AB46-20E1E9003C3F}" sibTransId="{B2BE5435-5EBC-4D3C-84F7-193273F17BDE}"/>
    <dgm:cxn modelId="{3530CD3A-3CA7-4BFF-8792-67326A4087A2}" type="presOf" srcId="{B2BE5435-5EBC-4D3C-84F7-193273F17BDE}" destId="{0E489DDE-89F3-4A88-BCE3-078CE5F55624}" srcOrd="0" destOrd="0" presId="urn:microsoft.com/office/officeart/2018/2/layout/IconCircleList"/>
    <dgm:cxn modelId="{79A7775E-F158-4692-8C21-FC7D28D85D40}" type="presOf" srcId="{124C25A8-B4C1-487E-A46F-A3E390203653}" destId="{DC6EB396-7A76-4B4F-9C88-63AF85596393}" srcOrd="0" destOrd="0" presId="urn:microsoft.com/office/officeart/2018/2/layout/IconCircleList"/>
    <dgm:cxn modelId="{CE1C6E79-7622-43F3-AB39-2AA9BE24284E}" type="presOf" srcId="{380EA1AB-1864-4110-9DEC-E51BBFDB5061}" destId="{0F264F9D-3CEA-4690-A9F1-274F53B4A731}" srcOrd="0" destOrd="0" presId="urn:microsoft.com/office/officeart/2018/2/layout/IconCircleList"/>
    <dgm:cxn modelId="{7388D58C-11CB-482E-957E-5E4F9DE46451}" type="presOf" srcId="{85BF4934-F6C8-48E7-859B-FBF6744C7830}" destId="{B7D3E3E7-A598-4997-8129-B972F5BB18A6}" srcOrd="0" destOrd="0" presId="urn:microsoft.com/office/officeart/2018/2/layout/IconCircleList"/>
    <dgm:cxn modelId="{309FE59A-9062-44D5-9466-9B8D30B030D1}" type="presOf" srcId="{029DCC04-7789-4D64-A610-B00F7D3420A5}" destId="{21DBA986-B11B-4856-95A2-7B29D63E0CDA}" srcOrd="0" destOrd="0" presId="urn:microsoft.com/office/officeart/2018/2/layout/IconCircleList"/>
    <dgm:cxn modelId="{376FC99B-DA79-40A5-8119-C797392DC140}" type="presOf" srcId="{FEEDFB93-2147-4FE3-BE3A-03393D85CE14}" destId="{F7A864C5-FBA9-42D8-A219-3D9B41CD71A3}" srcOrd="0" destOrd="0" presId="urn:microsoft.com/office/officeart/2018/2/layout/IconCircleList"/>
    <dgm:cxn modelId="{29EF19A2-0B91-4C6F-9F63-8C870E9215D1}" srcId="{85BF4934-F6C8-48E7-859B-FBF6744C7830}" destId="{124C25A8-B4C1-487E-A46F-A3E390203653}" srcOrd="2" destOrd="0" parTransId="{4CDB2FAC-8C2A-4EAB-8AAC-A603BAB93B1A}" sibTransId="{B0B1B8BC-7060-4310-A94D-8A6F970EEDEC}"/>
    <dgm:cxn modelId="{30FA86AF-71E2-4098-ACBF-324DBE699889}" type="presOf" srcId="{7D41D803-22B4-44FB-B545-30E5D4CB395B}" destId="{B5242CAE-BA8F-435B-B186-5E5733362B1A}" srcOrd="0" destOrd="0" presId="urn:microsoft.com/office/officeart/2018/2/layout/IconCircleList"/>
    <dgm:cxn modelId="{8E284BDA-4B1F-4F31-9C75-C59FD0959DFF}" type="presOf" srcId="{B0B1B8BC-7060-4310-A94D-8A6F970EEDEC}" destId="{18D5CD23-5955-4245-97A5-02560250C309}" srcOrd="0" destOrd="0" presId="urn:microsoft.com/office/officeart/2018/2/layout/IconCircleList"/>
    <dgm:cxn modelId="{531666E1-104B-4738-9D6C-42A229D3E1B6}" srcId="{85BF4934-F6C8-48E7-859B-FBF6744C7830}" destId="{029DCC04-7789-4D64-A610-B00F7D3420A5}" srcOrd="3" destOrd="0" parTransId="{2D760530-11D0-4B0C-B6FD-C850AAB83379}" sibTransId="{C892E39B-36E9-4183-B625-315057153BDC}"/>
    <dgm:cxn modelId="{E35EF940-E034-4245-9851-13E6BBB91EF2}" type="presParOf" srcId="{B7D3E3E7-A598-4997-8129-B972F5BB18A6}" destId="{81FBBF43-2F2F-44CF-B0E9-1646E2DBC303}" srcOrd="0" destOrd="0" presId="urn:microsoft.com/office/officeart/2018/2/layout/IconCircleList"/>
    <dgm:cxn modelId="{05F9F3CA-448B-499D-A455-5C976A9F3661}" type="presParOf" srcId="{81FBBF43-2F2F-44CF-B0E9-1646E2DBC303}" destId="{DB94F5D0-3273-4701-A51F-8F62001C1992}" srcOrd="0" destOrd="0" presId="urn:microsoft.com/office/officeart/2018/2/layout/IconCircleList"/>
    <dgm:cxn modelId="{EBC4173E-9332-4756-9FAC-D9F69CFA6016}" type="presParOf" srcId="{DB94F5D0-3273-4701-A51F-8F62001C1992}" destId="{E91D5B56-E8DC-41D3-AEA3-6DB815C70291}" srcOrd="0" destOrd="0" presId="urn:microsoft.com/office/officeart/2018/2/layout/IconCircleList"/>
    <dgm:cxn modelId="{281D5B19-3C64-4306-9FE3-F9A96A7E475F}" type="presParOf" srcId="{DB94F5D0-3273-4701-A51F-8F62001C1992}" destId="{7D8DA1C1-3D95-432A-B285-F96D383F9930}" srcOrd="1" destOrd="0" presId="urn:microsoft.com/office/officeart/2018/2/layout/IconCircleList"/>
    <dgm:cxn modelId="{4781B45A-4094-4CCB-9871-C4D7F0B6393C}" type="presParOf" srcId="{DB94F5D0-3273-4701-A51F-8F62001C1992}" destId="{65AB43AD-96A9-409A-81B3-2E52A80B5246}" srcOrd="2" destOrd="0" presId="urn:microsoft.com/office/officeart/2018/2/layout/IconCircleList"/>
    <dgm:cxn modelId="{2313A2BE-C8B9-4586-8EF7-E9ACB2A22B61}" type="presParOf" srcId="{DB94F5D0-3273-4701-A51F-8F62001C1992}" destId="{F7A864C5-FBA9-42D8-A219-3D9B41CD71A3}" srcOrd="3" destOrd="0" presId="urn:microsoft.com/office/officeart/2018/2/layout/IconCircleList"/>
    <dgm:cxn modelId="{F62C7359-6A1D-476A-ABB5-F55E7158A982}" type="presParOf" srcId="{81FBBF43-2F2F-44CF-B0E9-1646E2DBC303}" destId="{0E489DDE-89F3-4A88-BCE3-078CE5F55624}" srcOrd="1" destOrd="0" presId="urn:microsoft.com/office/officeart/2018/2/layout/IconCircleList"/>
    <dgm:cxn modelId="{B890E197-7680-475A-9FD0-97F2E12980DF}" type="presParOf" srcId="{81FBBF43-2F2F-44CF-B0E9-1646E2DBC303}" destId="{A4C3120A-2346-4B1C-BA6F-FA9257B9E306}" srcOrd="2" destOrd="0" presId="urn:microsoft.com/office/officeart/2018/2/layout/IconCircleList"/>
    <dgm:cxn modelId="{A800DF96-99EF-43FD-AB02-73937FD36F36}" type="presParOf" srcId="{A4C3120A-2346-4B1C-BA6F-FA9257B9E306}" destId="{D7F2E719-2FE3-40D9-9832-2DFC5ED706C8}" srcOrd="0" destOrd="0" presId="urn:microsoft.com/office/officeart/2018/2/layout/IconCircleList"/>
    <dgm:cxn modelId="{9F6F49DF-22E2-4FBC-8016-D5068B9D69C3}" type="presParOf" srcId="{A4C3120A-2346-4B1C-BA6F-FA9257B9E306}" destId="{70EB177A-D457-41D2-9D38-81CA2A726220}" srcOrd="1" destOrd="0" presId="urn:microsoft.com/office/officeart/2018/2/layout/IconCircleList"/>
    <dgm:cxn modelId="{49E43F3E-07A1-4697-823D-93387C315AE5}" type="presParOf" srcId="{A4C3120A-2346-4B1C-BA6F-FA9257B9E306}" destId="{CC56DDC2-72AB-488A-8AC5-469A6D141637}" srcOrd="2" destOrd="0" presId="urn:microsoft.com/office/officeart/2018/2/layout/IconCircleList"/>
    <dgm:cxn modelId="{7C163B47-A5C1-41B6-9149-D941B158F640}" type="presParOf" srcId="{A4C3120A-2346-4B1C-BA6F-FA9257B9E306}" destId="{0F264F9D-3CEA-4690-A9F1-274F53B4A731}" srcOrd="3" destOrd="0" presId="urn:microsoft.com/office/officeart/2018/2/layout/IconCircleList"/>
    <dgm:cxn modelId="{63387472-C5C6-495A-853C-44A0CB4BCADF}" type="presParOf" srcId="{81FBBF43-2F2F-44CF-B0E9-1646E2DBC303}" destId="{B5242CAE-BA8F-435B-B186-5E5733362B1A}" srcOrd="3" destOrd="0" presId="urn:microsoft.com/office/officeart/2018/2/layout/IconCircleList"/>
    <dgm:cxn modelId="{0D45136F-5D17-455E-9637-8522DF4C0C4A}" type="presParOf" srcId="{81FBBF43-2F2F-44CF-B0E9-1646E2DBC303}" destId="{C9226970-95F7-412B-9DE0-A4187BA6F2A5}" srcOrd="4" destOrd="0" presId="urn:microsoft.com/office/officeart/2018/2/layout/IconCircleList"/>
    <dgm:cxn modelId="{F3225491-E82A-4D4F-9F1C-40D699C44185}" type="presParOf" srcId="{C9226970-95F7-412B-9DE0-A4187BA6F2A5}" destId="{476A33D1-D252-4782-8957-5CEE63F0D745}" srcOrd="0" destOrd="0" presId="urn:microsoft.com/office/officeart/2018/2/layout/IconCircleList"/>
    <dgm:cxn modelId="{8DE6AD7B-F47B-43D2-ACBB-85492CB97A15}" type="presParOf" srcId="{C9226970-95F7-412B-9DE0-A4187BA6F2A5}" destId="{BB1053A5-B5EE-4DCB-B303-35B076F50DF9}" srcOrd="1" destOrd="0" presId="urn:microsoft.com/office/officeart/2018/2/layout/IconCircleList"/>
    <dgm:cxn modelId="{A08662DC-3A88-4260-8E5F-4FEE9FB480B0}" type="presParOf" srcId="{C9226970-95F7-412B-9DE0-A4187BA6F2A5}" destId="{3B0545AB-1848-48FC-9942-E65ADF15EBCF}" srcOrd="2" destOrd="0" presId="urn:microsoft.com/office/officeart/2018/2/layout/IconCircleList"/>
    <dgm:cxn modelId="{7389669E-CC5B-42D2-9A95-B98ED7794421}" type="presParOf" srcId="{C9226970-95F7-412B-9DE0-A4187BA6F2A5}" destId="{DC6EB396-7A76-4B4F-9C88-63AF85596393}" srcOrd="3" destOrd="0" presId="urn:microsoft.com/office/officeart/2018/2/layout/IconCircleList"/>
    <dgm:cxn modelId="{0761B33F-5662-4632-965E-30A160D60A9A}" type="presParOf" srcId="{81FBBF43-2F2F-44CF-B0E9-1646E2DBC303}" destId="{18D5CD23-5955-4245-97A5-02560250C309}" srcOrd="5" destOrd="0" presId="urn:microsoft.com/office/officeart/2018/2/layout/IconCircleList"/>
    <dgm:cxn modelId="{4C9F168D-9870-4F73-932D-56177361388A}" type="presParOf" srcId="{81FBBF43-2F2F-44CF-B0E9-1646E2DBC303}" destId="{865618E5-A4BF-4D91-A786-3430ADC5BB6C}" srcOrd="6" destOrd="0" presId="urn:microsoft.com/office/officeart/2018/2/layout/IconCircleList"/>
    <dgm:cxn modelId="{4485A1B2-86B9-45E2-A597-77643FE3D105}" type="presParOf" srcId="{865618E5-A4BF-4D91-A786-3430ADC5BB6C}" destId="{582DE1BE-9A26-4918-89E1-15534B282319}" srcOrd="0" destOrd="0" presId="urn:microsoft.com/office/officeart/2018/2/layout/IconCircleList"/>
    <dgm:cxn modelId="{28E21E3A-8536-4079-8174-49B8C7903CFA}" type="presParOf" srcId="{865618E5-A4BF-4D91-A786-3430ADC5BB6C}" destId="{6FACBD21-E0E5-452F-9D05-907CF5230BB7}" srcOrd="1" destOrd="0" presId="urn:microsoft.com/office/officeart/2018/2/layout/IconCircleList"/>
    <dgm:cxn modelId="{1295F744-DC40-4A39-AFDB-56D6E6C3FC38}" type="presParOf" srcId="{865618E5-A4BF-4D91-A786-3430ADC5BB6C}" destId="{490997D6-0CE7-48C7-B307-6521615B1B05}" srcOrd="2" destOrd="0" presId="urn:microsoft.com/office/officeart/2018/2/layout/IconCircleList"/>
    <dgm:cxn modelId="{4C4B01E2-1CCC-41B7-BD90-8FBCB29F37BE}" type="presParOf" srcId="{865618E5-A4BF-4D91-A786-3430ADC5BB6C}" destId="{21DBA986-B11B-4856-95A2-7B29D63E0CD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5BF4934-F6C8-48E7-859B-FBF6744C783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FEEDFB93-2147-4FE3-BE3A-03393D85CE14}">
      <dgm:prSet/>
      <dgm:spPr/>
      <dgm:t>
        <a:bodyPr/>
        <a:lstStyle/>
        <a:p>
          <a:r>
            <a:rPr lang="en-US"/>
            <a:t>OS : Windows, MacOS, Linux</a:t>
          </a:r>
        </a:p>
      </dgm:t>
    </dgm:pt>
    <dgm:pt modelId="{7B09819E-C923-4C5F-AB46-20E1E9003C3F}" type="parTrans" cxnId="{5CEAAD36-B06A-4EBC-B614-F54BE85BE034}">
      <dgm:prSet/>
      <dgm:spPr/>
      <dgm:t>
        <a:bodyPr/>
        <a:lstStyle/>
        <a:p>
          <a:endParaRPr lang="en-US"/>
        </a:p>
      </dgm:t>
    </dgm:pt>
    <dgm:pt modelId="{B2BE5435-5EBC-4D3C-84F7-193273F17BDE}" type="sibTrans" cxnId="{5CEAAD36-B06A-4EBC-B614-F54BE85BE034}">
      <dgm:prSet/>
      <dgm:spPr/>
      <dgm:t>
        <a:bodyPr/>
        <a:lstStyle/>
        <a:p>
          <a:endParaRPr lang="en-US"/>
        </a:p>
      </dgm:t>
    </dgm:pt>
    <dgm:pt modelId="{380EA1AB-1864-4110-9DEC-E51BBFDB50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Python version: Python3.7 or later</a:t>
          </a:r>
        </a:p>
      </dgm:t>
    </dgm:pt>
    <dgm:pt modelId="{5D32F975-7F0A-4BDE-9A0F-A2CF8F8C6FD1}" type="parTrans" cxnId="{C5ACE300-53B7-4C03-A4CE-A68E4AE79156}">
      <dgm:prSet/>
      <dgm:spPr/>
      <dgm:t>
        <a:bodyPr/>
        <a:lstStyle/>
        <a:p>
          <a:endParaRPr lang="en-US"/>
        </a:p>
      </dgm:t>
    </dgm:pt>
    <dgm:pt modelId="{7D41D803-22B4-44FB-B545-30E5D4CB395B}" type="sibTrans" cxnId="{C5ACE300-53B7-4C03-A4CE-A68E4AE79156}">
      <dgm:prSet/>
      <dgm:spPr/>
      <dgm:t>
        <a:bodyPr/>
        <a:lstStyle/>
        <a:p>
          <a:endParaRPr lang="en-US"/>
        </a:p>
      </dgm:t>
    </dgm:pt>
    <dgm:pt modelId="{124C25A8-B4C1-487E-A46F-A3E3902036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Python Libraries: P</a:t>
          </a:r>
          <a:r>
            <a:rPr lang="en-US" b="1" i="0"/>
            <a:t>andas, Matplotlib, scikit-learn and NumPy</a:t>
          </a:r>
          <a:endParaRPr lang="en-US"/>
        </a:p>
      </dgm:t>
    </dgm:pt>
    <dgm:pt modelId="{4CDB2FAC-8C2A-4EAB-8AAC-A603BAB93B1A}" type="parTrans" cxnId="{29EF19A2-0B91-4C6F-9F63-8C870E9215D1}">
      <dgm:prSet/>
      <dgm:spPr/>
      <dgm:t>
        <a:bodyPr/>
        <a:lstStyle/>
        <a:p>
          <a:endParaRPr lang="en-US"/>
        </a:p>
      </dgm:t>
    </dgm:pt>
    <dgm:pt modelId="{B0B1B8BC-7060-4310-A94D-8A6F970EEDEC}" type="sibTrans" cxnId="{29EF19A2-0B91-4C6F-9F63-8C870E9215D1}">
      <dgm:prSet/>
      <dgm:spPr/>
      <dgm:t>
        <a:bodyPr/>
        <a:lstStyle/>
        <a:p>
          <a:endParaRPr lang="en-US"/>
        </a:p>
      </dgm:t>
    </dgm:pt>
    <dgm:pt modelId="{029DCC04-7789-4D64-A610-B00F7D3420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IED: VS Code, PyCharm, JupiterLab</a:t>
          </a:r>
        </a:p>
      </dgm:t>
    </dgm:pt>
    <dgm:pt modelId="{2D760530-11D0-4B0C-B6FD-C850AAB83379}" type="parTrans" cxnId="{531666E1-104B-4738-9D6C-42A229D3E1B6}">
      <dgm:prSet/>
      <dgm:spPr/>
      <dgm:t>
        <a:bodyPr/>
        <a:lstStyle/>
        <a:p>
          <a:endParaRPr lang="en-US"/>
        </a:p>
      </dgm:t>
    </dgm:pt>
    <dgm:pt modelId="{C892E39B-36E9-4183-B625-315057153BDC}" type="sibTrans" cxnId="{531666E1-104B-4738-9D6C-42A229D3E1B6}">
      <dgm:prSet/>
      <dgm:spPr/>
      <dgm:t>
        <a:bodyPr/>
        <a:lstStyle/>
        <a:p>
          <a:endParaRPr lang="en-US"/>
        </a:p>
      </dgm:t>
    </dgm:pt>
    <dgm:pt modelId="{B7D3E3E7-A598-4997-8129-B972F5BB18A6}" type="pres">
      <dgm:prSet presAssocID="{85BF4934-F6C8-48E7-859B-FBF6744C7830}" presName="root" presStyleCnt="0">
        <dgm:presLayoutVars>
          <dgm:dir/>
          <dgm:resizeHandles val="exact"/>
        </dgm:presLayoutVars>
      </dgm:prSet>
      <dgm:spPr/>
    </dgm:pt>
    <dgm:pt modelId="{81FBBF43-2F2F-44CF-B0E9-1646E2DBC303}" type="pres">
      <dgm:prSet presAssocID="{85BF4934-F6C8-48E7-859B-FBF6744C7830}" presName="container" presStyleCnt="0">
        <dgm:presLayoutVars>
          <dgm:dir/>
          <dgm:resizeHandles val="exact"/>
        </dgm:presLayoutVars>
      </dgm:prSet>
      <dgm:spPr/>
    </dgm:pt>
    <dgm:pt modelId="{DB94F5D0-3273-4701-A51F-8F62001C1992}" type="pres">
      <dgm:prSet presAssocID="{FEEDFB93-2147-4FE3-BE3A-03393D85CE14}" presName="compNode" presStyleCnt="0"/>
      <dgm:spPr/>
    </dgm:pt>
    <dgm:pt modelId="{E91D5B56-E8DC-41D3-AEA3-6DB815C70291}" type="pres">
      <dgm:prSet presAssocID="{FEEDFB93-2147-4FE3-BE3A-03393D85CE14}" presName="iconBgRect" presStyleLbl="bgShp" presStyleIdx="0" presStyleCnt="4"/>
      <dgm:spPr/>
    </dgm:pt>
    <dgm:pt modelId="{7D8DA1C1-3D95-432A-B285-F96D383F9930}" type="pres">
      <dgm:prSet presAssocID="{FEEDFB93-2147-4FE3-BE3A-03393D85CE1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65AB43AD-96A9-409A-81B3-2E52A80B5246}" type="pres">
      <dgm:prSet presAssocID="{FEEDFB93-2147-4FE3-BE3A-03393D85CE14}" presName="spaceRect" presStyleCnt="0"/>
      <dgm:spPr/>
    </dgm:pt>
    <dgm:pt modelId="{F7A864C5-FBA9-42D8-A219-3D9B41CD71A3}" type="pres">
      <dgm:prSet presAssocID="{FEEDFB93-2147-4FE3-BE3A-03393D85CE14}" presName="textRect" presStyleLbl="revTx" presStyleIdx="0" presStyleCnt="4">
        <dgm:presLayoutVars>
          <dgm:chMax val="1"/>
          <dgm:chPref val="1"/>
        </dgm:presLayoutVars>
      </dgm:prSet>
      <dgm:spPr/>
    </dgm:pt>
    <dgm:pt modelId="{0E489DDE-89F3-4A88-BCE3-078CE5F55624}" type="pres">
      <dgm:prSet presAssocID="{B2BE5435-5EBC-4D3C-84F7-193273F17BDE}" presName="sibTrans" presStyleLbl="sibTrans2D1" presStyleIdx="0" presStyleCnt="0"/>
      <dgm:spPr/>
    </dgm:pt>
    <dgm:pt modelId="{A4C3120A-2346-4B1C-BA6F-FA9257B9E306}" type="pres">
      <dgm:prSet presAssocID="{380EA1AB-1864-4110-9DEC-E51BBFDB5061}" presName="compNode" presStyleCnt="0"/>
      <dgm:spPr/>
    </dgm:pt>
    <dgm:pt modelId="{D7F2E719-2FE3-40D9-9832-2DFC5ED706C8}" type="pres">
      <dgm:prSet presAssocID="{380EA1AB-1864-4110-9DEC-E51BBFDB5061}" presName="iconBgRect" presStyleLbl="bgShp" presStyleIdx="1" presStyleCnt="4"/>
      <dgm:spPr/>
    </dgm:pt>
    <dgm:pt modelId="{70EB177A-D457-41D2-9D38-81CA2A726220}" type="pres">
      <dgm:prSet presAssocID="{380EA1AB-1864-4110-9DEC-E51BBFDB506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ake"/>
        </a:ext>
      </dgm:extLst>
    </dgm:pt>
    <dgm:pt modelId="{CC56DDC2-72AB-488A-8AC5-469A6D141637}" type="pres">
      <dgm:prSet presAssocID="{380EA1AB-1864-4110-9DEC-E51BBFDB5061}" presName="spaceRect" presStyleCnt="0"/>
      <dgm:spPr/>
    </dgm:pt>
    <dgm:pt modelId="{0F264F9D-3CEA-4690-A9F1-274F53B4A731}" type="pres">
      <dgm:prSet presAssocID="{380EA1AB-1864-4110-9DEC-E51BBFDB5061}" presName="textRect" presStyleLbl="revTx" presStyleIdx="1" presStyleCnt="4">
        <dgm:presLayoutVars>
          <dgm:chMax val="1"/>
          <dgm:chPref val="1"/>
        </dgm:presLayoutVars>
      </dgm:prSet>
      <dgm:spPr/>
    </dgm:pt>
    <dgm:pt modelId="{B5242CAE-BA8F-435B-B186-5E5733362B1A}" type="pres">
      <dgm:prSet presAssocID="{7D41D803-22B4-44FB-B545-30E5D4CB395B}" presName="sibTrans" presStyleLbl="sibTrans2D1" presStyleIdx="0" presStyleCnt="0"/>
      <dgm:spPr/>
    </dgm:pt>
    <dgm:pt modelId="{C9226970-95F7-412B-9DE0-A4187BA6F2A5}" type="pres">
      <dgm:prSet presAssocID="{124C25A8-B4C1-487E-A46F-A3E390203653}" presName="compNode" presStyleCnt="0"/>
      <dgm:spPr/>
    </dgm:pt>
    <dgm:pt modelId="{476A33D1-D252-4782-8957-5CEE63F0D745}" type="pres">
      <dgm:prSet presAssocID="{124C25A8-B4C1-487E-A46F-A3E390203653}" presName="iconBgRect" presStyleLbl="bgShp" presStyleIdx="2" presStyleCnt="4"/>
      <dgm:spPr/>
    </dgm:pt>
    <dgm:pt modelId="{BB1053A5-B5EE-4DCB-B303-35B076F50DF9}" type="pres">
      <dgm:prSet presAssocID="{124C25A8-B4C1-487E-A46F-A3E39020365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 with solid fill"/>
        </a:ext>
      </dgm:extLst>
    </dgm:pt>
    <dgm:pt modelId="{3B0545AB-1848-48FC-9942-E65ADF15EBCF}" type="pres">
      <dgm:prSet presAssocID="{124C25A8-B4C1-487E-A46F-A3E390203653}" presName="spaceRect" presStyleCnt="0"/>
      <dgm:spPr/>
    </dgm:pt>
    <dgm:pt modelId="{DC6EB396-7A76-4B4F-9C88-63AF85596393}" type="pres">
      <dgm:prSet presAssocID="{124C25A8-B4C1-487E-A46F-A3E390203653}" presName="textRect" presStyleLbl="revTx" presStyleIdx="2" presStyleCnt="4">
        <dgm:presLayoutVars>
          <dgm:chMax val="1"/>
          <dgm:chPref val="1"/>
        </dgm:presLayoutVars>
      </dgm:prSet>
      <dgm:spPr/>
    </dgm:pt>
    <dgm:pt modelId="{18D5CD23-5955-4245-97A5-02560250C309}" type="pres">
      <dgm:prSet presAssocID="{B0B1B8BC-7060-4310-A94D-8A6F970EEDEC}" presName="sibTrans" presStyleLbl="sibTrans2D1" presStyleIdx="0" presStyleCnt="0"/>
      <dgm:spPr/>
    </dgm:pt>
    <dgm:pt modelId="{865618E5-A4BF-4D91-A786-3430ADC5BB6C}" type="pres">
      <dgm:prSet presAssocID="{029DCC04-7789-4D64-A610-B00F7D3420A5}" presName="compNode" presStyleCnt="0"/>
      <dgm:spPr/>
    </dgm:pt>
    <dgm:pt modelId="{582DE1BE-9A26-4918-89E1-15534B282319}" type="pres">
      <dgm:prSet presAssocID="{029DCC04-7789-4D64-A610-B00F7D3420A5}" presName="iconBgRect" presStyleLbl="bgShp" presStyleIdx="3" presStyleCnt="4"/>
      <dgm:spPr/>
    </dgm:pt>
    <dgm:pt modelId="{6FACBD21-E0E5-452F-9D05-907CF5230BB7}" type="pres">
      <dgm:prSet presAssocID="{029DCC04-7789-4D64-A610-B00F7D3420A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 with solid fill"/>
        </a:ext>
      </dgm:extLst>
    </dgm:pt>
    <dgm:pt modelId="{490997D6-0CE7-48C7-B307-6521615B1B05}" type="pres">
      <dgm:prSet presAssocID="{029DCC04-7789-4D64-A610-B00F7D3420A5}" presName="spaceRect" presStyleCnt="0"/>
      <dgm:spPr/>
    </dgm:pt>
    <dgm:pt modelId="{21DBA986-B11B-4856-95A2-7B29D63E0CDA}" type="pres">
      <dgm:prSet presAssocID="{029DCC04-7789-4D64-A610-B00F7D3420A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5ACE300-53B7-4C03-A4CE-A68E4AE79156}" srcId="{85BF4934-F6C8-48E7-859B-FBF6744C7830}" destId="{380EA1AB-1864-4110-9DEC-E51BBFDB5061}" srcOrd="1" destOrd="0" parTransId="{5D32F975-7F0A-4BDE-9A0F-A2CF8F8C6FD1}" sibTransId="{7D41D803-22B4-44FB-B545-30E5D4CB395B}"/>
    <dgm:cxn modelId="{5CEAAD36-B06A-4EBC-B614-F54BE85BE034}" srcId="{85BF4934-F6C8-48E7-859B-FBF6744C7830}" destId="{FEEDFB93-2147-4FE3-BE3A-03393D85CE14}" srcOrd="0" destOrd="0" parTransId="{7B09819E-C923-4C5F-AB46-20E1E9003C3F}" sibTransId="{B2BE5435-5EBC-4D3C-84F7-193273F17BDE}"/>
    <dgm:cxn modelId="{3530CD3A-3CA7-4BFF-8792-67326A4087A2}" type="presOf" srcId="{B2BE5435-5EBC-4D3C-84F7-193273F17BDE}" destId="{0E489DDE-89F3-4A88-BCE3-078CE5F55624}" srcOrd="0" destOrd="0" presId="urn:microsoft.com/office/officeart/2018/2/layout/IconCircleList"/>
    <dgm:cxn modelId="{79A7775E-F158-4692-8C21-FC7D28D85D40}" type="presOf" srcId="{124C25A8-B4C1-487E-A46F-A3E390203653}" destId="{DC6EB396-7A76-4B4F-9C88-63AF85596393}" srcOrd="0" destOrd="0" presId="urn:microsoft.com/office/officeart/2018/2/layout/IconCircleList"/>
    <dgm:cxn modelId="{CE1C6E79-7622-43F3-AB39-2AA9BE24284E}" type="presOf" srcId="{380EA1AB-1864-4110-9DEC-E51BBFDB5061}" destId="{0F264F9D-3CEA-4690-A9F1-274F53B4A731}" srcOrd="0" destOrd="0" presId="urn:microsoft.com/office/officeart/2018/2/layout/IconCircleList"/>
    <dgm:cxn modelId="{7388D58C-11CB-482E-957E-5E4F9DE46451}" type="presOf" srcId="{85BF4934-F6C8-48E7-859B-FBF6744C7830}" destId="{B7D3E3E7-A598-4997-8129-B972F5BB18A6}" srcOrd="0" destOrd="0" presId="urn:microsoft.com/office/officeart/2018/2/layout/IconCircleList"/>
    <dgm:cxn modelId="{309FE59A-9062-44D5-9466-9B8D30B030D1}" type="presOf" srcId="{029DCC04-7789-4D64-A610-B00F7D3420A5}" destId="{21DBA986-B11B-4856-95A2-7B29D63E0CDA}" srcOrd="0" destOrd="0" presId="urn:microsoft.com/office/officeart/2018/2/layout/IconCircleList"/>
    <dgm:cxn modelId="{376FC99B-DA79-40A5-8119-C797392DC140}" type="presOf" srcId="{FEEDFB93-2147-4FE3-BE3A-03393D85CE14}" destId="{F7A864C5-FBA9-42D8-A219-3D9B41CD71A3}" srcOrd="0" destOrd="0" presId="urn:microsoft.com/office/officeart/2018/2/layout/IconCircleList"/>
    <dgm:cxn modelId="{29EF19A2-0B91-4C6F-9F63-8C870E9215D1}" srcId="{85BF4934-F6C8-48E7-859B-FBF6744C7830}" destId="{124C25A8-B4C1-487E-A46F-A3E390203653}" srcOrd="2" destOrd="0" parTransId="{4CDB2FAC-8C2A-4EAB-8AAC-A603BAB93B1A}" sibTransId="{B0B1B8BC-7060-4310-A94D-8A6F970EEDEC}"/>
    <dgm:cxn modelId="{30FA86AF-71E2-4098-ACBF-324DBE699889}" type="presOf" srcId="{7D41D803-22B4-44FB-B545-30E5D4CB395B}" destId="{B5242CAE-BA8F-435B-B186-5E5733362B1A}" srcOrd="0" destOrd="0" presId="urn:microsoft.com/office/officeart/2018/2/layout/IconCircleList"/>
    <dgm:cxn modelId="{8E284BDA-4B1F-4F31-9C75-C59FD0959DFF}" type="presOf" srcId="{B0B1B8BC-7060-4310-A94D-8A6F970EEDEC}" destId="{18D5CD23-5955-4245-97A5-02560250C309}" srcOrd="0" destOrd="0" presId="urn:microsoft.com/office/officeart/2018/2/layout/IconCircleList"/>
    <dgm:cxn modelId="{531666E1-104B-4738-9D6C-42A229D3E1B6}" srcId="{85BF4934-F6C8-48E7-859B-FBF6744C7830}" destId="{029DCC04-7789-4D64-A610-B00F7D3420A5}" srcOrd="3" destOrd="0" parTransId="{2D760530-11D0-4B0C-B6FD-C850AAB83379}" sibTransId="{C892E39B-36E9-4183-B625-315057153BDC}"/>
    <dgm:cxn modelId="{E35EF940-E034-4245-9851-13E6BBB91EF2}" type="presParOf" srcId="{B7D3E3E7-A598-4997-8129-B972F5BB18A6}" destId="{81FBBF43-2F2F-44CF-B0E9-1646E2DBC303}" srcOrd="0" destOrd="0" presId="urn:microsoft.com/office/officeart/2018/2/layout/IconCircleList"/>
    <dgm:cxn modelId="{05F9F3CA-448B-499D-A455-5C976A9F3661}" type="presParOf" srcId="{81FBBF43-2F2F-44CF-B0E9-1646E2DBC303}" destId="{DB94F5D0-3273-4701-A51F-8F62001C1992}" srcOrd="0" destOrd="0" presId="urn:microsoft.com/office/officeart/2018/2/layout/IconCircleList"/>
    <dgm:cxn modelId="{EBC4173E-9332-4756-9FAC-D9F69CFA6016}" type="presParOf" srcId="{DB94F5D0-3273-4701-A51F-8F62001C1992}" destId="{E91D5B56-E8DC-41D3-AEA3-6DB815C70291}" srcOrd="0" destOrd="0" presId="urn:microsoft.com/office/officeart/2018/2/layout/IconCircleList"/>
    <dgm:cxn modelId="{281D5B19-3C64-4306-9FE3-F9A96A7E475F}" type="presParOf" srcId="{DB94F5D0-3273-4701-A51F-8F62001C1992}" destId="{7D8DA1C1-3D95-432A-B285-F96D383F9930}" srcOrd="1" destOrd="0" presId="urn:microsoft.com/office/officeart/2018/2/layout/IconCircleList"/>
    <dgm:cxn modelId="{4781B45A-4094-4CCB-9871-C4D7F0B6393C}" type="presParOf" srcId="{DB94F5D0-3273-4701-A51F-8F62001C1992}" destId="{65AB43AD-96A9-409A-81B3-2E52A80B5246}" srcOrd="2" destOrd="0" presId="urn:microsoft.com/office/officeart/2018/2/layout/IconCircleList"/>
    <dgm:cxn modelId="{2313A2BE-C8B9-4586-8EF7-E9ACB2A22B61}" type="presParOf" srcId="{DB94F5D0-3273-4701-A51F-8F62001C1992}" destId="{F7A864C5-FBA9-42D8-A219-3D9B41CD71A3}" srcOrd="3" destOrd="0" presId="urn:microsoft.com/office/officeart/2018/2/layout/IconCircleList"/>
    <dgm:cxn modelId="{F62C7359-6A1D-476A-ABB5-F55E7158A982}" type="presParOf" srcId="{81FBBF43-2F2F-44CF-B0E9-1646E2DBC303}" destId="{0E489DDE-89F3-4A88-BCE3-078CE5F55624}" srcOrd="1" destOrd="0" presId="urn:microsoft.com/office/officeart/2018/2/layout/IconCircleList"/>
    <dgm:cxn modelId="{B890E197-7680-475A-9FD0-97F2E12980DF}" type="presParOf" srcId="{81FBBF43-2F2F-44CF-B0E9-1646E2DBC303}" destId="{A4C3120A-2346-4B1C-BA6F-FA9257B9E306}" srcOrd="2" destOrd="0" presId="urn:microsoft.com/office/officeart/2018/2/layout/IconCircleList"/>
    <dgm:cxn modelId="{A800DF96-99EF-43FD-AB02-73937FD36F36}" type="presParOf" srcId="{A4C3120A-2346-4B1C-BA6F-FA9257B9E306}" destId="{D7F2E719-2FE3-40D9-9832-2DFC5ED706C8}" srcOrd="0" destOrd="0" presId="urn:microsoft.com/office/officeart/2018/2/layout/IconCircleList"/>
    <dgm:cxn modelId="{9F6F49DF-22E2-4FBC-8016-D5068B9D69C3}" type="presParOf" srcId="{A4C3120A-2346-4B1C-BA6F-FA9257B9E306}" destId="{70EB177A-D457-41D2-9D38-81CA2A726220}" srcOrd="1" destOrd="0" presId="urn:microsoft.com/office/officeart/2018/2/layout/IconCircleList"/>
    <dgm:cxn modelId="{49E43F3E-07A1-4697-823D-93387C315AE5}" type="presParOf" srcId="{A4C3120A-2346-4B1C-BA6F-FA9257B9E306}" destId="{CC56DDC2-72AB-488A-8AC5-469A6D141637}" srcOrd="2" destOrd="0" presId="urn:microsoft.com/office/officeart/2018/2/layout/IconCircleList"/>
    <dgm:cxn modelId="{7C163B47-A5C1-41B6-9149-D941B158F640}" type="presParOf" srcId="{A4C3120A-2346-4B1C-BA6F-FA9257B9E306}" destId="{0F264F9D-3CEA-4690-A9F1-274F53B4A731}" srcOrd="3" destOrd="0" presId="urn:microsoft.com/office/officeart/2018/2/layout/IconCircleList"/>
    <dgm:cxn modelId="{63387472-C5C6-495A-853C-44A0CB4BCADF}" type="presParOf" srcId="{81FBBF43-2F2F-44CF-B0E9-1646E2DBC303}" destId="{B5242CAE-BA8F-435B-B186-5E5733362B1A}" srcOrd="3" destOrd="0" presId="urn:microsoft.com/office/officeart/2018/2/layout/IconCircleList"/>
    <dgm:cxn modelId="{0D45136F-5D17-455E-9637-8522DF4C0C4A}" type="presParOf" srcId="{81FBBF43-2F2F-44CF-B0E9-1646E2DBC303}" destId="{C9226970-95F7-412B-9DE0-A4187BA6F2A5}" srcOrd="4" destOrd="0" presId="urn:microsoft.com/office/officeart/2018/2/layout/IconCircleList"/>
    <dgm:cxn modelId="{F3225491-E82A-4D4F-9F1C-40D699C44185}" type="presParOf" srcId="{C9226970-95F7-412B-9DE0-A4187BA6F2A5}" destId="{476A33D1-D252-4782-8957-5CEE63F0D745}" srcOrd="0" destOrd="0" presId="urn:microsoft.com/office/officeart/2018/2/layout/IconCircleList"/>
    <dgm:cxn modelId="{8DE6AD7B-F47B-43D2-ACBB-85492CB97A15}" type="presParOf" srcId="{C9226970-95F7-412B-9DE0-A4187BA6F2A5}" destId="{BB1053A5-B5EE-4DCB-B303-35B076F50DF9}" srcOrd="1" destOrd="0" presId="urn:microsoft.com/office/officeart/2018/2/layout/IconCircleList"/>
    <dgm:cxn modelId="{A08662DC-3A88-4260-8E5F-4FEE9FB480B0}" type="presParOf" srcId="{C9226970-95F7-412B-9DE0-A4187BA6F2A5}" destId="{3B0545AB-1848-48FC-9942-E65ADF15EBCF}" srcOrd="2" destOrd="0" presId="urn:microsoft.com/office/officeart/2018/2/layout/IconCircleList"/>
    <dgm:cxn modelId="{7389669E-CC5B-42D2-9A95-B98ED7794421}" type="presParOf" srcId="{C9226970-95F7-412B-9DE0-A4187BA6F2A5}" destId="{DC6EB396-7A76-4B4F-9C88-63AF85596393}" srcOrd="3" destOrd="0" presId="urn:microsoft.com/office/officeart/2018/2/layout/IconCircleList"/>
    <dgm:cxn modelId="{0761B33F-5662-4632-965E-30A160D60A9A}" type="presParOf" srcId="{81FBBF43-2F2F-44CF-B0E9-1646E2DBC303}" destId="{18D5CD23-5955-4245-97A5-02560250C309}" srcOrd="5" destOrd="0" presId="urn:microsoft.com/office/officeart/2018/2/layout/IconCircleList"/>
    <dgm:cxn modelId="{4C9F168D-9870-4F73-932D-56177361388A}" type="presParOf" srcId="{81FBBF43-2F2F-44CF-B0E9-1646E2DBC303}" destId="{865618E5-A4BF-4D91-A786-3430ADC5BB6C}" srcOrd="6" destOrd="0" presId="urn:microsoft.com/office/officeart/2018/2/layout/IconCircleList"/>
    <dgm:cxn modelId="{4485A1B2-86B9-45E2-A597-77643FE3D105}" type="presParOf" srcId="{865618E5-A4BF-4D91-A786-3430ADC5BB6C}" destId="{582DE1BE-9A26-4918-89E1-15534B282319}" srcOrd="0" destOrd="0" presId="urn:microsoft.com/office/officeart/2018/2/layout/IconCircleList"/>
    <dgm:cxn modelId="{28E21E3A-8536-4079-8174-49B8C7903CFA}" type="presParOf" srcId="{865618E5-A4BF-4D91-A786-3430ADC5BB6C}" destId="{6FACBD21-E0E5-452F-9D05-907CF5230BB7}" srcOrd="1" destOrd="0" presId="urn:microsoft.com/office/officeart/2018/2/layout/IconCircleList"/>
    <dgm:cxn modelId="{1295F744-DC40-4A39-AFDB-56D6E6C3FC38}" type="presParOf" srcId="{865618E5-A4BF-4D91-A786-3430ADC5BB6C}" destId="{490997D6-0CE7-48C7-B307-6521615B1B05}" srcOrd="2" destOrd="0" presId="urn:microsoft.com/office/officeart/2018/2/layout/IconCircleList"/>
    <dgm:cxn modelId="{4C4B01E2-1CCC-41B7-BD90-8FBCB29F37BE}" type="presParOf" srcId="{865618E5-A4BF-4D91-A786-3430ADC5BB6C}" destId="{21DBA986-B11B-4856-95A2-7B29D63E0CD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3DC121-F70D-4233-AD98-18653CB9467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13ABB67C-AD13-44F2-B01B-E1D6F70BABD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Missing values, inconsistencies.</a:t>
          </a:r>
        </a:p>
      </dgm:t>
    </dgm:pt>
    <dgm:pt modelId="{E22A4383-CE2B-4D1C-BDEE-FA72FC4EE400}" type="parTrans" cxnId="{62850C5B-074B-4424-90EA-6FA1E760FED1}">
      <dgm:prSet/>
      <dgm:spPr/>
      <dgm:t>
        <a:bodyPr/>
        <a:lstStyle/>
        <a:p>
          <a:endParaRPr lang="en-US"/>
        </a:p>
      </dgm:t>
    </dgm:pt>
    <dgm:pt modelId="{084EA430-9064-4763-9F8A-AD44A2AEAAD9}" type="sibTrans" cxnId="{62850C5B-074B-4424-90EA-6FA1E760FED1}">
      <dgm:prSet/>
      <dgm:spPr/>
      <dgm:t>
        <a:bodyPr/>
        <a:lstStyle/>
        <a:p>
          <a:endParaRPr lang="en-US"/>
        </a:p>
      </dgm:t>
    </dgm:pt>
    <dgm:pt modelId="{0385B7C3-8034-4A61-B872-82865A62158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Cleaning, normalization &amp; </a:t>
          </a:r>
          <a:br>
            <a:rPr lang="en-US" sz="2400" b="1" dirty="0"/>
          </a:br>
          <a:r>
            <a:rPr lang="en-US" sz="2400" b="1" dirty="0"/>
            <a:t>handling missing data.</a:t>
          </a:r>
        </a:p>
      </dgm:t>
    </dgm:pt>
    <dgm:pt modelId="{70909F41-4939-4F64-AC0E-9B64A04ACA39}" type="parTrans" cxnId="{A32D5566-1B78-4C0C-9E75-24AF349BE269}">
      <dgm:prSet/>
      <dgm:spPr/>
      <dgm:t>
        <a:bodyPr/>
        <a:lstStyle/>
        <a:p>
          <a:endParaRPr lang="en-US"/>
        </a:p>
      </dgm:t>
    </dgm:pt>
    <dgm:pt modelId="{2A3A84B4-D495-40CE-A370-CFBBA0B5D864}" type="sibTrans" cxnId="{A32D5566-1B78-4C0C-9E75-24AF349BE269}">
      <dgm:prSet/>
      <dgm:spPr/>
      <dgm:t>
        <a:bodyPr/>
        <a:lstStyle/>
        <a:p>
          <a:endParaRPr lang="en-US"/>
        </a:p>
      </dgm:t>
    </dgm:pt>
    <dgm:pt modelId="{62FAF34C-D1FA-4EF4-BAFD-D4A3601825B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Libraries and tools like Pandas.</a:t>
          </a:r>
        </a:p>
      </dgm:t>
    </dgm:pt>
    <dgm:pt modelId="{E4A42AA2-B834-423C-8983-3C9D214D9B27}" type="parTrans" cxnId="{B17DFAF4-D942-4F30-8C58-DCFF0CEDEFF0}">
      <dgm:prSet/>
      <dgm:spPr/>
      <dgm:t>
        <a:bodyPr/>
        <a:lstStyle/>
        <a:p>
          <a:endParaRPr lang="en-US"/>
        </a:p>
      </dgm:t>
    </dgm:pt>
    <dgm:pt modelId="{EAF48F9C-76DF-4755-930B-2E7D47B3EB4A}" type="sibTrans" cxnId="{B17DFAF4-D942-4F30-8C58-DCFF0CEDEFF0}">
      <dgm:prSet/>
      <dgm:spPr/>
      <dgm:t>
        <a:bodyPr/>
        <a:lstStyle/>
        <a:p>
          <a:endParaRPr lang="en-US"/>
        </a:p>
      </dgm:t>
    </dgm:pt>
    <dgm:pt modelId="{96FF3DC9-5696-4898-8D98-57EDB9E6B777}" type="pres">
      <dgm:prSet presAssocID="{6C3DC121-F70D-4233-AD98-18653CB94676}" presName="root" presStyleCnt="0">
        <dgm:presLayoutVars>
          <dgm:dir/>
          <dgm:resizeHandles val="exact"/>
        </dgm:presLayoutVars>
      </dgm:prSet>
      <dgm:spPr/>
    </dgm:pt>
    <dgm:pt modelId="{C8D429B9-8765-4115-8F0C-7775150A4BBD}" type="pres">
      <dgm:prSet presAssocID="{13ABB67C-AD13-44F2-B01B-E1D6F70BABD5}" presName="compNode" presStyleCnt="0"/>
      <dgm:spPr/>
    </dgm:pt>
    <dgm:pt modelId="{A2A1F54F-1D15-4167-B578-0EFB74E57A49}" type="pres">
      <dgm:prSet presAssocID="{13ABB67C-AD13-44F2-B01B-E1D6F70BAB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6127C371-0F5F-4B56-9AA8-765581F052A9}" type="pres">
      <dgm:prSet presAssocID="{13ABB67C-AD13-44F2-B01B-E1D6F70BABD5}" presName="spaceRect" presStyleCnt="0"/>
      <dgm:spPr/>
    </dgm:pt>
    <dgm:pt modelId="{09CE10FA-8076-4468-B5A3-E62E44C6D6AD}" type="pres">
      <dgm:prSet presAssocID="{13ABB67C-AD13-44F2-B01B-E1D6F70BABD5}" presName="textRect" presStyleLbl="revTx" presStyleIdx="0" presStyleCnt="3" custScaleX="95904">
        <dgm:presLayoutVars>
          <dgm:chMax val="1"/>
          <dgm:chPref val="1"/>
        </dgm:presLayoutVars>
      </dgm:prSet>
      <dgm:spPr/>
    </dgm:pt>
    <dgm:pt modelId="{CC80BA1E-8F41-42ED-85A1-97F2C656EA70}" type="pres">
      <dgm:prSet presAssocID="{084EA430-9064-4763-9F8A-AD44A2AEAAD9}" presName="sibTrans" presStyleCnt="0"/>
      <dgm:spPr/>
    </dgm:pt>
    <dgm:pt modelId="{7E533FDE-64FC-4990-BDC0-FEF9B1694E33}" type="pres">
      <dgm:prSet presAssocID="{0385B7C3-8034-4A61-B872-82865A621582}" presName="compNode" presStyleCnt="0"/>
      <dgm:spPr/>
    </dgm:pt>
    <dgm:pt modelId="{F65D8A56-48E1-44BA-B38F-D85A2A767724}" type="pres">
      <dgm:prSet presAssocID="{0385B7C3-8034-4A61-B872-82865A62158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A9A9A680-5D68-4C11-A71D-9CAD630B61E9}" type="pres">
      <dgm:prSet presAssocID="{0385B7C3-8034-4A61-B872-82865A621582}" presName="spaceRect" presStyleCnt="0"/>
      <dgm:spPr/>
    </dgm:pt>
    <dgm:pt modelId="{544E9DC8-433B-48D3-94A3-42F4B480921B}" type="pres">
      <dgm:prSet presAssocID="{0385B7C3-8034-4A61-B872-82865A621582}" presName="textRect" presStyleLbl="revTx" presStyleIdx="1" presStyleCnt="3" custScaleX="89573">
        <dgm:presLayoutVars>
          <dgm:chMax val="1"/>
          <dgm:chPref val="1"/>
        </dgm:presLayoutVars>
      </dgm:prSet>
      <dgm:spPr/>
    </dgm:pt>
    <dgm:pt modelId="{04C3FB42-DE01-4743-A5A9-5E440D81EA52}" type="pres">
      <dgm:prSet presAssocID="{2A3A84B4-D495-40CE-A370-CFBBA0B5D864}" presName="sibTrans" presStyleCnt="0"/>
      <dgm:spPr/>
    </dgm:pt>
    <dgm:pt modelId="{1515C11C-FE1E-4313-AB80-F218B52DB9AB}" type="pres">
      <dgm:prSet presAssocID="{62FAF34C-D1FA-4EF4-BAFD-D4A3601825B5}" presName="compNode" presStyleCnt="0"/>
      <dgm:spPr/>
    </dgm:pt>
    <dgm:pt modelId="{47DC3298-628A-4AD2-878D-A347703B9AF9}" type="pres">
      <dgm:prSet presAssocID="{62FAF34C-D1FA-4EF4-BAFD-D4A3601825B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2CC7B2B9-7ED3-4767-976E-5A211E42A13B}" type="pres">
      <dgm:prSet presAssocID="{62FAF34C-D1FA-4EF4-BAFD-D4A3601825B5}" presName="spaceRect" presStyleCnt="0"/>
      <dgm:spPr/>
    </dgm:pt>
    <dgm:pt modelId="{A290D2DE-A5C6-40D2-AD19-1C6FAF6EDA78}" type="pres">
      <dgm:prSet presAssocID="{62FAF34C-D1FA-4EF4-BAFD-D4A3601825B5}" presName="textRect" presStyleLbl="revTx" presStyleIdx="2" presStyleCnt="3" custScaleX="71126">
        <dgm:presLayoutVars>
          <dgm:chMax val="1"/>
          <dgm:chPref val="1"/>
        </dgm:presLayoutVars>
      </dgm:prSet>
      <dgm:spPr/>
    </dgm:pt>
  </dgm:ptLst>
  <dgm:cxnLst>
    <dgm:cxn modelId="{39F4182E-AD53-46A9-9DD6-7893C70187FA}" type="presOf" srcId="{13ABB67C-AD13-44F2-B01B-E1D6F70BABD5}" destId="{09CE10FA-8076-4468-B5A3-E62E44C6D6AD}" srcOrd="0" destOrd="0" presId="urn:microsoft.com/office/officeart/2018/2/layout/IconLabelList"/>
    <dgm:cxn modelId="{62850C5B-074B-4424-90EA-6FA1E760FED1}" srcId="{6C3DC121-F70D-4233-AD98-18653CB94676}" destId="{13ABB67C-AD13-44F2-B01B-E1D6F70BABD5}" srcOrd="0" destOrd="0" parTransId="{E22A4383-CE2B-4D1C-BDEE-FA72FC4EE400}" sibTransId="{084EA430-9064-4763-9F8A-AD44A2AEAAD9}"/>
    <dgm:cxn modelId="{A32D5566-1B78-4C0C-9E75-24AF349BE269}" srcId="{6C3DC121-F70D-4233-AD98-18653CB94676}" destId="{0385B7C3-8034-4A61-B872-82865A621582}" srcOrd="1" destOrd="0" parTransId="{70909F41-4939-4F64-AC0E-9B64A04ACA39}" sibTransId="{2A3A84B4-D495-40CE-A370-CFBBA0B5D864}"/>
    <dgm:cxn modelId="{0E478575-A531-45E0-A6C7-B00362B1F297}" type="presOf" srcId="{62FAF34C-D1FA-4EF4-BAFD-D4A3601825B5}" destId="{A290D2DE-A5C6-40D2-AD19-1C6FAF6EDA78}" srcOrd="0" destOrd="0" presId="urn:microsoft.com/office/officeart/2018/2/layout/IconLabelList"/>
    <dgm:cxn modelId="{28ABCC90-22EB-45F1-B4C0-E4E440A36701}" type="presOf" srcId="{0385B7C3-8034-4A61-B872-82865A621582}" destId="{544E9DC8-433B-48D3-94A3-42F4B480921B}" srcOrd="0" destOrd="0" presId="urn:microsoft.com/office/officeart/2018/2/layout/IconLabelList"/>
    <dgm:cxn modelId="{047EC4A4-F023-4AA9-9D08-7E528876D4D6}" type="presOf" srcId="{6C3DC121-F70D-4233-AD98-18653CB94676}" destId="{96FF3DC9-5696-4898-8D98-57EDB9E6B777}" srcOrd="0" destOrd="0" presId="urn:microsoft.com/office/officeart/2018/2/layout/IconLabelList"/>
    <dgm:cxn modelId="{B17DFAF4-D942-4F30-8C58-DCFF0CEDEFF0}" srcId="{6C3DC121-F70D-4233-AD98-18653CB94676}" destId="{62FAF34C-D1FA-4EF4-BAFD-D4A3601825B5}" srcOrd="2" destOrd="0" parTransId="{E4A42AA2-B834-423C-8983-3C9D214D9B27}" sibTransId="{EAF48F9C-76DF-4755-930B-2E7D47B3EB4A}"/>
    <dgm:cxn modelId="{038D996A-C847-4FE8-8CD8-A6DC7F1BB877}" type="presParOf" srcId="{96FF3DC9-5696-4898-8D98-57EDB9E6B777}" destId="{C8D429B9-8765-4115-8F0C-7775150A4BBD}" srcOrd="0" destOrd="0" presId="urn:microsoft.com/office/officeart/2018/2/layout/IconLabelList"/>
    <dgm:cxn modelId="{BD197876-B339-4AF1-A7B4-7E8814FFB980}" type="presParOf" srcId="{C8D429B9-8765-4115-8F0C-7775150A4BBD}" destId="{A2A1F54F-1D15-4167-B578-0EFB74E57A49}" srcOrd="0" destOrd="0" presId="urn:microsoft.com/office/officeart/2018/2/layout/IconLabelList"/>
    <dgm:cxn modelId="{929153F8-5CDF-4C3D-8916-6D28E4B3FD08}" type="presParOf" srcId="{C8D429B9-8765-4115-8F0C-7775150A4BBD}" destId="{6127C371-0F5F-4B56-9AA8-765581F052A9}" srcOrd="1" destOrd="0" presId="urn:microsoft.com/office/officeart/2018/2/layout/IconLabelList"/>
    <dgm:cxn modelId="{F3258ECB-1932-46AD-A25A-FE87B72630B4}" type="presParOf" srcId="{C8D429B9-8765-4115-8F0C-7775150A4BBD}" destId="{09CE10FA-8076-4468-B5A3-E62E44C6D6AD}" srcOrd="2" destOrd="0" presId="urn:microsoft.com/office/officeart/2018/2/layout/IconLabelList"/>
    <dgm:cxn modelId="{F83142EA-4137-4220-A2DA-E60AB004D89E}" type="presParOf" srcId="{96FF3DC9-5696-4898-8D98-57EDB9E6B777}" destId="{CC80BA1E-8F41-42ED-85A1-97F2C656EA70}" srcOrd="1" destOrd="0" presId="urn:microsoft.com/office/officeart/2018/2/layout/IconLabelList"/>
    <dgm:cxn modelId="{9CBB429C-5520-4E3A-BEFB-52EC99BB2E1A}" type="presParOf" srcId="{96FF3DC9-5696-4898-8D98-57EDB9E6B777}" destId="{7E533FDE-64FC-4990-BDC0-FEF9B1694E33}" srcOrd="2" destOrd="0" presId="urn:microsoft.com/office/officeart/2018/2/layout/IconLabelList"/>
    <dgm:cxn modelId="{6BD83072-2019-420A-94BE-E631514E5C10}" type="presParOf" srcId="{7E533FDE-64FC-4990-BDC0-FEF9B1694E33}" destId="{F65D8A56-48E1-44BA-B38F-D85A2A767724}" srcOrd="0" destOrd="0" presId="urn:microsoft.com/office/officeart/2018/2/layout/IconLabelList"/>
    <dgm:cxn modelId="{2222D204-1D0A-44C3-8C24-41209AFE583B}" type="presParOf" srcId="{7E533FDE-64FC-4990-BDC0-FEF9B1694E33}" destId="{A9A9A680-5D68-4C11-A71D-9CAD630B61E9}" srcOrd="1" destOrd="0" presId="urn:microsoft.com/office/officeart/2018/2/layout/IconLabelList"/>
    <dgm:cxn modelId="{DD8726CE-18DA-41DE-8A5F-980B2D18A3D8}" type="presParOf" srcId="{7E533FDE-64FC-4990-BDC0-FEF9B1694E33}" destId="{544E9DC8-433B-48D3-94A3-42F4B480921B}" srcOrd="2" destOrd="0" presId="urn:microsoft.com/office/officeart/2018/2/layout/IconLabelList"/>
    <dgm:cxn modelId="{A7BAA033-DDF7-4C3D-B32F-2A95283424B2}" type="presParOf" srcId="{96FF3DC9-5696-4898-8D98-57EDB9E6B777}" destId="{04C3FB42-DE01-4743-A5A9-5E440D81EA52}" srcOrd="3" destOrd="0" presId="urn:microsoft.com/office/officeart/2018/2/layout/IconLabelList"/>
    <dgm:cxn modelId="{542A5747-9E5C-46E3-889A-F4DD9F1011FD}" type="presParOf" srcId="{96FF3DC9-5696-4898-8D98-57EDB9E6B777}" destId="{1515C11C-FE1E-4313-AB80-F218B52DB9AB}" srcOrd="4" destOrd="0" presId="urn:microsoft.com/office/officeart/2018/2/layout/IconLabelList"/>
    <dgm:cxn modelId="{073742D4-4A90-485B-A28D-FEA61AFD087A}" type="presParOf" srcId="{1515C11C-FE1E-4313-AB80-F218B52DB9AB}" destId="{47DC3298-628A-4AD2-878D-A347703B9AF9}" srcOrd="0" destOrd="0" presId="urn:microsoft.com/office/officeart/2018/2/layout/IconLabelList"/>
    <dgm:cxn modelId="{FF6B6B3C-5F27-4DFA-BE06-CC5CED1E7592}" type="presParOf" srcId="{1515C11C-FE1E-4313-AB80-F218B52DB9AB}" destId="{2CC7B2B9-7ED3-4767-976E-5A211E42A13B}" srcOrd="1" destOrd="0" presId="urn:microsoft.com/office/officeart/2018/2/layout/IconLabelList"/>
    <dgm:cxn modelId="{08D281EC-A6F9-4F66-A9C7-81653722EFA5}" type="presParOf" srcId="{1515C11C-FE1E-4313-AB80-F218B52DB9AB}" destId="{A290D2DE-A5C6-40D2-AD19-1C6FAF6EDA7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FC2735-FA85-4F83-92FC-0F53FDAB67D2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E50DAF1-F41F-4077-896B-A87B04083013}">
      <dgm:prSet/>
      <dgm:spPr/>
      <dgm:t>
        <a:bodyPr/>
        <a:lstStyle/>
        <a:p>
          <a:r>
            <a:rPr lang="en-US" b="1"/>
            <a:t>Random Forest</a:t>
          </a:r>
          <a:endParaRPr lang="en-US"/>
        </a:p>
      </dgm:t>
    </dgm:pt>
    <dgm:pt modelId="{0B5BB50D-FFF7-4049-8C97-471B5B793EEF}" type="parTrans" cxnId="{EAE0A426-81A6-4CA0-B259-5A182EFDA826}">
      <dgm:prSet/>
      <dgm:spPr/>
      <dgm:t>
        <a:bodyPr/>
        <a:lstStyle/>
        <a:p>
          <a:endParaRPr lang="en-US"/>
        </a:p>
      </dgm:t>
    </dgm:pt>
    <dgm:pt modelId="{E19C6DF9-42AA-42EC-A934-DB1F307538F2}" type="sibTrans" cxnId="{EAE0A426-81A6-4CA0-B259-5A182EFDA826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D45D1C56-4E54-489B-840C-34D544D7F4F2}">
      <dgm:prSet/>
      <dgm:spPr/>
      <dgm:t>
        <a:bodyPr/>
        <a:lstStyle/>
        <a:p>
          <a:r>
            <a:rPr lang="en-US" b="1"/>
            <a:t>Decision Tree</a:t>
          </a:r>
          <a:endParaRPr lang="en-US"/>
        </a:p>
      </dgm:t>
    </dgm:pt>
    <dgm:pt modelId="{1EA0BB6C-D2F0-4854-9D2F-1D3BAA95E8D1}" type="parTrans" cxnId="{4A34D3E0-3CC4-495E-8E4D-BCC36CA91F30}">
      <dgm:prSet/>
      <dgm:spPr/>
      <dgm:t>
        <a:bodyPr/>
        <a:lstStyle/>
        <a:p>
          <a:endParaRPr lang="en-US"/>
        </a:p>
      </dgm:t>
    </dgm:pt>
    <dgm:pt modelId="{4532E9F8-5901-46D7-BFF3-738C7EA7B492}" type="sibTrans" cxnId="{4A34D3E0-3CC4-495E-8E4D-BCC36CA91F3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DBF12E5E-4F84-4231-BD16-212B584EE34B}">
      <dgm:prSet/>
      <dgm:spPr/>
      <dgm:t>
        <a:bodyPr/>
        <a:lstStyle/>
        <a:p>
          <a:r>
            <a:rPr lang="en-US" b="1" dirty="0"/>
            <a:t>K-Nearest Neighbors (KNN) </a:t>
          </a:r>
          <a:endParaRPr lang="en-US" dirty="0"/>
        </a:p>
      </dgm:t>
    </dgm:pt>
    <dgm:pt modelId="{D8E93F9E-0E89-4021-A103-209DAC021D3F}" type="parTrans" cxnId="{41BF888E-4E2B-4DC8-ACF1-8A93FAA94F7E}">
      <dgm:prSet/>
      <dgm:spPr/>
      <dgm:t>
        <a:bodyPr/>
        <a:lstStyle/>
        <a:p>
          <a:endParaRPr lang="en-US"/>
        </a:p>
      </dgm:t>
    </dgm:pt>
    <dgm:pt modelId="{9247B39A-3805-4266-B980-3DF284E03C1B}" type="sibTrans" cxnId="{41BF888E-4E2B-4DC8-ACF1-8A93FAA94F7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EA314472-3DFE-4EFE-84E9-43442EE8FDCA}">
      <dgm:prSet/>
      <dgm:spPr/>
      <dgm:t>
        <a:bodyPr/>
        <a:lstStyle/>
        <a:p>
          <a:r>
            <a:rPr lang="en-US" b="1"/>
            <a:t>Support Vector Regression (SVR) </a:t>
          </a:r>
          <a:endParaRPr lang="en-US"/>
        </a:p>
      </dgm:t>
    </dgm:pt>
    <dgm:pt modelId="{4CA0192E-F843-4226-9B36-BD2E207BEF20}" type="parTrans" cxnId="{C05EC521-2CDE-4E97-B3CE-159EB2A428B4}">
      <dgm:prSet/>
      <dgm:spPr/>
      <dgm:t>
        <a:bodyPr/>
        <a:lstStyle/>
        <a:p>
          <a:endParaRPr lang="en-US"/>
        </a:p>
      </dgm:t>
    </dgm:pt>
    <dgm:pt modelId="{E255EC07-3F63-430B-B5DE-AA90B5A82F9A}" type="sibTrans" cxnId="{C05EC521-2CDE-4E97-B3CE-159EB2A428B4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788DD375-1E62-4F2A-B5E7-6932ACF0F0C2}">
      <dgm:prSet/>
      <dgm:spPr/>
      <dgm:t>
        <a:bodyPr/>
        <a:lstStyle/>
        <a:p>
          <a:r>
            <a:rPr lang="en-US" b="1"/>
            <a:t>CatagoryBoosting</a:t>
          </a:r>
          <a:endParaRPr lang="en-US"/>
        </a:p>
      </dgm:t>
    </dgm:pt>
    <dgm:pt modelId="{1567D826-FAE6-41F2-960A-84FF7186AE8C}" type="parTrans" cxnId="{1CA2A107-EEC3-4DF2-988E-1B2C264527E7}">
      <dgm:prSet/>
      <dgm:spPr/>
      <dgm:t>
        <a:bodyPr/>
        <a:lstStyle/>
        <a:p>
          <a:endParaRPr lang="en-US"/>
        </a:p>
      </dgm:t>
    </dgm:pt>
    <dgm:pt modelId="{07F208D4-6277-4B14-BD10-A6507AA8A225}" type="sibTrans" cxnId="{1CA2A107-EEC3-4DF2-988E-1B2C264527E7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772FC690-9D1F-4441-A46F-AAFA2F8BF2F9}">
      <dgm:prSet/>
      <dgm:spPr/>
      <dgm:t>
        <a:bodyPr/>
        <a:lstStyle/>
        <a:p>
          <a:r>
            <a:rPr lang="en-US" b="1"/>
            <a:t>Gradient Boosting</a:t>
          </a:r>
          <a:endParaRPr lang="en-US"/>
        </a:p>
      </dgm:t>
    </dgm:pt>
    <dgm:pt modelId="{AAF6EAB6-8701-4CB1-8C39-509533600C3B}" type="parTrans" cxnId="{818D3F4C-3B18-45FE-B34E-B55E6195FFAD}">
      <dgm:prSet/>
      <dgm:spPr/>
      <dgm:t>
        <a:bodyPr/>
        <a:lstStyle/>
        <a:p>
          <a:endParaRPr lang="en-US"/>
        </a:p>
      </dgm:t>
    </dgm:pt>
    <dgm:pt modelId="{5E6FD359-E714-4F37-8B74-39A5ECE11F32}" type="sibTrans" cxnId="{818D3F4C-3B18-45FE-B34E-B55E6195FFAD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8162861B-6D05-4191-9C10-DC3731285040}">
      <dgm:prSet/>
      <dgm:spPr/>
      <dgm:t>
        <a:bodyPr/>
        <a:lstStyle/>
        <a:p>
          <a:r>
            <a:rPr lang="en-US" b="1"/>
            <a:t>Linear Regression</a:t>
          </a:r>
          <a:endParaRPr lang="en-US"/>
        </a:p>
      </dgm:t>
    </dgm:pt>
    <dgm:pt modelId="{3D21EDD4-0646-4128-B38A-15AB74497A5E}" type="parTrans" cxnId="{CE1A4E59-D8FD-4E2D-BF36-5ABEA50C4D78}">
      <dgm:prSet/>
      <dgm:spPr/>
      <dgm:t>
        <a:bodyPr/>
        <a:lstStyle/>
        <a:p>
          <a:endParaRPr lang="en-US"/>
        </a:p>
      </dgm:t>
    </dgm:pt>
    <dgm:pt modelId="{CE4BD0BC-D195-4FBB-8C22-88F610CD920C}" type="sibTrans" cxnId="{CE1A4E59-D8FD-4E2D-BF36-5ABEA50C4D78}">
      <dgm:prSet phldrT="07" phldr="0"/>
      <dgm:spPr/>
      <dgm:t>
        <a:bodyPr/>
        <a:lstStyle/>
        <a:p>
          <a:r>
            <a:rPr lang="en-US"/>
            <a:t>07</a:t>
          </a:r>
        </a:p>
      </dgm:t>
    </dgm:pt>
    <dgm:pt modelId="{3A885A4E-80A7-4089-92B6-7812BE68FF33}" type="pres">
      <dgm:prSet presAssocID="{A9FC2735-FA85-4F83-92FC-0F53FDAB67D2}" presName="Name0" presStyleCnt="0">
        <dgm:presLayoutVars>
          <dgm:animLvl val="lvl"/>
          <dgm:resizeHandles val="exact"/>
        </dgm:presLayoutVars>
      </dgm:prSet>
      <dgm:spPr/>
    </dgm:pt>
    <dgm:pt modelId="{452CD8ED-D42E-41E7-8120-7E35D10EBD1D}" type="pres">
      <dgm:prSet presAssocID="{6E50DAF1-F41F-4077-896B-A87B04083013}" presName="compositeNode" presStyleCnt="0">
        <dgm:presLayoutVars>
          <dgm:bulletEnabled val="1"/>
        </dgm:presLayoutVars>
      </dgm:prSet>
      <dgm:spPr/>
    </dgm:pt>
    <dgm:pt modelId="{F49BAB81-6625-49A1-8BA2-ACED428A72A5}" type="pres">
      <dgm:prSet presAssocID="{6E50DAF1-F41F-4077-896B-A87B04083013}" presName="bgRect" presStyleLbl="alignNode1" presStyleIdx="0" presStyleCnt="7"/>
      <dgm:spPr/>
    </dgm:pt>
    <dgm:pt modelId="{C616DDC1-B0E9-437D-AF7E-D00D38CE2DA4}" type="pres">
      <dgm:prSet presAssocID="{E19C6DF9-42AA-42EC-A934-DB1F307538F2}" presName="sibTransNodeRect" presStyleLbl="alignNode1" presStyleIdx="0" presStyleCnt="7">
        <dgm:presLayoutVars>
          <dgm:chMax val="0"/>
          <dgm:bulletEnabled val="1"/>
        </dgm:presLayoutVars>
      </dgm:prSet>
      <dgm:spPr/>
    </dgm:pt>
    <dgm:pt modelId="{392E5372-A7E9-4FC0-A467-284B62EC6F2E}" type="pres">
      <dgm:prSet presAssocID="{6E50DAF1-F41F-4077-896B-A87B04083013}" presName="nodeRect" presStyleLbl="alignNode1" presStyleIdx="0" presStyleCnt="7">
        <dgm:presLayoutVars>
          <dgm:bulletEnabled val="1"/>
        </dgm:presLayoutVars>
      </dgm:prSet>
      <dgm:spPr/>
    </dgm:pt>
    <dgm:pt modelId="{B15638FC-88CE-4DA7-B95A-35F179D85AF4}" type="pres">
      <dgm:prSet presAssocID="{E19C6DF9-42AA-42EC-A934-DB1F307538F2}" presName="sibTrans" presStyleCnt="0"/>
      <dgm:spPr/>
    </dgm:pt>
    <dgm:pt modelId="{8E95FBD0-C4E2-4678-BEA2-F9633091F781}" type="pres">
      <dgm:prSet presAssocID="{D45D1C56-4E54-489B-840C-34D544D7F4F2}" presName="compositeNode" presStyleCnt="0">
        <dgm:presLayoutVars>
          <dgm:bulletEnabled val="1"/>
        </dgm:presLayoutVars>
      </dgm:prSet>
      <dgm:spPr/>
    </dgm:pt>
    <dgm:pt modelId="{0292611E-F881-4D1D-8890-6C115B8F5492}" type="pres">
      <dgm:prSet presAssocID="{D45D1C56-4E54-489B-840C-34D544D7F4F2}" presName="bgRect" presStyleLbl="alignNode1" presStyleIdx="1" presStyleCnt="7"/>
      <dgm:spPr/>
    </dgm:pt>
    <dgm:pt modelId="{BAD7D9B7-005C-4F8E-9F68-ECE582C8AF50}" type="pres">
      <dgm:prSet presAssocID="{4532E9F8-5901-46D7-BFF3-738C7EA7B492}" presName="sibTransNodeRect" presStyleLbl="alignNode1" presStyleIdx="1" presStyleCnt="7">
        <dgm:presLayoutVars>
          <dgm:chMax val="0"/>
          <dgm:bulletEnabled val="1"/>
        </dgm:presLayoutVars>
      </dgm:prSet>
      <dgm:spPr/>
    </dgm:pt>
    <dgm:pt modelId="{C5263D0C-970B-447C-8777-47044004E0B6}" type="pres">
      <dgm:prSet presAssocID="{D45D1C56-4E54-489B-840C-34D544D7F4F2}" presName="nodeRect" presStyleLbl="alignNode1" presStyleIdx="1" presStyleCnt="7">
        <dgm:presLayoutVars>
          <dgm:bulletEnabled val="1"/>
        </dgm:presLayoutVars>
      </dgm:prSet>
      <dgm:spPr/>
    </dgm:pt>
    <dgm:pt modelId="{E9FEA264-E0DC-48E3-A642-E9634B5E4A84}" type="pres">
      <dgm:prSet presAssocID="{4532E9F8-5901-46D7-BFF3-738C7EA7B492}" presName="sibTrans" presStyleCnt="0"/>
      <dgm:spPr/>
    </dgm:pt>
    <dgm:pt modelId="{4F81CDA9-FC22-4946-8995-D0AC78851C77}" type="pres">
      <dgm:prSet presAssocID="{DBF12E5E-4F84-4231-BD16-212B584EE34B}" presName="compositeNode" presStyleCnt="0">
        <dgm:presLayoutVars>
          <dgm:bulletEnabled val="1"/>
        </dgm:presLayoutVars>
      </dgm:prSet>
      <dgm:spPr/>
    </dgm:pt>
    <dgm:pt modelId="{274962F6-4E96-4F6D-8391-DD5CEB4C1DAF}" type="pres">
      <dgm:prSet presAssocID="{DBF12E5E-4F84-4231-BD16-212B584EE34B}" presName="bgRect" presStyleLbl="alignNode1" presStyleIdx="2" presStyleCnt="7"/>
      <dgm:spPr/>
    </dgm:pt>
    <dgm:pt modelId="{F1A0167B-8207-4A6F-89D9-484CCA08F6CC}" type="pres">
      <dgm:prSet presAssocID="{9247B39A-3805-4266-B980-3DF284E03C1B}" presName="sibTransNodeRect" presStyleLbl="alignNode1" presStyleIdx="2" presStyleCnt="7">
        <dgm:presLayoutVars>
          <dgm:chMax val="0"/>
          <dgm:bulletEnabled val="1"/>
        </dgm:presLayoutVars>
      </dgm:prSet>
      <dgm:spPr/>
    </dgm:pt>
    <dgm:pt modelId="{BE957216-29FB-4B62-B3E6-493AFA368218}" type="pres">
      <dgm:prSet presAssocID="{DBF12E5E-4F84-4231-BD16-212B584EE34B}" presName="nodeRect" presStyleLbl="alignNode1" presStyleIdx="2" presStyleCnt="7">
        <dgm:presLayoutVars>
          <dgm:bulletEnabled val="1"/>
        </dgm:presLayoutVars>
      </dgm:prSet>
      <dgm:spPr/>
    </dgm:pt>
    <dgm:pt modelId="{44AFBF86-D57F-4627-8B75-3817CD8385A9}" type="pres">
      <dgm:prSet presAssocID="{9247B39A-3805-4266-B980-3DF284E03C1B}" presName="sibTrans" presStyleCnt="0"/>
      <dgm:spPr/>
    </dgm:pt>
    <dgm:pt modelId="{649EAF5A-30CF-469B-AB86-A2D0D4A61683}" type="pres">
      <dgm:prSet presAssocID="{EA314472-3DFE-4EFE-84E9-43442EE8FDCA}" presName="compositeNode" presStyleCnt="0">
        <dgm:presLayoutVars>
          <dgm:bulletEnabled val="1"/>
        </dgm:presLayoutVars>
      </dgm:prSet>
      <dgm:spPr/>
    </dgm:pt>
    <dgm:pt modelId="{0D15D1A0-36AB-4B85-815B-0E7DF7E703C2}" type="pres">
      <dgm:prSet presAssocID="{EA314472-3DFE-4EFE-84E9-43442EE8FDCA}" presName="bgRect" presStyleLbl="alignNode1" presStyleIdx="3" presStyleCnt="7"/>
      <dgm:spPr/>
    </dgm:pt>
    <dgm:pt modelId="{38C136A2-C086-47C1-8A28-1519D3C24D1D}" type="pres">
      <dgm:prSet presAssocID="{E255EC07-3F63-430B-B5DE-AA90B5A82F9A}" presName="sibTransNodeRect" presStyleLbl="alignNode1" presStyleIdx="3" presStyleCnt="7">
        <dgm:presLayoutVars>
          <dgm:chMax val="0"/>
          <dgm:bulletEnabled val="1"/>
        </dgm:presLayoutVars>
      </dgm:prSet>
      <dgm:spPr/>
    </dgm:pt>
    <dgm:pt modelId="{13413130-60F4-43C1-83E1-879F83BB5213}" type="pres">
      <dgm:prSet presAssocID="{EA314472-3DFE-4EFE-84E9-43442EE8FDCA}" presName="nodeRect" presStyleLbl="alignNode1" presStyleIdx="3" presStyleCnt="7">
        <dgm:presLayoutVars>
          <dgm:bulletEnabled val="1"/>
        </dgm:presLayoutVars>
      </dgm:prSet>
      <dgm:spPr/>
    </dgm:pt>
    <dgm:pt modelId="{AE6EA850-B4A0-44DF-A2E3-267EC488FB2C}" type="pres">
      <dgm:prSet presAssocID="{E255EC07-3F63-430B-B5DE-AA90B5A82F9A}" presName="sibTrans" presStyleCnt="0"/>
      <dgm:spPr/>
    </dgm:pt>
    <dgm:pt modelId="{2349B6F5-082E-40F5-A0CE-562B18948350}" type="pres">
      <dgm:prSet presAssocID="{788DD375-1E62-4F2A-B5E7-6932ACF0F0C2}" presName="compositeNode" presStyleCnt="0">
        <dgm:presLayoutVars>
          <dgm:bulletEnabled val="1"/>
        </dgm:presLayoutVars>
      </dgm:prSet>
      <dgm:spPr/>
    </dgm:pt>
    <dgm:pt modelId="{D96773D8-2D58-45FF-A136-8C45C2CB26B7}" type="pres">
      <dgm:prSet presAssocID="{788DD375-1E62-4F2A-B5E7-6932ACF0F0C2}" presName="bgRect" presStyleLbl="alignNode1" presStyleIdx="4" presStyleCnt="7"/>
      <dgm:spPr/>
    </dgm:pt>
    <dgm:pt modelId="{7EC634BC-F43E-4F05-9AE2-9F40972D8EB5}" type="pres">
      <dgm:prSet presAssocID="{07F208D4-6277-4B14-BD10-A6507AA8A225}" presName="sibTransNodeRect" presStyleLbl="alignNode1" presStyleIdx="4" presStyleCnt="7">
        <dgm:presLayoutVars>
          <dgm:chMax val="0"/>
          <dgm:bulletEnabled val="1"/>
        </dgm:presLayoutVars>
      </dgm:prSet>
      <dgm:spPr/>
    </dgm:pt>
    <dgm:pt modelId="{B6CC8A78-B55F-4931-8E16-B1137CE706D5}" type="pres">
      <dgm:prSet presAssocID="{788DD375-1E62-4F2A-B5E7-6932ACF0F0C2}" presName="nodeRect" presStyleLbl="alignNode1" presStyleIdx="4" presStyleCnt="7">
        <dgm:presLayoutVars>
          <dgm:bulletEnabled val="1"/>
        </dgm:presLayoutVars>
      </dgm:prSet>
      <dgm:spPr/>
    </dgm:pt>
    <dgm:pt modelId="{B504AEE6-0C2B-48D2-8528-B18F0A48FBF6}" type="pres">
      <dgm:prSet presAssocID="{07F208D4-6277-4B14-BD10-A6507AA8A225}" presName="sibTrans" presStyleCnt="0"/>
      <dgm:spPr/>
    </dgm:pt>
    <dgm:pt modelId="{6F5E181D-75E0-4B02-ACFE-4CAF9CC73E38}" type="pres">
      <dgm:prSet presAssocID="{772FC690-9D1F-4441-A46F-AAFA2F8BF2F9}" presName="compositeNode" presStyleCnt="0">
        <dgm:presLayoutVars>
          <dgm:bulletEnabled val="1"/>
        </dgm:presLayoutVars>
      </dgm:prSet>
      <dgm:spPr/>
    </dgm:pt>
    <dgm:pt modelId="{AA519974-B3ED-45F1-B9F3-572E66C8A2D3}" type="pres">
      <dgm:prSet presAssocID="{772FC690-9D1F-4441-A46F-AAFA2F8BF2F9}" presName="bgRect" presStyleLbl="alignNode1" presStyleIdx="5" presStyleCnt="7"/>
      <dgm:spPr/>
    </dgm:pt>
    <dgm:pt modelId="{B3C4B90D-7450-4FC6-8D05-66F338AB1210}" type="pres">
      <dgm:prSet presAssocID="{5E6FD359-E714-4F37-8B74-39A5ECE11F32}" presName="sibTransNodeRect" presStyleLbl="alignNode1" presStyleIdx="5" presStyleCnt="7">
        <dgm:presLayoutVars>
          <dgm:chMax val="0"/>
          <dgm:bulletEnabled val="1"/>
        </dgm:presLayoutVars>
      </dgm:prSet>
      <dgm:spPr/>
    </dgm:pt>
    <dgm:pt modelId="{22967D42-B779-4C7F-B431-490DD5D99DC4}" type="pres">
      <dgm:prSet presAssocID="{772FC690-9D1F-4441-A46F-AAFA2F8BF2F9}" presName="nodeRect" presStyleLbl="alignNode1" presStyleIdx="5" presStyleCnt="7">
        <dgm:presLayoutVars>
          <dgm:bulletEnabled val="1"/>
        </dgm:presLayoutVars>
      </dgm:prSet>
      <dgm:spPr/>
    </dgm:pt>
    <dgm:pt modelId="{F45270CC-B9DB-490C-A6B1-AC5227DBDD9A}" type="pres">
      <dgm:prSet presAssocID="{5E6FD359-E714-4F37-8B74-39A5ECE11F32}" presName="sibTrans" presStyleCnt="0"/>
      <dgm:spPr/>
    </dgm:pt>
    <dgm:pt modelId="{E3BF5692-B587-484B-A7C9-AEA7C43844D0}" type="pres">
      <dgm:prSet presAssocID="{8162861B-6D05-4191-9C10-DC3731285040}" presName="compositeNode" presStyleCnt="0">
        <dgm:presLayoutVars>
          <dgm:bulletEnabled val="1"/>
        </dgm:presLayoutVars>
      </dgm:prSet>
      <dgm:spPr/>
    </dgm:pt>
    <dgm:pt modelId="{AE9E05B3-9A5A-402B-A20B-8DE2379FCAD5}" type="pres">
      <dgm:prSet presAssocID="{8162861B-6D05-4191-9C10-DC3731285040}" presName="bgRect" presStyleLbl="alignNode1" presStyleIdx="6" presStyleCnt="7"/>
      <dgm:spPr/>
    </dgm:pt>
    <dgm:pt modelId="{1E43628D-0D5D-403E-99AD-5B4148657E0B}" type="pres">
      <dgm:prSet presAssocID="{CE4BD0BC-D195-4FBB-8C22-88F610CD920C}" presName="sibTransNodeRect" presStyleLbl="alignNode1" presStyleIdx="6" presStyleCnt="7">
        <dgm:presLayoutVars>
          <dgm:chMax val="0"/>
          <dgm:bulletEnabled val="1"/>
        </dgm:presLayoutVars>
      </dgm:prSet>
      <dgm:spPr/>
    </dgm:pt>
    <dgm:pt modelId="{6CB8D23D-0804-472A-BB10-D7908931686C}" type="pres">
      <dgm:prSet presAssocID="{8162861B-6D05-4191-9C10-DC3731285040}" presName="nodeRect" presStyleLbl="alignNode1" presStyleIdx="6" presStyleCnt="7">
        <dgm:presLayoutVars>
          <dgm:bulletEnabled val="1"/>
        </dgm:presLayoutVars>
      </dgm:prSet>
      <dgm:spPr/>
    </dgm:pt>
  </dgm:ptLst>
  <dgm:cxnLst>
    <dgm:cxn modelId="{1CA2A107-EEC3-4DF2-988E-1B2C264527E7}" srcId="{A9FC2735-FA85-4F83-92FC-0F53FDAB67D2}" destId="{788DD375-1E62-4F2A-B5E7-6932ACF0F0C2}" srcOrd="4" destOrd="0" parTransId="{1567D826-FAE6-41F2-960A-84FF7186AE8C}" sibTransId="{07F208D4-6277-4B14-BD10-A6507AA8A225}"/>
    <dgm:cxn modelId="{E1F0DC0D-1270-4B14-9B32-DABD841F10D2}" type="presOf" srcId="{A9FC2735-FA85-4F83-92FC-0F53FDAB67D2}" destId="{3A885A4E-80A7-4089-92B6-7812BE68FF33}" srcOrd="0" destOrd="0" presId="urn:microsoft.com/office/officeart/2016/7/layout/LinearBlockProcessNumbered"/>
    <dgm:cxn modelId="{C05EC521-2CDE-4E97-B3CE-159EB2A428B4}" srcId="{A9FC2735-FA85-4F83-92FC-0F53FDAB67D2}" destId="{EA314472-3DFE-4EFE-84E9-43442EE8FDCA}" srcOrd="3" destOrd="0" parTransId="{4CA0192E-F843-4226-9B36-BD2E207BEF20}" sibTransId="{E255EC07-3F63-430B-B5DE-AA90B5A82F9A}"/>
    <dgm:cxn modelId="{EAE0A426-81A6-4CA0-B259-5A182EFDA826}" srcId="{A9FC2735-FA85-4F83-92FC-0F53FDAB67D2}" destId="{6E50DAF1-F41F-4077-896B-A87B04083013}" srcOrd="0" destOrd="0" parTransId="{0B5BB50D-FFF7-4049-8C97-471B5B793EEF}" sibTransId="{E19C6DF9-42AA-42EC-A934-DB1F307538F2}"/>
    <dgm:cxn modelId="{0992052B-51B2-4905-9C26-677807900D85}" type="presOf" srcId="{8162861B-6D05-4191-9C10-DC3731285040}" destId="{6CB8D23D-0804-472A-BB10-D7908931686C}" srcOrd="1" destOrd="0" presId="urn:microsoft.com/office/officeart/2016/7/layout/LinearBlockProcessNumbered"/>
    <dgm:cxn modelId="{5F7C972B-7C70-4B17-A997-5FCB71FBA3ED}" type="presOf" srcId="{EA314472-3DFE-4EFE-84E9-43442EE8FDCA}" destId="{0D15D1A0-36AB-4B85-815B-0E7DF7E703C2}" srcOrd="0" destOrd="0" presId="urn:microsoft.com/office/officeart/2016/7/layout/LinearBlockProcessNumbered"/>
    <dgm:cxn modelId="{EAE40832-B12D-442B-A5C7-3EE5219AC5A0}" type="presOf" srcId="{DBF12E5E-4F84-4231-BD16-212B584EE34B}" destId="{BE957216-29FB-4B62-B3E6-493AFA368218}" srcOrd="1" destOrd="0" presId="urn:microsoft.com/office/officeart/2016/7/layout/LinearBlockProcessNumbered"/>
    <dgm:cxn modelId="{6F117D3A-DC03-4DA9-A76A-7EAB40B28D33}" type="presOf" srcId="{8162861B-6D05-4191-9C10-DC3731285040}" destId="{AE9E05B3-9A5A-402B-A20B-8DE2379FCAD5}" srcOrd="0" destOrd="0" presId="urn:microsoft.com/office/officeart/2016/7/layout/LinearBlockProcessNumbered"/>
    <dgm:cxn modelId="{2FB7ED3A-B629-4E53-8D61-D0B1551F6469}" type="presOf" srcId="{D45D1C56-4E54-489B-840C-34D544D7F4F2}" destId="{0292611E-F881-4D1D-8890-6C115B8F5492}" srcOrd="0" destOrd="0" presId="urn:microsoft.com/office/officeart/2016/7/layout/LinearBlockProcessNumbered"/>
    <dgm:cxn modelId="{18EC7C3D-6F5C-42BF-B588-D2465563A11C}" type="presOf" srcId="{788DD375-1E62-4F2A-B5E7-6932ACF0F0C2}" destId="{D96773D8-2D58-45FF-A136-8C45C2CB26B7}" srcOrd="0" destOrd="0" presId="urn:microsoft.com/office/officeart/2016/7/layout/LinearBlockProcessNumbered"/>
    <dgm:cxn modelId="{6F576A47-6EF2-48CF-99F5-050A8DEC0323}" type="presOf" srcId="{DBF12E5E-4F84-4231-BD16-212B584EE34B}" destId="{274962F6-4E96-4F6D-8391-DD5CEB4C1DAF}" srcOrd="0" destOrd="0" presId="urn:microsoft.com/office/officeart/2016/7/layout/LinearBlockProcessNumbered"/>
    <dgm:cxn modelId="{85738149-EF69-4CC3-880E-3AC1AF310096}" type="presOf" srcId="{9247B39A-3805-4266-B980-3DF284E03C1B}" destId="{F1A0167B-8207-4A6F-89D9-484CCA08F6CC}" srcOrd="0" destOrd="0" presId="urn:microsoft.com/office/officeart/2016/7/layout/LinearBlockProcessNumbered"/>
    <dgm:cxn modelId="{818D3F4C-3B18-45FE-B34E-B55E6195FFAD}" srcId="{A9FC2735-FA85-4F83-92FC-0F53FDAB67D2}" destId="{772FC690-9D1F-4441-A46F-AAFA2F8BF2F9}" srcOrd="5" destOrd="0" parTransId="{AAF6EAB6-8701-4CB1-8C39-509533600C3B}" sibTransId="{5E6FD359-E714-4F37-8B74-39A5ECE11F32}"/>
    <dgm:cxn modelId="{397E9A6E-9FC7-4B41-9909-DCCA52AF6745}" type="presOf" srcId="{4532E9F8-5901-46D7-BFF3-738C7EA7B492}" destId="{BAD7D9B7-005C-4F8E-9F68-ECE582C8AF50}" srcOrd="0" destOrd="0" presId="urn:microsoft.com/office/officeart/2016/7/layout/LinearBlockProcessNumbered"/>
    <dgm:cxn modelId="{65E7EF73-9CF0-4EE2-905F-9CA5EA233D2A}" type="presOf" srcId="{CE4BD0BC-D195-4FBB-8C22-88F610CD920C}" destId="{1E43628D-0D5D-403E-99AD-5B4148657E0B}" srcOrd="0" destOrd="0" presId="urn:microsoft.com/office/officeart/2016/7/layout/LinearBlockProcessNumbered"/>
    <dgm:cxn modelId="{F8315C59-8C17-4147-BB72-8C3B22338825}" type="presOf" srcId="{772FC690-9D1F-4441-A46F-AAFA2F8BF2F9}" destId="{22967D42-B779-4C7F-B431-490DD5D99DC4}" srcOrd="1" destOrd="0" presId="urn:microsoft.com/office/officeart/2016/7/layout/LinearBlockProcessNumbered"/>
    <dgm:cxn modelId="{CE1A4E59-D8FD-4E2D-BF36-5ABEA50C4D78}" srcId="{A9FC2735-FA85-4F83-92FC-0F53FDAB67D2}" destId="{8162861B-6D05-4191-9C10-DC3731285040}" srcOrd="6" destOrd="0" parTransId="{3D21EDD4-0646-4128-B38A-15AB74497A5E}" sibTransId="{CE4BD0BC-D195-4FBB-8C22-88F610CD920C}"/>
    <dgm:cxn modelId="{B790C689-0E6A-4033-88E8-CF2EDC9C33AC}" type="presOf" srcId="{D45D1C56-4E54-489B-840C-34D544D7F4F2}" destId="{C5263D0C-970B-447C-8777-47044004E0B6}" srcOrd="1" destOrd="0" presId="urn:microsoft.com/office/officeart/2016/7/layout/LinearBlockProcessNumbered"/>
    <dgm:cxn modelId="{41BF888E-4E2B-4DC8-ACF1-8A93FAA94F7E}" srcId="{A9FC2735-FA85-4F83-92FC-0F53FDAB67D2}" destId="{DBF12E5E-4F84-4231-BD16-212B584EE34B}" srcOrd="2" destOrd="0" parTransId="{D8E93F9E-0E89-4021-A103-209DAC021D3F}" sibTransId="{9247B39A-3805-4266-B980-3DF284E03C1B}"/>
    <dgm:cxn modelId="{C1E843AC-3143-452C-990E-ACBE4184182A}" type="presOf" srcId="{E255EC07-3F63-430B-B5DE-AA90B5A82F9A}" destId="{38C136A2-C086-47C1-8A28-1519D3C24D1D}" srcOrd="0" destOrd="0" presId="urn:microsoft.com/office/officeart/2016/7/layout/LinearBlockProcessNumbered"/>
    <dgm:cxn modelId="{8DD6FBB9-A849-43C4-8B6A-2F9FFADB7842}" type="presOf" srcId="{6E50DAF1-F41F-4077-896B-A87B04083013}" destId="{392E5372-A7E9-4FC0-A467-284B62EC6F2E}" srcOrd="1" destOrd="0" presId="urn:microsoft.com/office/officeart/2016/7/layout/LinearBlockProcessNumbered"/>
    <dgm:cxn modelId="{C9B51AC1-4DD2-4C56-8F5E-620BC7488E45}" type="presOf" srcId="{07F208D4-6277-4B14-BD10-A6507AA8A225}" destId="{7EC634BC-F43E-4F05-9AE2-9F40972D8EB5}" srcOrd="0" destOrd="0" presId="urn:microsoft.com/office/officeart/2016/7/layout/LinearBlockProcessNumbered"/>
    <dgm:cxn modelId="{C4C338C1-77B0-40B9-A8A6-8B264670FF9F}" type="presOf" srcId="{5E6FD359-E714-4F37-8B74-39A5ECE11F32}" destId="{B3C4B90D-7450-4FC6-8D05-66F338AB1210}" srcOrd="0" destOrd="0" presId="urn:microsoft.com/office/officeart/2016/7/layout/LinearBlockProcessNumbered"/>
    <dgm:cxn modelId="{B44C19C5-D6D2-48D6-B727-4AD8EDA88560}" type="presOf" srcId="{E19C6DF9-42AA-42EC-A934-DB1F307538F2}" destId="{C616DDC1-B0E9-437D-AF7E-D00D38CE2DA4}" srcOrd="0" destOrd="0" presId="urn:microsoft.com/office/officeart/2016/7/layout/LinearBlockProcessNumbered"/>
    <dgm:cxn modelId="{F6767BDD-2A8E-4A21-B517-6211523C2AFA}" type="presOf" srcId="{788DD375-1E62-4F2A-B5E7-6932ACF0F0C2}" destId="{B6CC8A78-B55F-4931-8E16-B1137CE706D5}" srcOrd="1" destOrd="0" presId="urn:microsoft.com/office/officeart/2016/7/layout/LinearBlockProcessNumbered"/>
    <dgm:cxn modelId="{4A34D3E0-3CC4-495E-8E4D-BCC36CA91F30}" srcId="{A9FC2735-FA85-4F83-92FC-0F53FDAB67D2}" destId="{D45D1C56-4E54-489B-840C-34D544D7F4F2}" srcOrd="1" destOrd="0" parTransId="{1EA0BB6C-D2F0-4854-9D2F-1D3BAA95E8D1}" sibTransId="{4532E9F8-5901-46D7-BFF3-738C7EA7B492}"/>
    <dgm:cxn modelId="{1D2554E5-1830-4BF0-BF60-2C6E9D0C563F}" type="presOf" srcId="{EA314472-3DFE-4EFE-84E9-43442EE8FDCA}" destId="{13413130-60F4-43C1-83E1-879F83BB5213}" srcOrd="1" destOrd="0" presId="urn:microsoft.com/office/officeart/2016/7/layout/LinearBlockProcessNumbered"/>
    <dgm:cxn modelId="{2E1F84F5-9F11-4EBE-BF91-FB6C7ED3B60B}" type="presOf" srcId="{772FC690-9D1F-4441-A46F-AAFA2F8BF2F9}" destId="{AA519974-B3ED-45F1-B9F3-572E66C8A2D3}" srcOrd="0" destOrd="0" presId="urn:microsoft.com/office/officeart/2016/7/layout/LinearBlockProcessNumbered"/>
    <dgm:cxn modelId="{43EF98FA-19A7-4826-B4E6-5BE803010E03}" type="presOf" srcId="{6E50DAF1-F41F-4077-896B-A87B04083013}" destId="{F49BAB81-6625-49A1-8BA2-ACED428A72A5}" srcOrd="0" destOrd="0" presId="urn:microsoft.com/office/officeart/2016/7/layout/LinearBlockProcessNumbered"/>
    <dgm:cxn modelId="{12B42E7A-9911-4393-B8B0-6068B3CB7156}" type="presParOf" srcId="{3A885A4E-80A7-4089-92B6-7812BE68FF33}" destId="{452CD8ED-D42E-41E7-8120-7E35D10EBD1D}" srcOrd="0" destOrd="0" presId="urn:microsoft.com/office/officeart/2016/7/layout/LinearBlockProcessNumbered"/>
    <dgm:cxn modelId="{99F2CEA2-4C0D-40FB-BC01-4E2FE425E8A5}" type="presParOf" srcId="{452CD8ED-D42E-41E7-8120-7E35D10EBD1D}" destId="{F49BAB81-6625-49A1-8BA2-ACED428A72A5}" srcOrd="0" destOrd="0" presId="urn:microsoft.com/office/officeart/2016/7/layout/LinearBlockProcessNumbered"/>
    <dgm:cxn modelId="{75151DE2-D89D-429F-87FD-7C7BC27B8088}" type="presParOf" srcId="{452CD8ED-D42E-41E7-8120-7E35D10EBD1D}" destId="{C616DDC1-B0E9-437D-AF7E-D00D38CE2DA4}" srcOrd="1" destOrd="0" presId="urn:microsoft.com/office/officeart/2016/7/layout/LinearBlockProcessNumbered"/>
    <dgm:cxn modelId="{9D03504C-7575-4EAB-8642-CE74C5A44B91}" type="presParOf" srcId="{452CD8ED-D42E-41E7-8120-7E35D10EBD1D}" destId="{392E5372-A7E9-4FC0-A467-284B62EC6F2E}" srcOrd="2" destOrd="0" presId="urn:microsoft.com/office/officeart/2016/7/layout/LinearBlockProcessNumbered"/>
    <dgm:cxn modelId="{6E24CB1E-3B76-4867-B354-54092FAE5A74}" type="presParOf" srcId="{3A885A4E-80A7-4089-92B6-7812BE68FF33}" destId="{B15638FC-88CE-4DA7-B95A-35F179D85AF4}" srcOrd="1" destOrd="0" presId="urn:microsoft.com/office/officeart/2016/7/layout/LinearBlockProcessNumbered"/>
    <dgm:cxn modelId="{D8402506-2488-460B-99CC-BABF9635C007}" type="presParOf" srcId="{3A885A4E-80A7-4089-92B6-7812BE68FF33}" destId="{8E95FBD0-C4E2-4678-BEA2-F9633091F781}" srcOrd="2" destOrd="0" presId="urn:microsoft.com/office/officeart/2016/7/layout/LinearBlockProcessNumbered"/>
    <dgm:cxn modelId="{CE20E3B1-469E-4B07-9D19-A3782D2CFDF1}" type="presParOf" srcId="{8E95FBD0-C4E2-4678-BEA2-F9633091F781}" destId="{0292611E-F881-4D1D-8890-6C115B8F5492}" srcOrd="0" destOrd="0" presId="urn:microsoft.com/office/officeart/2016/7/layout/LinearBlockProcessNumbered"/>
    <dgm:cxn modelId="{CE2614D2-3CA1-4080-834B-4D8F26A33447}" type="presParOf" srcId="{8E95FBD0-C4E2-4678-BEA2-F9633091F781}" destId="{BAD7D9B7-005C-4F8E-9F68-ECE582C8AF50}" srcOrd="1" destOrd="0" presId="urn:microsoft.com/office/officeart/2016/7/layout/LinearBlockProcessNumbered"/>
    <dgm:cxn modelId="{0C9ACE3A-D07C-4F0A-A66E-08510B025F89}" type="presParOf" srcId="{8E95FBD0-C4E2-4678-BEA2-F9633091F781}" destId="{C5263D0C-970B-447C-8777-47044004E0B6}" srcOrd="2" destOrd="0" presId="urn:microsoft.com/office/officeart/2016/7/layout/LinearBlockProcessNumbered"/>
    <dgm:cxn modelId="{9EA18937-C882-46CA-BFCD-9BC7959A90B3}" type="presParOf" srcId="{3A885A4E-80A7-4089-92B6-7812BE68FF33}" destId="{E9FEA264-E0DC-48E3-A642-E9634B5E4A84}" srcOrd="3" destOrd="0" presId="urn:microsoft.com/office/officeart/2016/7/layout/LinearBlockProcessNumbered"/>
    <dgm:cxn modelId="{E451CD90-6901-430A-A264-B52A4FA39736}" type="presParOf" srcId="{3A885A4E-80A7-4089-92B6-7812BE68FF33}" destId="{4F81CDA9-FC22-4946-8995-D0AC78851C77}" srcOrd="4" destOrd="0" presId="urn:microsoft.com/office/officeart/2016/7/layout/LinearBlockProcessNumbered"/>
    <dgm:cxn modelId="{5702404D-8CFE-41EF-8363-DE0F52CBFA73}" type="presParOf" srcId="{4F81CDA9-FC22-4946-8995-D0AC78851C77}" destId="{274962F6-4E96-4F6D-8391-DD5CEB4C1DAF}" srcOrd="0" destOrd="0" presId="urn:microsoft.com/office/officeart/2016/7/layout/LinearBlockProcessNumbered"/>
    <dgm:cxn modelId="{A621E8C4-5BBF-4EF2-9140-B8716F82414D}" type="presParOf" srcId="{4F81CDA9-FC22-4946-8995-D0AC78851C77}" destId="{F1A0167B-8207-4A6F-89D9-484CCA08F6CC}" srcOrd="1" destOrd="0" presId="urn:microsoft.com/office/officeart/2016/7/layout/LinearBlockProcessNumbered"/>
    <dgm:cxn modelId="{5EABC8B3-B83D-420E-9037-A0A4A4AEF87F}" type="presParOf" srcId="{4F81CDA9-FC22-4946-8995-D0AC78851C77}" destId="{BE957216-29FB-4B62-B3E6-493AFA368218}" srcOrd="2" destOrd="0" presId="urn:microsoft.com/office/officeart/2016/7/layout/LinearBlockProcessNumbered"/>
    <dgm:cxn modelId="{EF62CB48-DB41-4C20-B4A1-1D07BAF82B5C}" type="presParOf" srcId="{3A885A4E-80A7-4089-92B6-7812BE68FF33}" destId="{44AFBF86-D57F-4627-8B75-3817CD8385A9}" srcOrd="5" destOrd="0" presId="urn:microsoft.com/office/officeart/2016/7/layout/LinearBlockProcessNumbered"/>
    <dgm:cxn modelId="{5F68CFA4-024D-4A9B-A774-3DB8320055F1}" type="presParOf" srcId="{3A885A4E-80A7-4089-92B6-7812BE68FF33}" destId="{649EAF5A-30CF-469B-AB86-A2D0D4A61683}" srcOrd="6" destOrd="0" presId="urn:microsoft.com/office/officeart/2016/7/layout/LinearBlockProcessNumbered"/>
    <dgm:cxn modelId="{E3F65D1C-D4E1-4D42-9423-EE89A54F21B8}" type="presParOf" srcId="{649EAF5A-30CF-469B-AB86-A2D0D4A61683}" destId="{0D15D1A0-36AB-4B85-815B-0E7DF7E703C2}" srcOrd="0" destOrd="0" presId="urn:microsoft.com/office/officeart/2016/7/layout/LinearBlockProcessNumbered"/>
    <dgm:cxn modelId="{C280AEFB-67B1-49B5-A6BF-CFC8928525FA}" type="presParOf" srcId="{649EAF5A-30CF-469B-AB86-A2D0D4A61683}" destId="{38C136A2-C086-47C1-8A28-1519D3C24D1D}" srcOrd="1" destOrd="0" presId="urn:microsoft.com/office/officeart/2016/7/layout/LinearBlockProcessNumbered"/>
    <dgm:cxn modelId="{D92B4F52-B5A8-4D29-B42F-8BA992D3C9C6}" type="presParOf" srcId="{649EAF5A-30CF-469B-AB86-A2D0D4A61683}" destId="{13413130-60F4-43C1-83E1-879F83BB5213}" srcOrd="2" destOrd="0" presId="urn:microsoft.com/office/officeart/2016/7/layout/LinearBlockProcessNumbered"/>
    <dgm:cxn modelId="{AAD66CBB-5BCF-4683-B820-019BB31C707D}" type="presParOf" srcId="{3A885A4E-80A7-4089-92B6-7812BE68FF33}" destId="{AE6EA850-B4A0-44DF-A2E3-267EC488FB2C}" srcOrd="7" destOrd="0" presId="urn:microsoft.com/office/officeart/2016/7/layout/LinearBlockProcessNumbered"/>
    <dgm:cxn modelId="{E0074499-E9F8-4DDC-AA24-589A631A16C1}" type="presParOf" srcId="{3A885A4E-80A7-4089-92B6-7812BE68FF33}" destId="{2349B6F5-082E-40F5-A0CE-562B18948350}" srcOrd="8" destOrd="0" presId="urn:microsoft.com/office/officeart/2016/7/layout/LinearBlockProcessNumbered"/>
    <dgm:cxn modelId="{9FD88B2C-CAC8-4DE5-B413-D7F50FD8CD5C}" type="presParOf" srcId="{2349B6F5-082E-40F5-A0CE-562B18948350}" destId="{D96773D8-2D58-45FF-A136-8C45C2CB26B7}" srcOrd="0" destOrd="0" presId="urn:microsoft.com/office/officeart/2016/7/layout/LinearBlockProcessNumbered"/>
    <dgm:cxn modelId="{193B87BB-2FE0-4C20-ADC6-A6834DE38800}" type="presParOf" srcId="{2349B6F5-082E-40F5-A0CE-562B18948350}" destId="{7EC634BC-F43E-4F05-9AE2-9F40972D8EB5}" srcOrd="1" destOrd="0" presId="urn:microsoft.com/office/officeart/2016/7/layout/LinearBlockProcessNumbered"/>
    <dgm:cxn modelId="{7F2CBD88-753E-44E0-B5FB-1F9E5793AF81}" type="presParOf" srcId="{2349B6F5-082E-40F5-A0CE-562B18948350}" destId="{B6CC8A78-B55F-4931-8E16-B1137CE706D5}" srcOrd="2" destOrd="0" presId="urn:microsoft.com/office/officeart/2016/7/layout/LinearBlockProcessNumbered"/>
    <dgm:cxn modelId="{216BD399-CC98-4448-BFC5-EA58A7E1C268}" type="presParOf" srcId="{3A885A4E-80A7-4089-92B6-7812BE68FF33}" destId="{B504AEE6-0C2B-48D2-8528-B18F0A48FBF6}" srcOrd="9" destOrd="0" presId="urn:microsoft.com/office/officeart/2016/7/layout/LinearBlockProcessNumbered"/>
    <dgm:cxn modelId="{8FFFBE7D-4557-4E2C-8A7F-3BF5E83F6D05}" type="presParOf" srcId="{3A885A4E-80A7-4089-92B6-7812BE68FF33}" destId="{6F5E181D-75E0-4B02-ACFE-4CAF9CC73E38}" srcOrd="10" destOrd="0" presId="urn:microsoft.com/office/officeart/2016/7/layout/LinearBlockProcessNumbered"/>
    <dgm:cxn modelId="{170A070D-14EA-4F37-9404-9665A2FF9E88}" type="presParOf" srcId="{6F5E181D-75E0-4B02-ACFE-4CAF9CC73E38}" destId="{AA519974-B3ED-45F1-B9F3-572E66C8A2D3}" srcOrd="0" destOrd="0" presId="urn:microsoft.com/office/officeart/2016/7/layout/LinearBlockProcessNumbered"/>
    <dgm:cxn modelId="{FFFE44D9-A9EC-4FE9-A21F-736F0F57CAEF}" type="presParOf" srcId="{6F5E181D-75E0-4B02-ACFE-4CAF9CC73E38}" destId="{B3C4B90D-7450-4FC6-8D05-66F338AB1210}" srcOrd="1" destOrd="0" presId="urn:microsoft.com/office/officeart/2016/7/layout/LinearBlockProcessNumbered"/>
    <dgm:cxn modelId="{5FE4E1FE-8252-4042-A6C6-C040A831B732}" type="presParOf" srcId="{6F5E181D-75E0-4B02-ACFE-4CAF9CC73E38}" destId="{22967D42-B779-4C7F-B431-490DD5D99DC4}" srcOrd="2" destOrd="0" presId="urn:microsoft.com/office/officeart/2016/7/layout/LinearBlockProcessNumbered"/>
    <dgm:cxn modelId="{F72BA1CB-896C-489A-B5B7-30745470C1BB}" type="presParOf" srcId="{3A885A4E-80A7-4089-92B6-7812BE68FF33}" destId="{F45270CC-B9DB-490C-A6B1-AC5227DBDD9A}" srcOrd="11" destOrd="0" presId="urn:microsoft.com/office/officeart/2016/7/layout/LinearBlockProcessNumbered"/>
    <dgm:cxn modelId="{036C3FAC-FB3B-4242-AE7D-11FD069AAE01}" type="presParOf" srcId="{3A885A4E-80A7-4089-92B6-7812BE68FF33}" destId="{E3BF5692-B587-484B-A7C9-AEA7C43844D0}" srcOrd="12" destOrd="0" presId="urn:microsoft.com/office/officeart/2016/7/layout/LinearBlockProcessNumbered"/>
    <dgm:cxn modelId="{6D9B8FD9-102C-443D-857C-FAE8C1B39767}" type="presParOf" srcId="{E3BF5692-B587-484B-A7C9-AEA7C43844D0}" destId="{AE9E05B3-9A5A-402B-A20B-8DE2379FCAD5}" srcOrd="0" destOrd="0" presId="urn:microsoft.com/office/officeart/2016/7/layout/LinearBlockProcessNumbered"/>
    <dgm:cxn modelId="{5D06CADD-C8D5-45F5-B624-C640614A3180}" type="presParOf" srcId="{E3BF5692-B587-484B-A7C9-AEA7C43844D0}" destId="{1E43628D-0D5D-403E-99AD-5B4148657E0B}" srcOrd="1" destOrd="0" presId="urn:microsoft.com/office/officeart/2016/7/layout/LinearBlockProcessNumbered"/>
    <dgm:cxn modelId="{8EEE0583-E178-4993-968C-DC8B13AF28C9}" type="presParOf" srcId="{E3BF5692-B587-484B-A7C9-AEA7C43844D0}" destId="{6CB8D23D-0804-472A-BB10-D7908931686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97D12A-8C84-48F6-8E55-03428DBDA10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5630483-6809-45D0-8221-9656F5B7F55C}">
      <dgm:prSet custT="1"/>
      <dgm:spPr/>
      <dgm:t>
        <a:bodyPr/>
        <a:lstStyle/>
        <a:p>
          <a:r>
            <a:rPr lang="en-US" sz="4000" b="1" i="0" baseline="0" dirty="0"/>
            <a:t>Random Forest</a:t>
          </a:r>
          <a:endParaRPr lang="en-US" sz="4000" dirty="0"/>
        </a:p>
      </dgm:t>
    </dgm:pt>
    <dgm:pt modelId="{E408591B-B781-46BA-BBE6-67916557FB95}" type="parTrans" cxnId="{29507D10-EBAE-4588-8248-017BA7E00FEC}">
      <dgm:prSet/>
      <dgm:spPr/>
      <dgm:t>
        <a:bodyPr/>
        <a:lstStyle/>
        <a:p>
          <a:endParaRPr lang="en-US"/>
        </a:p>
      </dgm:t>
    </dgm:pt>
    <dgm:pt modelId="{F48C41B9-1A7F-4617-969C-E69C32550E75}" type="sibTrans" cxnId="{29507D10-EBAE-4588-8248-017BA7E00FEC}">
      <dgm:prSet/>
      <dgm:spPr/>
      <dgm:t>
        <a:bodyPr/>
        <a:lstStyle/>
        <a:p>
          <a:endParaRPr lang="en-US"/>
        </a:p>
      </dgm:t>
    </dgm:pt>
    <dgm:pt modelId="{E4E0C4EC-A368-4BDC-9D8B-0E391C54BD5B}">
      <dgm:prSet custT="1"/>
      <dgm:spPr/>
      <dgm:t>
        <a:bodyPr/>
        <a:lstStyle/>
        <a:p>
          <a:r>
            <a:rPr lang="en-US" sz="4000" b="1" i="0" baseline="0" dirty="0"/>
            <a:t>Decision Tree</a:t>
          </a:r>
          <a:endParaRPr lang="en-US" sz="4000" dirty="0"/>
        </a:p>
      </dgm:t>
    </dgm:pt>
    <dgm:pt modelId="{1B1CCE21-E66D-4164-B3A3-3D85B07AFB28}" type="parTrans" cxnId="{89ECFDDA-06B7-4CF0-B3C1-11A71D6E88BB}">
      <dgm:prSet/>
      <dgm:spPr/>
      <dgm:t>
        <a:bodyPr/>
        <a:lstStyle/>
        <a:p>
          <a:endParaRPr lang="en-US"/>
        </a:p>
      </dgm:t>
    </dgm:pt>
    <dgm:pt modelId="{469A51CF-E331-45FE-8136-7E6835E560E8}" type="sibTrans" cxnId="{89ECFDDA-06B7-4CF0-B3C1-11A71D6E88BB}">
      <dgm:prSet/>
      <dgm:spPr/>
      <dgm:t>
        <a:bodyPr/>
        <a:lstStyle/>
        <a:p>
          <a:endParaRPr lang="en-US"/>
        </a:p>
      </dgm:t>
    </dgm:pt>
    <dgm:pt modelId="{F3EA0E1D-33E2-45A9-91BD-3BDB06360E22}">
      <dgm:prSet custT="1"/>
      <dgm:spPr/>
      <dgm:t>
        <a:bodyPr/>
        <a:lstStyle/>
        <a:p>
          <a:r>
            <a:rPr lang="en-US" sz="4000" b="1" i="0" baseline="0" dirty="0"/>
            <a:t>K-Nearest Neighbors (KNN)</a:t>
          </a:r>
          <a:endParaRPr lang="en-US" sz="3600" dirty="0"/>
        </a:p>
      </dgm:t>
    </dgm:pt>
    <dgm:pt modelId="{37399EB1-2203-49EE-B47C-BF37E6E03E9E}" type="parTrans" cxnId="{BCAF8714-95B7-4532-83FE-859316E01831}">
      <dgm:prSet/>
      <dgm:spPr/>
      <dgm:t>
        <a:bodyPr/>
        <a:lstStyle/>
        <a:p>
          <a:endParaRPr lang="en-US"/>
        </a:p>
      </dgm:t>
    </dgm:pt>
    <dgm:pt modelId="{F9C13722-B278-448D-B4F7-05EF5A07AD36}" type="sibTrans" cxnId="{BCAF8714-95B7-4532-83FE-859316E01831}">
      <dgm:prSet/>
      <dgm:spPr/>
      <dgm:t>
        <a:bodyPr/>
        <a:lstStyle/>
        <a:p>
          <a:endParaRPr lang="en-US"/>
        </a:p>
      </dgm:t>
    </dgm:pt>
    <dgm:pt modelId="{AA5456A1-37C5-4B63-B4B9-9AE3DAAF0343}" type="pres">
      <dgm:prSet presAssocID="{7F97D12A-8C84-48F6-8E55-03428DBDA101}" presName="root" presStyleCnt="0">
        <dgm:presLayoutVars>
          <dgm:dir/>
          <dgm:resizeHandles val="exact"/>
        </dgm:presLayoutVars>
      </dgm:prSet>
      <dgm:spPr/>
    </dgm:pt>
    <dgm:pt modelId="{12D4C5DE-8B4D-4190-8858-66ED4D9F969E}" type="pres">
      <dgm:prSet presAssocID="{D5630483-6809-45D0-8221-9656F5B7F55C}" presName="compNode" presStyleCnt="0"/>
      <dgm:spPr/>
    </dgm:pt>
    <dgm:pt modelId="{D25ADCDF-EBE7-426B-A8FF-20508FA7CB2A}" type="pres">
      <dgm:prSet presAssocID="{D5630483-6809-45D0-8221-9656F5B7F55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D6A6374C-F41E-4989-A173-27DAED0D4E6A}" type="pres">
      <dgm:prSet presAssocID="{D5630483-6809-45D0-8221-9656F5B7F55C}" presName="spaceRect" presStyleCnt="0"/>
      <dgm:spPr/>
    </dgm:pt>
    <dgm:pt modelId="{98036FFE-26E1-4D88-9E02-2365D3A94F5E}" type="pres">
      <dgm:prSet presAssocID="{D5630483-6809-45D0-8221-9656F5B7F55C}" presName="textRect" presStyleLbl="revTx" presStyleIdx="0" presStyleCnt="3">
        <dgm:presLayoutVars>
          <dgm:chMax val="1"/>
          <dgm:chPref val="1"/>
        </dgm:presLayoutVars>
      </dgm:prSet>
      <dgm:spPr/>
    </dgm:pt>
    <dgm:pt modelId="{6F4BF656-B089-4937-8A14-1731B021FBAE}" type="pres">
      <dgm:prSet presAssocID="{F48C41B9-1A7F-4617-969C-E69C32550E75}" presName="sibTrans" presStyleCnt="0"/>
      <dgm:spPr/>
    </dgm:pt>
    <dgm:pt modelId="{C9C33E2B-4C38-403C-872E-F7BBAD95287F}" type="pres">
      <dgm:prSet presAssocID="{E4E0C4EC-A368-4BDC-9D8B-0E391C54BD5B}" presName="compNode" presStyleCnt="0"/>
      <dgm:spPr/>
    </dgm:pt>
    <dgm:pt modelId="{7B90BB7D-895F-4612-9178-2C77911EC670}" type="pres">
      <dgm:prSet presAssocID="{E4E0C4EC-A368-4BDC-9D8B-0E391C54BD5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E271E383-E5E2-41E5-99CE-5DF1B3FE8866}" type="pres">
      <dgm:prSet presAssocID="{E4E0C4EC-A368-4BDC-9D8B-0E391C54BD5B}" presName="spaceRect" presStyleCnt="0"/>
      <dgm:spPr/>
    </dgm:pt>
    <dgm:pt modelId="{61256B59-FEFB-4C5A-9A90-3EC5D34CD3EC}" type="pres">
      <dgm:prSet presAssocID="{E4E0C4EC-A368-4BDC-9D8B-0E391C54BD5B}" presName="textRect" presStyleLbl="revTx" presStyleIdx="1" presStyleCnt="3">
        <dgm:presLayoutVars>
          <dgm:chMax val="1"/>
          <dgm:chPref val="1"/>
        </dgm:presLayoutVars>
      </dgm:prSet>
      <dgm:spPr/>
    </dgm:pt>
    <dgm:pt modelId="{7376781C-8F90-4104-9CF7-05B7947BA81B}" type="pres">
      <dgm:prSet presAssocID="{469A51CF-E331-45FE-8136-7E6835E560E8}" presName="sibTrans" presStyleCnt="0"/>
      <dgm:spPr/>
    </dgm:pt>
    <dgm:pt modelId="{2389465D-2F5C-496E-9888-5DC2ED6722F1}" type="pres">
      <dgm:prSet presAssocID="{F3EA0E1D-33E2-45A9-91BD-3BDB06360E22}" presName="compNode" presStyleCnt="0"/>
      <dgm:spPr/>
    </dgm:pt>
    <dgm:pt modelId="{563422B3-61E2-45FF-BBB7-228E1D9538DA}" type="pres">
      <dgm:prSet presAssocID="{F3EA0E1D-33E2-45A9-91BD-3BDB06360E2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9A8DD5F-C106-4241-A6AD-BAA5165ED88D}" type="pres">
      <dgm:prSet presAssocID="{F3EA0E1D-33E2-45A9-91BD-3BDB06360E22}" presName="spaceRect" presStyleCnt="0"/>
      <dgm:spPr/>
    </dgm:pt>
    <dgm:pt modelId="{29941D4B-CCCB-496E-BF58-42B3017D9DFC}" type="pres">
      <dgm:prSet presAssocID="{F3EA0E1D-33E2-45A9-91BD-3BDB06360E2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9507D10-EBAE-4588-8248-017BA7E00FEC}" srcId="{7F97D12A-8C84-48F6-8E55-03428DBDA101}" destId="{D5630483-6809-45D0-8221-9656F5B7F55C}" srcOrd="0" destOrd="0" parTransId="{E408591B-B781-46BA-BBE6-67916557FB95}" sibTransId="{F48C41B9-1A7F-4617-969C-E69C32550E75}"/>
    <dgm:cxn modelId="{BCAF8714-95B7-4532-83FE-859316E01831}" srcId="{7F97D12A-8C84-48F6-8E55-03428DBDA101}" destId="{F3EA0E1D-33E2-45A9-91BD-3BDB06360E22}" srcOrd="2" destOrd="0" parTransId="{37399EB1-2203-49EE-B47C-BF37E6E03E9E}" sibTransId="{F9C13722-B278-448D-B4F7-05EF5A07AD36}"/>
    <dgm:cxn modelId="{3704E8B2-E430-4864-987C-19A3A5F47E36}" type="presOf" srcId="{E4E0C4EC-A368-4BDC-9D8B-0E391C54BD5B}" destId="{61256B59-FEFB-4C5A-9A90-3EC5D34CD3EC}" srcOrd="0" destOrd="0" presId="urn:microsoft.com/office/officeart/2018/2/layout/IconLabelList"/>
    <dgm:cxn modelId="{5C246AB7-F00A-41E2-A751-451CC235B084}" type="presOf" srcId="{F3EA0E1D-33E2-45A9-91BD-3BDB06360E22}" destId="{29941D4B-CCCB-496E-BF58-42B3017D9DFC}" srcOrd="0" destOrd="0" presId="urn:microsoft.com/office/officeart/2018/2/layout/IconLabelList"/>
    <dgm:cxn modelId="{F5EF02D5-E5B7-4546-B4EF-3B8536298D9B}" type="presOf" srcId="{D5630483-6809-45D0-8221-9656F5B7F55C}" destId="{98036FFE-26E1-4D88-9E02-2365D3A94F5E}" srcOrd="0" destOrd="0" presId="urn:microsoft.com/office/officeart/2018/2/layout/IconLabelList"/>
    <dgm:cxn modelId="{89ECFDDA-06B7-4CF0-B3C1-11A71D6E88BB}" srcId="{7F97D12A-8C84-48F6-8E55-03428DBDA101}" destId="{E4E0C4EC-A368-4BDC-9D8B-0E391C54BD5B}" srcOrd="1" destOrd="0" parTransId="{1B1CCE21-E66D-4164-B3A3-3D85B07AFB28}" sibTransId="{469A51CF-E331-45FE-8136-7E6835E560E8}"/>
    <dgm:cxn modelId="{9C9784F8-4FC4-4B9F-AB7D-3CB18B8B0AAB}" type="presOf" srcId="{7F97D12A-8C84-48F6-8E55-03428DBDA101}" destId="{AA5456A1-37C5-4B63-B4B9-9AE3DAAF0343}" srcOrd="0" destOrd="0" presId="urn:microsoft.com/office/officeart/2018/2/layout/IconLabelList"/>
    <dgm:cxn modelId="{6D384948-D4FD-4680-9B7F-BA1275CF105C}" type="presParOf" srcId="{AA5456A1-37C5-4B63-B4B9-9AE3DAAF0343}" destId="{12D4C5DE-8B4D-4190-8858-66ED4D9F969E}" srcOrd="0" destOrd="0" presId="urn:microsoft.com/office/officeart/2018/2/layout/IconLabelList"/>
    <dgm:cxn modelId="{629AA521-2D54-409A-B010-7190DD4568E2}" type="presParOf" srcId="{12D4C5DE-8B4D-4190-8858-66ED4D9F969E}" destId="{D25ADCDF-EBE7-426B-A8FF-20508FA7CB2A}" srcOrd="0" destOrd="0" presId="urn:microsoft.com/office/officeart/2018/2/layout/IconLabelList"/>
    <dgm:cxn modelId="{2B7C046F-47D6-4E45-8E1A-77AA3F3D3AF6}" type="presParOf" srcId="{12D4C5DE-8B4D-4190-8858-66ED4D9F969E}" destId="{D6A6374C-F41E-4989-A173-27DAED0D4E6A}" srcOrd="1" destOrd="0" presId="urn:microsoft.com/office/officeart/2018/2/layout/IconLabelList"/>
    <dgm:cxn modelId="{4C20B299-7CCD-468B-89CE-9E22AFF9E840}" type="presParOf" srcId="{12D4C5DE-8B4D-4190-8858-66ED4D9F969E}" destId="{98036FFE-26E1-4D88-9E02-2365D3A94F5E}" srcOrd="2" destOrd="0" presId="urn:microsoft.com/office/officeart/2018/2/layout/IconLabelList"/>
    <dgm:cxn modelId="{E8DDD8AD-A545-4D0B-A318-3BEC14D38B0E}" type="presParOf" srcId="{AA5456A1-37C5-4B63-B4B9-9AE3DAAF0343}" destId="{6F4BF656-B089-4937-8A14-1731B021FBAE}" srcOrd="1" destOrd="0" presId="urn:microsoft.com/office/officeart/2018/2/layout/IconLabelList"/>
    <dgm:cxn modelId="{CDBE1F4A-AC95-4B20-B857-E2F0DEF20DF8}" type="presParOf" srcId="{AA5456A1-37C5-4B63-B4B9-9AE3DAAF0343}" destId="{C9C33E2B-4C38-403C-872E-F7BBAD95287F}" srcOrd="2" destOrd="0" presId="urn:microsoft.com/office/officeart/2018/2/layout/IconLabelList"/>
    <dgm:cxn modelId="{45955E44-4899-4050-BECA-B2CB1B76AF12}" type="presParOf" srcId="{C9C33E2B-4C38-403C-872E-F7BBAD95287F}" destId="{7B90BB7D-895F-4612-9178-2C77911EC670}" srcOrd="0" destOrd="0" presId="urn:microsoft.com/office/officeart/2018/2/layout/IconLabelList"/>
    <dgm:cxn modelId="{B2BA8100-E55F-4DA9-8724-91AC070B053E}" type="presParOf" srcId="{C9C33E2B-4C38-403C-872E-F7BBAD95287F}" destId="{E271E383-E5E2-41E5-99CE-5DF1B3FE8866}" srcOrd="1" destOrd="0" presId="urn:microsoft.com/office/officeart/2018/2/layout/IconLabelList"/>
    <dgm:cxn modelId="{6F0A29AE-1419-492D-ACAD-7D3834605F85}" type="presParOf" srcId="{C9C33E2B-4C38-403C-872E-F7BBAD95287F}" destId="{61256B59-FEFB-4C5A-9A90-3EC5D34CD3EC}" srcOrd="2" destOrd="0" presId="urn:microsoft.com/office/officeart/2018/2/layout/IconLabelList"/>
    <dgm:cxn modelId="{043F588C-166D-494D-9D82-07691D842DE9}" type="presParOf" srcId="{AA5456A1-37C5-4B63-B4B9-9AE3DAAF0343}" destId="{7376781C-8F90-4104-9CF7-05B7947BA81B}" srcOrd="3" destOrd="0" presId="urn:microsoft.com/office/officeart/2018/2/layout/IconLabelList"/>
    <dgm:cxn modelId="{B6A05162-076E-47C4-A023-1001D2D1B833}" type="presParOf" srcId="{AA5456A1-37C5-4B63-B4B9-9AE3DAAF0343}" destId="{2389465D-2F5C-496E-9888-5DC2ED6722F1}" srcOrd="4" destOrd="0" presId="urn:microsoft.com/office/officeart/2018/2/layout/IconLabelList"/>
    <dgm:cxn modelId="{E5474183-B5F0-467A-B59F-35908D9A9501}" type="presParOf" srcId="{2389465D-2F5C-496E-9888-5DC2ED6722F1}" destId="{563422B3-61E2-45FF-BBB7-228E1D9538DA}" srcOrd="0" destOrd="0" presId="urn:microsoft.com/office/officeart/2018/2/layout/IconLabelList"/>
    <dgm:cxn modelId="{C0082DE2-1C75-4F82-9D7D-7CBD8F82F0E6}" type="presParOf" srcId="{2389465D-2F5C-496E-9888-5DC2ED6722F1}" destId="{79A8DD5F-C106-4241-A6AD-BAA5165ED88D}" srcOrd="1" destOrd="0" presId="urn:microsoft.com/office/officeart/2018/2/layout/IconLabelList"/>
    <dgm:cxn modelId="{DB5A3C77-C8AC-4C62-8315-7757F7169870}" type="presParOf" srcId="{2389465D-2F5C-496E-9888-5DC2ED6722F1}" destId="{29941D4B-CCCB-496E-BF58-42B3017D9DF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60709F-CCEC-46D3-9072-1C382ED46A7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EA9AAEF-9464-42FA-B0CE-A7EAC7C6002B}">
      <dgm:prSet/>
      <dgm:spPr/>
      <dgm:t>
        <a:bodyPr/>
        <a:lstStyle/>
        <a:p>
          <a:r>
            <a:rPr lang="en-US" b="1" dirty="0"/>
            <a:t>Train-Test Split:</a:t>
          </a:r>
          <a:r>
            <a:rPr lang="en-US" dirty="0"/>
            <a:t> We divided data into training and testing sets (e.g., 60/40 split). </a:t>
          </a:r>
        </a:p>
      </dgm:t>
    </dgm:pt>
    <dgm:pt modelId="{D67BDEA5-AB04-494F-B36D-028C72648E9B}" type="parTrans" cxnId="{2A3745D5-CA46-4022-BB87-0CD10834FF02}">
      <dgm:prSet/>
      <dgm:spPr/>
      <dgm:t>
        <a:bodyPr/>
        <a:lstStyle/>
        <a:p>
          <a:endParaRPr lang="en-US"/>
        </a:p>
      </dgm:t>
    </dgm:pt>
    <dgm:pt modelId="{2338E8BD-AC6E-4D0B-9854-B2290B5857CE}" type="sibTrans" cxnId="{2A3745D5-CA46-4022-BB87-0CD10834FF02}">
      <dgm:prSet/>
      <dgm:spPr/>
      <dgm:t>
        <a:bodyPr/>
        <a:lstStyle/>
        <a:p>
          <a:endParaRPr lang="en-US"/>
        </a:p>
      </dgm:t>
    </dgm:pt>
    <dgm:pt modelId="{65667621-F243-4237-8705-C58630F4FA58}">
      <dgm:prSet/>
      <dgm:spPr/>
      <dgm:t>
        <a:bodyPr/>
        <a:lstStyle/>
        <a:p>
          <a:r>
            <a:rPr lang="en-US" b="1"/>
            <a:t>RMSE (Root Mean Squared Error): </a:t>
          </a:r>
          <a:r>
            <a:rPr lang="en-US"/>
            <a:t>Our primary metric. </a:t>
          </a:r>
        </a:p>
      </dgm:t>
    </dgm:pt>
    <dgm:pt modelId="{82223FED-7996-43EC-BE49-3F925D520EEA}" type="parTrans" cxnId="{0F28517A-4762-4C87-89C7-6763A0066E95}">
      <dgm:prSet/>
      <dgm:spPr/>
      <dgm:t>
        <a:bodyPr/>
        <a:lstStyle/>
        <a:p>
          <a:endParaRPr lang="en-US"/>
        </a:p>
      </dgm:t>
    </dgm:pt>
    <dgm:pt modelId="{73817929-FD35-416C-8DB8-1B38A0FB4A71}" type="sibTrans" cxnId="{0F28517A-4762-4C87-89C7-6763A0066E95}">
      <dgm:prSet/>
      <dgm:spPr/>
      <dgm:t>
        <a:bodyPr/>
        <a:lstStyle/>
        <a:p>
          <a:endParaRPr lang="en-US"/>
        </a:p>
      </dgm:t>
    </dgm:pt>
    <dgm:pt modelId="{8D4BDCEB-3C6B-4FDE-9897-B6034F96CF81}" type="pres">
      <dgm:prSet presAssocID="{CF60709F-CCEC-46D3-9072-1C382ED46A7C}" presName="root" presStyleCnt="0">
        <dgm:presLayoutVars>
          <dgm:dir/>
          <dgm:resizeHandles val="exact"/>
        </dgm:presLayoutVars>
      </dgm:prSet>
      <dgm:spPr/>
    </dgm:pt>
    <dgm:pt modelId="{8B849389-13FD-4754-A43C-7D3300A97FCC}" type="pres">
      <dgm:prSet presAssocID="{BEA9AAEF-9464-42FA-B0CE-A7EAC7C6002B}" presName="compNode" presStyleCnt="0"/>
      <dgm:spPr/>
    </dgm:pt>
    <dgm:pt modelId="{68851FB2-5907-4BF4-BFF4-44B33F05519D}" type="pres">
      <dgm:prSet presAssocID="{BEA9AAEF-9464-42FA-B0CE-A7EAC7C6002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CEC290D5-6C7F-4AB9-B77D-492DCCFE9DED}" type="pres">
      <dgm:prSet presAssocID="{BEA9AAEF-9464-42FA-B0CE-A7EAC7C6002B}" presName="spaceRect" presStyleCnt="0"/>
      <dgm:spPr/>
    </dgm:pt>
    <dgm:pt modelId="{192B6D20-ABDC-4299-A948-D22583156BF4}" type="pres">
      <dgm:prSet presAssocID="{BEA9AAEF-9464-42FA-B0CE-A7EAC7C6002B}" presName="textRect" presStyleLbl="revTx" presStyleIdx="0" presStyleCnt="2">
        <dgm:presLayoutVars>
          <dgm:chMax val="1"/>
          <dgm:chPref val="1"/>
        </dgm:presLayoutVars>
      </dgm:prSet>
      <dgm:spPr/>
    </dgm:pt>
    <dgm:pt modelId="{FA833C91-14C9-4B17-A2A6-AA3D75E27A6A}" type="pres">
      <dgm:prSet presAssocID="{2338E8BD-AC6E-4D0B-9854-B2290B5857CE}" presName="sibTrans" presStyleCnt="0"/>
      <dgm:spPr/>
    </dgm:pt>
    <dgm:pt modelId="{17385E4D-E6B3-40F6-814E-171DDAEECED8}" type="pres">
      <dgm:prSet presAssocID="{65667621-F243-4237-8705-C58630F4FA58}" presName="compNode" presStyleCnt="0"/>
      <dgm:spPr/>
    </dgm:pt>
    <dgm:pt modelId="{3C12C63F-8FA4-41BA-B502-FA31BD4DD6E3}" type="pres">
      <dgm:prSet presAssocID="{65667621-F243-4237-8705-C58630F4FA5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 graph with solid fill"/>
        </a:ext>
      </dgm:extLst>
    </dgm:pt>
    <dgm:pt modelId="{C4E6FE38-9A2A-485F-980A-DBAE811F3CCB}" type="pres">
      <dgm:prSet presAssocID="{65667621-F243-4237-8705-C58630F4FA58}" presName="spaceRect" presStyleCnt="0"/>
      <dgm:spPr/>
    </dgm:pt>
    <dgm:pt modelId="{B7C11FAF-01C2-4663-BD8F-FEE19C4DBD8B}" type="pres">
      <dgm:prSet presAssocID="{65667621-F243-4237-8705-C58630F4FA5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F28517A-4762-4C87-89C7-6763A0066E95}" srcId="{CF60709F-CCEC-46D3-9072-1C382ED46A7C}" destId="{65667621-F243-4237-8705-C58630F4FA58}" srcOrd="1" destOrd="0" parTransId="{82223FED-7996-43EC-BE49-3F925D520EEA}" sibTransId="{73817929-FD35-416C-8DB8-1B38A0FB4A71}"/>
    <dgm:cxn modelId="{436A6F7E-A456-498B-8C3F-4B9211489A83}" type="presOf" srcId="{CF60709F-CCEC-46D3-9072-1C382ED46A7C}" destId="{8D4BDCEB-3C6B-4FDE-9897-B6034F96CF81}" srcOrd="0" destOrd="0" presId="urn:microsoft.com/office/officeart/2018/2/layout/IconLabelList"/>
    <dgm:cxn modelId="{1D6D6E95-3EEC-4EA8-ACE9-01ABA08C8173}" type="presOf" srcId="{BEA9AAEF-9464-42FA-B0CE-A7EAC7C6002B}" destId="{192B6D20-ABDC-4299-A948-D22583156BF4}" srcOrd="0" destOrd="0" presId="urn:microsoft.com/office/officeart/2018/2/layout/IconLabelList"/>
    <dgm:cxn modelId="{1BFD77A2-E7E7-4D06-9D64-63CF8C4DE4C3}" type="presOf" srcId="{65667621-F243-4237-8705-C58630F4FA58}" destId="{B7C11FAF-01C2-4663-BD8F-FEE19C4DBD8B}" srcOrd="0" destOrd="0" presId="urn:microsoft.com/office/officeart/2018/2/layout/IconLabelList"/>
    <dgm:cxn modelId="{2A3745D5-CA46-4022-BB87-0CD10834FF02}" srcId="{CF60709F-CCEC-46D3-9072-1C382ED46A7C}" destId="{BEA9AAEF-9464-42FA-B0CE-A7EAC7C6002B}" srcOrd="0" destOrd="0" parTransId="{D67BDEA5-AB04-494F-B36D-028C72648E9B}" sibTransId="{2338E8BD-AC6E-4D0B-9854-B2290B5857CE}"/>
    <dgm:cxn modelId="{8B9F9617-96E2-40BF-9251-46691D73C5D2}" type="presParOf" srcId="{8D4BDCEB-3C6B-4FDE-9897-B6034F96CF81}" destId="{8B849389-13FD-4754-A43C-7D3300A97FCC}" srcOrd="0" destOrd="0" presId="urn:microsoft.com/office/officeart/2018/2/layout/IconLabelList"/>
    <dgm:cxn modelId="{06902E1B-B29F-41FB-BF81-0C35C0335306}" type="presParOf" srcId="{8B849389-13FD-4754-A43C-7D3300A97FCC}" destId="{68851FB2-5907-4BF4-BFF4-44B33F05519D}" srcOrd="0" destOrd="0" presId="urn:microsoft.com/office/officeart/2018/2/layout/IconLabelList"/>
    <dgm:cxn modelId="{C18D3E1D-EB68-4776-834F-8041C7AAB2F7}" type="presParOf" srcId="{8B849389-13FD-4754-A43C-7D3300A97FCC}" destId="{CEC290D5-6C7F-4AB9-B77D-492DCCFE9DED}" srcOrd="1" destOrd="0" presId="urn:microsoft.com/office/officeart/2018/2/layout/IconLabelList"/>
    <dgm:cxn modelId="{9C2A65F0-31BD-4105-B7E5-80FEA4777984}" type="presParOf" srcId="{8B849389-13FD-4754-A43C-7D3300A97FCC}" destId="{192B6D20-ABDC-4299-A948-D22583156BF4}" srcOrd="2" destOrd="0" presId="urn:microsoft.com/office/officeart/2018/2/layout/IconLabelList"/>
    <dgm:cxn modelId="{3FBD9DE8-187A-4D42-A7DA-8CC4C1B3D725}" type="presParOf" srcId="{8D4BDCEB-3C6B-4FDE-9897-B6034F96CF81}" destId="{FA833C91-14C9-4B17-A2A6-AA3D75E27A6A}" srcOrd="1" destOrd="0" presId="urn:microsoft.com/office/officeart/2018/2/layout/IconLabelList"/>
    <dgm:cxn modelId="{CAE4ADD7-4907-4A45-9CE8-C6ED83D178A8}" type="presParOf" srcId="{8D4BDCEB-3C6B-4FDE-9897-B6034F96CF81}" destId="{17385E4D-E6B3-40F6-814E-171DDAEECED8}" srcOrd="2" destOrd="0" presId="urn:microsoft.com/office/officeart/2018/2/layout/IconLabelList"/>
    <dgm:cxn modelId="{D78DCC56-8DA8-4D3C-8B56-6C19BBFDFA6B}" type="presParOf" srcId="{17385E4D-E6B3-40F6-814E-171DDAEECED8}" destId="{3C12C63F-8FA4-41BA-B502-FA31BD4DD6E3}" srcOrd="0" destOrd="0" presId="urn:microsoft.com/office/officeart/2018/2/layout/IconLabelList"/>
    <dgm:cxn modelId="{C1AE0E13-068D-42E2-A924-4BD13794485D}" type="presParOf" srcId="{17385E4D-E6B3-40F6-814E-171DDAEECED8}" destId="{C4E6FE38-9A2A-485F-980A-DBAE811F3CCB}" srcOrd="1" destOrd="0" presId="urn:microsoft.com/office/officeart/2018/2/layout/IconLabelList"/>
    <dgm:cxn modelId="{64F47587-B273-480D-939C-00B66DC50D12}" type="presParOf" srcId="{17385E4D-E6B3-40F6-814E-171DDAEECED8}" destId="{B7C11FAF-01C2-4663-BD8F-FEE19C4DBD8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B4AAAD6-8EC1-49D4-9B73-6C6DE0874E2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70E6473-9EC5-4CF9-BAC0-2D0CD71E1076}">
      <dgm:prSet/>
      <dgm:spPr/>
      <dgm:t>
        <a:bodyPr/>
        <a:lstStyle/>
        <a:p>
          <a:r>
            <a:rPr lang="en-US"/>
            <a:t>Hyperperameters changed:</a:t>
          </a:r>
        </a:p>
      </dgm:t>
    </dgm:pt>
    <dgm:pt modelId="{F58ABA0D-E5A0-4090-8BB8-1C39D87184C4}" type="parTrans" cxnId="{7C103EA2-EE9E-4F65-BEEB-77EC3CA4200B}">
      <dgm:prSet/>
      <dgm:spPr/>
      <dgm:t>
        <a:bodyPr/>
        <a:lstStyle/>
        <a:p>
          <a:endParaRPr lang="en-US"/>
        </a:p>
      </dgm:t>
    </dgm:pt>
    <dgm:pt modelId="{86B9420C-7781-4042-92B0-3380A43966C6}" type="sibTrans" cxnId="{7C103EA2-EE9E-4F65-BEEB-77EC3CA4200B}">
      <dgm:prSet/>
      <dgm:spPr/>
      <dgm:t>
        <a:bodyPr/>
        <a:lstStyle/>
        <a:p>
          <a:endParaRPr lang="en-US"/>
        </a:p>
      </dgm:t>
    </dgm:pt>
    <dgm:pt modelId="{17B85CDD-05B8-454F-9A60-08294A1CA169}">
      <dgm:prSet/>
      <dgm:spPr/>
      <dgm:t>
        <a:bodyPr/>
        <a:lstStyle/>
        <a:p>
          <a:r>
            <a:rPr lang="en-US"/>
            <a:t>Number of K in KNN Regression</a:t>
          </a:r>
        </a:p>
      </dgm:t>
    </dgm:pt>
    <dgm:pt modelId="{377392EB-6651-42B4-818B-0A44B99255E8}" type="parTrans" cxnId="{D816D1AA-2C3E-46FA-948E-D8E2E28E5166}">
      <dgm:prSet/>
      <dgm:spPr/>
      <dgm:t>
        <a:bodyPr/>
        <a:lstStyle/>
        <a:p>
          <a:endParaRPr lang="en-US"/>
        </a:p>
      </dgm:t>
    </dgm:pt>
    <dgm:pt modelId="{FF2EAFC8-6165-46B5-91B7-E8574D13C75C}" type="sibTrans" cxnId="{D816D1AA-2C3E-46FA-948E-D8E2E28E5166}">
      <dgm:prSet/>
      <dgm:spPr/>
      <dgm:t>
        <a:bodyPr/>
        <a:lstStyle/>
        <a:p>
          <a:endParaRPr lang="en-US"/>
        </a:p>
      </dgm:t>
    </dgm:pt>
    <dgm:pt modelId="{8CE16149-4B61-4FAF-A3E4-A4A60417A491}">
      <dgm:prSet/>
      <dgm:spPr/>
      <dgm:t>
        <a:bodyPr/>
        <a:lstStyle/>
        <a:p>
          <a:r>
            <a:rPr lang="en-US"/>
            <a:t>Maximum Depth of Decision Tree</a:t>
          </a:r>
        </a:p>
      </dgm:t>
    </dgm:pt>
    <dgm:pt modelId="{599D96A0-08B2-4842-AD1C-5F0CA664CC9E}" type="parTrans" cxnId="{6F9ECD8D-D2FC-495C-B268-24E2D9E1F523}">
      <dgm:prSet/>
      <dgm:spPr/>
      <dgm:t>
        <a:bodyPr/>
        <a:lstStyle/>
        <a:p>
          <a:endParaRPr lang="en-US"/>
        </a:p>
      </dgm:t>
    </dgm:pt>
    <dgm:pt modelId="{B5F81594-21F9-4BF9-A38E-B3FB5FDE29A7}" type="sibTrans" cxnId="{6F9ECD8D-D2FC-495C-B268-24E2D9E1F523}">
      <dgm:prSet/>
      <dgm:spPr/>
      <dgm:t>
        <a:bodyPr/>
        <a:lstStyle/>
        <a:p>
          <a:endParaRPr lang="en-US"/>
        </a:p>
      </dgm:t>
    </dgm:pt>
    <dgm:pt modelId="{1882A560-6E25-42F7-856F-608F6AF29D27}" type="pres">
      <dgm:prSet presAssocID="{7B4AAAD6-8EC1-49D4-9B73-6C6DE0874E23}" presName="linear" presStyleCnt="0">
        <dgm:presLayoutVars>
          <dgm:dir/>
          <dgm:animLvl val="lvl"/>
          <dgm:resizeHandles val="exact"/>
        </dgm:presLayoutVars>
      </dgm:prSet>
      <dgm:spPr/>
    </dgm:pt>
    <dgm:pt modelId="{461E82BA-99CD-4B43-9F1D-541436DD08B4}" type="pres">
      <dgm:prSet presAssocID="{170E6473-9EC5-4CF9-BAC0-2D0CD71E1076}" presName="parentLin" presStyleCnt="0"/>
      <dgm:spPr/>
    </dgm:pt>
    <dgm:pt modelId="{F54FD275-814D-4544-AD46-45984F6422D7}" type="pres">
      <dgm:prSet presAssocID="{170E6473-9EC5-4CF9-BAC0-2D0CD71E1076}" presName="parentLeftMargin" presStyleLbl="node1" presStyleIdx="0" presStyleCnt="1"/>
      <dgm:spPr/>
    </dgm:pt>
    <dgm:pt modelId="{2EEA4680-94E8-4C24-9CC1-70B5F6CF0830}" type="pres">
      <dgm:prSet presAssocID="{170E6473-9EC5-4CF9-BAC0-2D0CD71E107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F0A1CA4-60CB-4DCC-8D16-C9D0F45C05DD}" type="pres">
      <dgm:prSet presAssocID="{170E6473-9EC5-4CF9-BAC0-2D0CD71E1076}" presName="negativeSpace" presStyleCnt="0"/>
      <dgm:spPr/>
    </dgm:pt>
    <dgm:pt modelId="{244796A9-B207-4691-94EF-3A25909DA24C}" type="pres">
      <dgm:prSet presAssocID="{170E6473-9EC5-4CF9-BAC0-2D0CD71E107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6890D15-1F0F-4CDF-856D-0B89A0CD263D}" type="presOf" srcId="{170E6473-9EC5-4CF9-BAC0-2D0CD71E1076}" destId="{2EEA4680-94E8-4C24-9CC1-70B5F6CF0830}" srcOrd="1" destOrd="0" presId="urn:microsoft.com/office/officeart/2005/8/layout/list1"/>
    <dgm:cxn modelId="{22B7DC36-387B-4035-86F3-AF8E14DBA326}" type="presOf" srcId="{17B85CDD-05B8-454F-9A60-08294A1CA169}" destId="{244796A9-B207-4691-94EF-3A25909DA24C}" srcOrd="0" destOrd="0" presId="urn:microsoft.com/office/officeart/2005/8/layout/list1"/>
    <dgm:cxn modelId="{9A069E88-5934-4B81-9824-DD91D55F7680}" type="presOf" srcId="{8CE16149-4B61-4FAF-A3E4-A4A60417A491}" destId="{244796A9-B207-4691-94EF-3A25909DA24C}" srcOrd="0" destOrd="1" presId="urn:microsoft.com/office/officeart/2005/8/layout/list1"/>
    <dgm:cxn modelId="{BF66EE88-ED4F-402D-8948-DBB4FE9E5F03}" type="presOf" srcId="{7B4AAAD6-8EC1-49D4-9B73-6C6DE0874E23}" destId="{1882A560-6E25-42F7-856F-608F6AF29D27}" srcOrd="0" destOrd="0" presId="urn:microsoft.com/office/officeart/2005/8/layout/list1"/>
    <dgm:cxn modelId="{6F9ECD8D-D2FC-495C-B268-24E2D9E1F523}" srcId="{170E6473-9EC5-4CF9-BAC0-2D0CD71E1076}" destId="{8CE16149-4B61-4FAF-A3E4-A4A60417A491}" srcOrd="1" destOrd="0" parTransId="{599D96A0-08B2-4842-AD1C-5F0CA664CC9E}" sibTransId="{B5F81594-21F9-4BF9-A38E-B3FB5FDE29A7}"/>
    <dgm:cxn modelId="{7C103EA2-EE9E-4F65-BEEB-77EC3CA4200B}" srcId="{7B4AAAD6-8EC1-49D4-9B73-6C6DE0874E23}" destId="{170E6473-9EC5-4CF9-BAC0-2D0CD71E1076}" srcOrd="0" destOrd="0" parTransId="{F58ABA0D-E5A0-4090-8BB8-1C39D87184C4}" sibTransId="{86B9420C-7781-4042-92B0-3380A43966C6}"/>
    <dgm:cxn modelId="{D816D1AA-2C3E-46FA-948E-D8E2E28E5166}" srcId="{170E6473-9EC5-4CF9-BAC0-2D0CD71E1076}" destId="{17B85CDD-05B8-454F-9A60-08294A1CA169}" srcOrd="0" destOrd="0" parTransId="{377392EB-6651-42B4-818B-0A44B99255E8}" sibTransId="{FF2EAFC8-6165-46B5-91B7-E8574D13C75C}"/>
    <dgm:cxn modelId="{B84CE9B9-74A0-4958-843E-ACAA298AE09D}" type="presOf" srcId="{170E6473-9EC5-4CF9-BAC0-2D0CD71E1076}" destId="{F54FD275-814D-4544-AD46-45984F6422D7}" srcOrd="0" destOrd="0" presId="urn:microsoft.com/office/officeart/2005/8/layout/list1"/>
    <dgm:cxn modelId="{C127FE40-D14D-4188-A834-6D7C57D859ED}" type="presParOf" srcId="{1882A560-6E25-42F7-856F-608F6AF29D27}" destId="{461E82BA-99CD-4B43-9F1D-541436DD08B4}" srcOrd="0" destOrd="0" presId="urn:microsoft.com/office/officeart/2005/8/layout/list1"/>
    <dgm:cxn modelId="{9CB31491-1006-467D-91A3-CA743A35CD48}" type="presParOf" srcId="{461E82BA-99CD-4B43-9F1D-541436DD08B4}" destId="{F54FD275-814D-4544-AD46-45984F6422D7}" srcOrd="0" destOrd="0" presId="urn:microsoft.com/office/officeart/2005/8/layout/list1"/>
    <dgm:cxn modelId="{EB3FE60D-EC08-4491-8A5B-12D0D5F962D6}" type="presParOf" srcId="{461E82BA-99CD-4B43-9F1D-541436DD08B4}" destId="{2EEA4680-94E8-4C24-9CC1-70B5F6CF0830}" srcOrd="1" destOrd="0" presId="urn:microsoft.com/office/officeart/2005/8/layout/list1"/>
    <dgm:cxn modelId="{81E00B75-3E33-4896-B783-D1A25F8A3B1D}" type="presParOf" srcId="{1882A560-6E25-42F7-856F-608F6AF29D27}" destId="{4F0A1CA4-60CB-4DCC-8D16-C9D0F45C05DD}" srcOrd="1" destOrd="0" presId="urn:microsoft.com/office/officeart/2005/8/layout/list1"/>
    <dgm:cxn modelId="{DA7F6538-DEDD-498B-AEAA-B6750C4DB34E}" type="presParOf" srcId="{1882A560-6E25-42F7-856F-608F6AF29D27}" destId="{244796A9-B207-4691-94EF-3A25909DA2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4E5C54-DE7E-44C4-B35A-5C450FAA573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1FC6E24-8B4F-4F1C-8F53-49C58F963A92}">
      <dgm:prSet/>
      <dgm:spPr/>
      <dgm:t>
        <a:bodyPr/>
        <a:lstStyle/>
        <a:p>
          <a:r>
            <a:rPr lang="en-US"/>
            <a:t>Saved Model By Pickle Library</a:t>
          </a:r>
        </a:p>
      </dgm:t>
    </dgm:pt>
    <dgm:pt modelId="{BC40AD1B-561B-408B-8306-3A19B179D894}" type="parTrans" cxnId="{30E70AE2-D5DB-40C8-9FF8-77070959E0EF}">
      <dgm:prSet/>
      <dgm:spPr/>
      <dgm:t>
        <a:bodyPr/>
        <a:lstStyle/>
        <a:p>
          <a:endParaRPr lang="en-US"/>
        </a:p>
      </dgm:t>
    </dgm:pt>
    <dgm:pt modelId="{E12C24B4-9DDA-4477-AD54-9EF5F1827F7B}" type="sibTrans" cxnId="{30E70AE2-D5DB-40C8-9FF8-77070959E0EF}">
      <dgm:prSet/>
      <dgm:spPr/>
      <dgm:t>
        <a:bodyPr/>
        <a:lstStyle/>
        <a:p>
          <a:endParaRPr lang="en-US"/>
        </a:p>
      </dgm:t>
    </dgm:pt>
    <dgm:pt modelId="{726A06CD-BF04-490C-BDC1-FCF95B6C9AE2}">
      <dgm:prSet/>
      <dgm:spPr/>
      <dgm:t>
        <a:bodyPr/>
        <a:lstStyle/>
        <a:p>
          <a:r>
            <a:rPr lang="en-US"/>
            <a:t>Integrated with Cricket Match Simulator</a:t>
          </a:r>
        </a:p>
      </dgm:t>
    </dgm:pt>
    <dgm:pt modelId="{DEA092E2-4C15-4D67-BF61-16862AF10363}" type="parTrans" cxnId="{9BEE16AA-2C66-4932-ABDA-09560FC69F35}">
      <dgm:prSet/>
      <dgm:spPr/>
      <dgm:t>
        <a:bodyPr/>
        <a:lstStyle/>
        <a:p>
          <a:endParaRPr lang="en-US"/>
        </a:p>
      </dgm:t>
    </dgm:pt>
    <dgm:pt modelId="{76B3C4CB-CBAB-4E64-830D-3890E92A1572}" type="sibTrans" cxnId="{9BEE16AA-2C66-4932-ABDA-09560FC69F35}">
      <dgm:prSet/>
      <dgm:spPr/>
      <dgm:t>
        <a:bodyPr/>
        <a:lstStyle/>
        <a:p>
          <a:endParaRPr lang="en-US"/>
        </a:p>
      </dgm:t>
    </dgm:pt>
    <dgm:pt modelId="{6FD25131-E07C-44E2-841A-411980353BEF}" type="pres">
      <dgm:prSet presAssocID="{E24E5C54-DE7E-44C4-B35A-5C450FAA573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D084E96-1A3D-4612-A8D1-5FFC866FDA42}" type="pres">
      <dgm:prSet presAssocID="{F1FC6E24-8B4F-4F1C-8F53-49C58F963A92}" presName="hierRoot1" presStyleCnt="0"/>
      <dgm:spPr/>
    </dgm:pt>
    <dgm:pt modelId="{4C2FF46C-3F4C-4EE8-897B-1241FFA5B412}" type="pres">
      <dgm:prSet presAssocID="{F1FC6E24-8B4F-4F1C-8F53-49C58F963A92}" presName="composite" presStyleCnt="0"/>
      <dgm:spPr/>
    </dgm:pt>
    <dgm:pt modelId="{CD342666-65D6-4F00-94DE-5C59582CA0CD}" type="pres">
      <dgm:prSet presAssocID="{F1FC6E24-8B4F-4F1C-8F53-49C58F963A92}" presName="background" presStyleLbl="node0" presStyleIdx="0" presStyleCnt="2"/>
      <dgm:spPr/>
    </dgm:pt>
    <dgm:pt modelId="{FD08D825-0ED1-49B8-80A6-CD82F9E0ECE7}" type="pres">
      <dgm:prSet presAssocID="{F1FC6E24-8B4F-4F1C-8F53-49C58F963A92}" presName="text" presStyleLbl="fgAcc0" presStyleIdx="0" presStyleCnt="2">
        <dgm:presLayoutVars>
          <dgm:chPref val="3"/>
        </dgm:presLayoutVars>
      </dgm:prSet>
      <dgm:spPr/>
    </dgm:pt>
    <dgm:pt modelId="{23FDFF9C-5BD4-4CE7-96F4-0F3B2993174B}" type="pres">
      <dgm:prSet presAssocID="{F1FC6E24-8B4F-4F1C-8F53-49C58F963A92}" presName="hierChild2" presStyleCnt="0"/>
      <dgm:spPr/>
    </dgm:pt>
    <dgm:pt modelId="{A0EA0A1F-EE3A-4EB5-9ED1-168D2AA91A25}" type="pres">
      <dgm:prSet presAssocID="{726A06CD-BF04-490C-BDC1-FCF95B6C9AE2}" presName="hierRoot1" presStyleCnt="0"/>
      <dgm:spPr/>
    </dgm:pt>
    <dgm:pt modelId="{13812F51-8780-4677-AFE0-A3B909F7E79A}" type="pres">
      <dgm:prSet presAssocID="{726A06CD-BF04-490C-BDC1-FCF95B6C9AE2}" presName="composite" presStyleCnt="0"/>
      <dgm:spPr/>
    </dgm:pt>
    <dgm:pt modelId="{8EF80327-C8DA-4FBD-8235-41CCB37A2110}" type="pres">
      <dgm:prSet presAssocID="{726A06CD-BF04-490C-BDC1-FCF95B6C9AE2}" presName="background" presStyleLbl="node0" presStyleIdx="1" presStyleCnt="2"/>
      <dgm:spPr/>
    </dgm:pt>
    <dgm:pt modelId="{11D6126A-2647-47AA-8E6E-52A90ABB8A68}" type="pres">
      <dgm:prSet presAssocID="{726A06CD-BF04-490C-BDC1-FCF95B6C9AE2}" presName="text" presStyleLbl="fgAcc0" presStyleIdx="1" presStyleCnt="2">
        <dgm:presLayoutVars>
          <dgm:chPref val="3"/>
        </dgm:presLayoutVars>
      </dgm:prSet>
      <dgm:spPr/>
    </dgm:pt>
    <dgm:pt modelId="{C08D615A-1E9E-435D-94CA-D87AAD0FFD3E}" type="pres">
      <dgm:prSet presAssocID="{726A06CD-BF04-490C-BDC1-FCF95B6C9AE2}" presName="hierChild2" presStyleCnt="0"/>
      <dgm:spPr/>
    </dgm:pt>
  </dgm:ptLst>
  <dgm:cxnLst>
    <dgm:cxn modelId="{B5E8D760-AD09-48A1-98E9-933E68A9F7F3}" type="presOf" srcId="{E24E5C54-DE7E-44C4-B35A-5C450FAA573A}" destId="{6FD25131-E07C-44E2-841A-411980353BEF}" srcOrd="0" destOrd="0" presId="urn:microsoft.com/office/officeart/2005/8/layout/hierarchy1"/>
    <dgm:cxn modelId="{241B3241-BF6F-4EC6-AF15-59B1FBFE74C8}" type="presOf" srcId="{726A06CD-BF04-490C-BDC1-FCF95B6C9AE2}" destId="{11D6126A-2647-47AA-8E6E-52A90ABB8A68}" srcOrd="0" destOrd="0" presId="urn:microsoft.com/office/officeart/2005/8/layout/hierarchy1"/>
    <dgm:cxn modelId="{9BEE16AA-2C66-4932-ABDA-09560FC69F35}" srcId="{E24E5C54-DE7E-44C4-B35A-5C450FAA573A}" destId="{726A06CD-BF04-490C-BDC1-FCF95B6C9AE2}" srcOrd="1" destOrd="0" parTransId="{DEA092E2-4C15-4D67-BF61-16862AF10363}" sibTransId="{76B3C4CB-CBAB-4E64-830D-3890E92A1572}"/>
    <dgm:cxn modelId="{25A2A5B2-0782-4684-9166-F73F25983BF5}" type="presOf" srcId="{F1FC6E24-8B4F-4F1C-8F53-49C58F963A92}" destId="{FD08D825-0ED1-49B8-80A6-CD82F9E0ECE7}" srcOrd="0" destOrd="0" presId="urn:microsoft.com/office/officeart/2005/8/layout/hierarchy1"/>
    <dgm:cxn modelId="{30E70AE2-D5DB-40C8-9FF8-77070959E0EF}" srcId="{E24E5C54-DE7E-44C4-B35A-5C450FAA573A}" destId="{F1FC6E24-8B4F-4F1C-8F53-49C58F963A92}" srcOrd="0" destOrd="0" parTransId="{BC40AD1B-561B-408B-8306-3A19B179D894}" sibTransId="{E12C24B4-9DDA-4477-AD54-9EF5F1827F7B}"/>
    <dgm:cxn modelId="{D4CEA200-4B0A-4D15-8912-E3E2C278480A}" type="presParOf" srcId="{6FD25131-E07C-44E2-841A-411980353BEF}" destId="{FD084E96-1A3D-4612-A8D1-5FFC866FDA42}" srcOrd="0" destOrd="0" presId="urn:microsoft.com/office/officeart/2005/8/layout/hierarchy1"/>
    <dgm:cxn modelId="{4462E918-0C96-48BB-85E3-8154783EFD8D}" type="presParOf" srcId="{FD084E96-1A3D-4612-A8D1-5FFC866FDA42}" destId="{4C2FF46C-3F4C-4EE8-897B-1241FFA5B412}" srcOrd="0" destOrd="0" presId="urn:microsoft.com/office/officeart/2005/8/layout/hierarchy1"/>
    <dgm:cxn modelId="{2F6CED57-B922-48E2-92CE-2A2F5A143268}" type="presParOf" srcId="{4C2FF46C-3F4C-4EE8-897B-1241FFA5B412}" destId="{CD342666-65D6-4F00-94DE-5C59582CA0CD}" srcOrd="0" destOrd="0" presId="urn:microsoft.com/office/officeart/2005/8/layout/hierarchy1"/>
    <dgm:cxn modelId="{E551413C-7E61-4C42-B39A-BE07271EF4D3}" type="presParOf" srcId="{4C2FF46C-3F4C-4EE8-897B-1241FFA5B412}" destId="{FD08D825-0ED1-49B8-80A6-CD82F9E0ECE7}" srcOrd="1" destOrd="0" presId="urn:microsoft.com/office/officeart/2005/8/layout/hierarchy1"/>
    <dgm:cxn modelId="{B52EA8F4-B49B-4D43-ABE7-5DC222EC5469}" type="presParOf" srcId="{FD084E96-1A3D-4612-A8D1-5FFC866FDA42}" destId="{23FDFF9C-5BD4-4CE7-96F4-0F3B2993174B}" srcOrd="1" destOrd="0" presId="urn:microsoft.com/office/officeart/2005/8/layout/hierarchy1"/>
    <dgm:cxn modelId="{CF2C6E0A-2C6E-4B1E-B40D-7CE39AD5919C}" type="presParOf" srcId="{6FD25131-E07C-44E2-841A-411980353BEF}" destId="{A0EA0A1F-EE3A-4EB5-9ED1-168D2AA91A25}" srcOrd="1" destOrd="0" presId="urn:microsoft.com/office/officeart/2005/8/layout/hierarchy1"/>
    <dgm:cxn modelId="{6E21CA51-A19E-4277-ABDA-F67B100D83CC}" type="presParOf" srcId="{A0EA0A1F-EE3A-4EB5-9ED1-168D2AA91A25}" destId="{13812F51-8780-4677-AFE0-A3B909F7E79A}" srcOrd="0" destOrd="0" presId="urn:microsoft.com/office/officeart/2005/8/layout/hierarchy1"/>
    <dgm:cxn modelId="{58225BF6-2756-4793-A20F-309F678FEC50}" type="presParOf" srcId="{13812F51-8780-4677-AFE0-A3B909F7E79A}" destId="{8EF80327-C8DA-4FBD-8235-41CCB37A2110}" srcOrd="0" destOrd="0" presId="urn:microsoft.com/office/officeart/2005/8/layout/hierarchy1"/>
    <dgm:cxn modelId="{1495C180-6276-4173-A1C4-0C78885A4C01}" type="presParOf" srcId="{13812F51-8780-4677-AFE0-A3B909F7E79A}" destId="{11D6126A-2647-47AA-8E6E-52A90ABB8A68}" srcOrd="1" destOrd="0" presId="urn:microsoft.com/office/officeart/2005/8/layout/hierarchy1"/>
    <dgm:cxn modelId="{791A637F-4C80-41E1-A4B7-C097FF9E3477}" type="presParOf" srcId="{A0EA0A1F-EE3A-4EB5-9ED1-168D2AA91A25}" destId="{C08D615A-1E9E-435D-94CA-D87AAD0FFD3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A552A0C-C9A2-4F33-ABFB-A622C9FB1A8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D708B5B-8AD4-4AE0-B28F-16200E5D045B}">
      <dgm:prSet/>
      <dgm:spPr/>
      <dgm:t>
        <a:bodyPr/>
        <a:lstStyle/>
        <a:p>
          <a:r>
            <a:rPr lang="en-US"/>
            <a:t>Promising Performance: Our models achieved a Root Mean Squared Error (RMSE) below 30, indicating a good ability to predict cricket scores within a reasonable range. </a:t>
          </a:r>
        </a:p>
      </dgm:t>
    </dgm:pt>
    <dgm:pt modelId="{B0657219-2DE1-45B1-BA90-64BD62687733}" type="parTrans" cxnId="{5620AB32-83D2-4E39-9F35-6EDD5E2B4ADA}">
      <dgm:prSet/>
      <dgm:spPr/>
      <dgm:t>
        <a:bodyPr/>
        <a:lstStyle/>
        <a:p>
          <a:endParaRPr lang="en-US"/>
        </a:p>
      </dgm:t>
    </dgm:pt>
    <dgm:pt modelId="{5732DDBB-2131-4D22-A228-C24F825E1A0D}" type="sibTrans" cxnId="{5620AB32-83D2-4E39-9F35-6EDD5E2B4ADA}">
      <dgm:prSet/>
      <dgm:spPr/>
      <dgm:t>
        <a:bodyPr/>
        <a:lstStyle/>
        <a:p>
          <a:endParaRPr lang="en-US"/>
        </a:p>
      </dgm:t>
    </dgm:pt>
    <dgm:pt modelId="{D44252A8-89AD-4351-8C62-421043EED2A3}">
      <dgm:prSet/>
      <dgm:spPr/>
      <dgm:t>
        <a:bodyPr/>
        <a:lstStyle/>
        <a:p>
          <a:r>
            <a:rPr lang="en-US"/>
            <a:t>Actionable Insights: Integrating the model into the simulator allows for exciting possibilities</a:t>
          </a:r>
        </a:p>
      </dgm:t>
    </dgm:pt>
    <dgm:pt modelId="{CC03610D-BFD7-44DA-B8DD-C0EC798AFBE4}" type="parTrans" cxnId="{60366E1E-AE86-422D-9AAD-F713A001D24E}">
      <dgm:prSet/>
      <dgm:spPr/>
      <dgm:t>
        <a:bodyPr/>
        <a:lstStyle/>
        <a:p>
          <a:endParaRPr lang="en-US"/>
        </a:p>
      </dgm:t>
    </dgm:pt>
    <dgm:pt modelId="{8D8C43FC-5ABD-4B29-9E4A-A4008A85FD32}" type="sibTrans" cxnId="{60366E1E-AE86-422D-9AAD-F713A001D24E}">
      <dgm:prSet/>
      <dgm:spPr/>
      <dgm:t>
        <a:bodyPr/>
        <a:lstStyle/>
        <a:p>
          <a:endParaRPr lang="en-US"/>
        </a:p>
      </dgm:t>
    </dgm:pt>
    <dgm:pt modelId="{89EB9EF3-BF01-4F79-B9AE-9D30574154F1}" type="pres">
      <dgm:prSet presAssocID="{9A552A0C-C9A2-4F33-ABFB-A622C9FB1A8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4F48D51-46A5-4997-92CA-F66055F4E569}" type="pres">
      <dgm:prSet presAssocID="{FD708B5B-8AD4-4AE0-B28F-16200E5D045B}" presName="hierRoot1" presStyleCnt="0"/>
      <dgm:spPr/>
    </dgm:pt>
    <dgm:pt modelId="{D73ADFC6-3EFE-448A-87C2-52100C46F7D4}" type="pres">
      <dgm:prSet presAssocID="{FD708B5B-8AD4-4AE0-B28F-16200E5D045B}" presName="composite" presStyleCnt="0"/>
      <dgm:spPr/>
    </dgm:pt>
    <dgm:pt modelId="{4849A376-F2D2-4E9E-B54E-0231F945702A}" type="pres">
      <dgm:prSet presAssocID="{FD708B5B-8AD4-4AE0-B28F-16200E5D045B}" presName="background" presStyleLbl="node0" presStyleIdx="0" presStyleCnt="2"/>
      <dgm:spPr/>
    </dgm:pt>
    <dgm:pt modelId="{4136DA41-BF40-4DA9-9B77-E02260C9ADED}" type="pres">
      <dgm:prSet presAssocID="{FD708B5B-8AD4-4AE0-B28F-16200E5D045B}" presName="text" presStyleLbl="fgAcc0" presStyleIdx="0" presStyleCnt="2">
        <dgm:presLayoutVars>
          <dgm:chPref val="3"/>
        </dgm:presLayoutVars>
      </dgm:prSet>
      <dgm:spPr/>
    </dgm:pt>
    <dgm:pt modelId="{2CE3193C-25A6-4855-8302-8F49C2861400}" type="pres">
      <dgm:prSet presAssocID="{FD708B5B-8AD4-4AE0-B28F-16200E5D045B}" presName="hierChild2" presStyleCnt="0"/>
      <dgm:spPr/>
    </dgm:pt>
    <dgm:pt modelId="{9D04890C-86D8-4220-A3A6-D416FE672192}" type="pres">
      <dgm:prSet presAssocID="{D44252A8-89AD-4351-8C62-421043EED2A3}" presName="hierRoot1" presStyleCnt="0"/>
      <dgm:spPr/>
    </dgm:pt>
    <dgm:pt modelId="{E897D75C-6B00-4D5D-BDDD-120E499B78B6}" type="pres">
      <dgm:prSet presAssocID="{D44252A8-89AD-4351-8C62-421043EED2A3}" presName="composite" presStyleCnt="0"/>
      <dgm:spPr/>
    </dgm:pt>
    <dgm:pt modelId="{6F1401E0-10DE-43E4-A5E7-63F9856E2FD2}" type="pres">
      <dgm:prSet presAssocID="{D44252A8-89AD-4351-8C62-421043EED2A3}" presName="background" presStyleLbl="node0" presStyleIdx="1" presStyleCnt="2"/>
      <dgm:spPr/>
    </dgm:pt>
    <dgm:pt modelId="{34BC7EE4-428D-4808-A211-EFFF2053F7CE}" type="pres">
      <dgm:prSet presAssocID="{D44252A8-89AD-4351-8C62-421043EED2A3}" presName="text" presStyleLbl="fgAcc0" presStyleIdx="1" presStyleCnt="2">
        <dgm:presLayoutVars>
          <dgm:chPref val="3"/>
        </dgm:presLayoutVars>
      </dgm:prSet>
      <dgm:spPr/>
    </dgm:pt>
    <dgm:pt modelId="{7871BCE8-8FB7-430E-84FA-FA8D6DC6AE19}" type="pres">
      <dgm:prSet presAssocID="{D44252A8-89AD-4351-8C62-421043EED2A3}" presName="hierChild2" presStyleCnt="0"/>
      <dgm:spPr/>
    </dgm:pt>
  </dgm:ptLst>
  <dgm:cxnLst>
    <dgm:cxn modelId="{7036E405-7A9B-4C67-B141-9C8094CAC6A8}" type="presOf" srcId="{D44252A8-89AD-4351-8C62-421043EED2A3}" destId="{34BC7EE4-428D-4808-A211-EFFF2053F7CE}" srcOrd="0" destOrd="0" presId="urn:microsoft.com/office/officeart/2005/8/layout/hierarchy1"/>
    <dgm:cxn modelId="{60366E1E-AE86-422D-9AAD-F713A001D24E}" srcId="{9A552A0C-C9A2-4F33-ABFB-A622C9FB1A8D}" destId="{D44252A8-89AD-4351-8C62-421043EED2A3}" srcOrd="1" destOrd="0" parTransId="{CC03610D-BFD7-44DA-B8DD-C0EC798AFBE4}" sibTransId="{8D8C43FC-5ABD-4B29-9E4A-A4008A85FD32}"/>
    <dgm:cxn modelId="{5620AB32-83D2-4E39-9F35-6EDD5E2B4ADA}" srcId="{9A552A0C-C9A2-4F33-ABFB-A622C9FB1A8D}" destId="{FD708B5B-8AD4-4AE0-B28F-16200E5D045B}" srcOrd="0" destOrd="0" parTransId="{B0657219-2DE1-45B1-BA90-64BD62687733}" sibTransId="{5732DDBB-2131-4D22-A228-C24F825E1A0D}"/>
    <dgm:cxn modelId="{96AF6E68-383D-42C1-9F15-6C7A6C0409D5}" type="presOf" srcId="{9A552A0C-C9A2-4F33-ABFB-A622C9FB1A8D}" destId="{89EB9EF3-BF01-4F79-B9AE-9D30574154F1}" srcOrd="0" destOrd="0" presId="urn:microsoft.com/office/officeart/2005/8/layout/hierarchy1"/>
    <dgm:cxn modelId="{9D5777E8-0582-418C-9300-84B5FC8B8280}" type="presOf" srcId="{FD708B5B-8AD4-4AE0-B28F-16200E5D045B}" destId="{4136DA41-BF40-4DA9-9B77-E02260C9ADED}" srcOrd="0" destOrd="0" presId="urn:microsoft.com/office/officeart/2005/8/layout/hierarchy1"/>
    <dgm:cxn modelId="{4760651A-1B46-4481-8014-B1D3C3E9080C}" type="presParOf" srcId="{89EB9EF3-BF01-4F79-B9AE-9D30574154F1}" destId="{74F48D51-46A5-4997-92CA-F66055F4E569}" srcOrd="0" destOrd="0" presId="urn:microsoft.com/office/officeart/2005/8/layout/hierarchy1"/>
    <dgm:cxn modelId="{1B059B16-90FA-40E3-99CF-C3B27B1B596B}" type="presParOf" srcId="{74F48D51-46A5-4997-92CA-F66055F4E569}" destId="{D73ADFC6-3EFE-448A-87C2-52100C46F7D4}" srcOrd="0" destOrd="0" presId="urn:microsoft.com/office/officeart/2005/8/layout/hierarchy1"/>
    <dgm:cxn modelId="{15043BC9-3926-43A8-8F8B-DC65E3A319DF}" type="presParOf" srcId="{D73ADFC6-3EFE-448A-87C2-52100C46F7D4}" destId="{4849A376-F2D2-4E9E-B54E-0231F945702A}" srcOrd="0" destOrd="0" presId="urn:microsoft.com/office/officeart/2005/8/layout/hierarchy1"/>
    <dgm:cxn modelId="{E2490DE2-52B5-4D37-8168-00253C9F6627}" type="presParOf" srcId="{D73ADFC6-3EFE-448A-87C2-52100C46F7D4}" destId="{4136DA41-BF40-4DA9-9B77-E02260C9ADED}" srcOrd="1" destOrd="0" presId="urn:microsoft.com/office/officeart/2005/8/layout/hierarchy1"/>
    <dgm:cxn modelId="{7FFD7B3A-03C3-4868-91B4-A9056FB4662C}" type="presParOf" srcId="{74F48D51-46A5-4997-92CA-F66055F4E569}" destId="{2CE3193C-25A6-4855-8302-8F49C2861400}" srcOrd="1" destOrd="0" presId="urn:microsoft.com/office/officeart/2005/8/layout/hierarchy1"/>
    <dgm:cxn modelId="{63AFD7A1-0440-41D4-BC4C-CF3746146744}" type="presParOf" srcId="{89EB9EF3-BF01-4F79-B9AE-9D30574154F1}" destId="{9D04890C-86D8-4220-A3A6-D416FE672192}" srcOrd="1" destOrd="0" presId="urn:microsoft.com/office/officeart/2005/8/layout/hierarchy1"/>
    <dgm:cxn modelId="{6BC1D81B-CEA1-44E3-93E4-6BDC7F5D0756}" type="presParOf" srcId="{9D04890C-86D8-4220-A3A6-D416FE672192}" destId="{E897D75C-6B00-4D5D-BDDD-120E499B78B6}" srcOrd="0" destOrd="0" presId="urn:microsoft.com/office/officeart/2005/8/layout/hierarchy1"/>
    <dgm:cxn modelId="{81008F4D-A117-4B84-87F1-A9900F0C1095}" type="presParOf" srcId="{E897D75C-6B00-4D5D-BDDD-120E499B78B6}" destId="{6F1401E0-10DE-43E4-A5E7-63F9856E2FD2}" srcOrd="0" destOrd="0" presId="urn:microsoft.com/office/officeart/2005/8/layout/hierarchy1"/>
    <dgm:cxn modelId="{DB3F255D-2241-44EE-B974-82770A594A40}" type="presParOf" srcId="{E897D75C-6B00-4D5D-BDDD-120E499B78B6}" destId="{34BC7EE4-428D-4808-A211-EFFF2053F7CE}" srcOrd="1" destOrd="0" presId="urn:microsoft.com/office/officeart/2005/8/layout/hierarchy1"/>
    <dgm:cxn modelId="{951E231A-22F1-4AAB-9877-DFB6F2555DA9}" type="presParOf" srcId="{9D04890C-86D8-4220-A3A6-D416FE672192}" destId="{7871BCE8-8FB7-430E-84FA-FA8D6DC6AE1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071030E-B38C-4AE6-B2E2-3A6989598424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E58888A-BD0C-46C3-A001-ED7EA2FCC80C}">
      <dgm:prSet/>
      <dgm:spPr/>
      <dgm:t>
        <a:bodyPr/>
        <a:lstStyle/>
        <a:p>
          <a:pPr>
            <a:defRPr cap="all"/>
          </a:pPr>
          <a:r>
            <a:rPr lang="en-US"/>
            <a:t>Data Acquisition</a:t>
          </a:r>
        </a:p>
      </dgm:t>
    </dgm:pt>
    <dgm:pt modelId="{B3FD141A-0ADE-41FF-9FC4-535EE7DDA02B}" type="parTrans" cxnId="{06691B3C-3E9B-450A-A087-2123E6D84CE2}">
      <dgm:prSet/>
      <dgm:spPr/>
      <dgm:t>
        <a:bodyPr/>
        <a:lstStyle/>
        <a:p>
          <a:endParaRPr lang="en-US"/>
        </a:p>
      </dgm:t>
    </dgm:pt>
    <dgm:pt modelId="{B83B290F-175D-4135-9B24-F81C71C2E977}" type="sibTrans" cxnId="{06691B3C-3E9B-450A-A087-2123E6D84CE2}">
      <dgm:prSet/>
      <dgm:spPr/>
      <dgm:t>
        <a:bodyPr/>
        <a:lstStyle/>
        <a:p>
          <a:endParaRPr lang="en-US"/>
        </a:p>
      </dgm:t>
    </dgm:pt>
    <dgm:pt modelId="{8733878C-7B0D-4246-8A00-36A85C91F138}">
      <dgm:prSet/>
      <dgm:spPr/>
      <dgm:t>
        <a:bodyPr/>
        <a:lstStyle/>
        <a:p>
          <a:pPr>
            <a:defRPr cap="all"/>
          </a:pPr>
          <a:r>
            <a:rPr lang="en-US"/>
            <a:t>Data Preprocessing</a:t>
          </a:r>
        </a:p>
      </dgm:t>
    </dgm:pt>
    <dgm:pt modelId="{34ECC125-D62E-4801-845D-7AE2F1E8C967}" type="parTrans" cxnId="{B8BED79D-5317-425B-99F6-F0F2480CBC92}">
      <dgm:prSet/>
      <dgm:spPr/>
      <dgm:t>
        <a:bodyPr/>
        <a:lstStyle/>
        <a:p>
          <a:endParaRPr lang="en-US"/>
        </a:p>
      </dgm:t>
    </dgm:pt>
    <dgm:pt modelId="{0EDE699E-64BE-425A-9800-0D68B7BAC854}" type="sibTrans" cxnId="{B8BED79D-5317-425B-99F6-F0F2480CBC92}">
      <dgm:prSet/>
      <dgm:spPr/>
      <dgm:t>
        <a:bodyPr/>
        <a:lstStyle/>
        <a:p>
          <a:endParaRPr lang="en-US"/>
        </a:p>
      </dgm:t>
    </dgm:pt>
    <dgm:pt modelId="{E7EA2B56-C45E-4806-80AC-5B771049E228}">
      <dgm:prSet/>
      <dgm:spPr/>
      <dgm:t>
        <a:bodyPr/>
        <a:lstStyle/>
        <a:p>
          <a:pPr>
            <a:defRPr cap="all"/>
          </a:pPr>
          <a:r>
            <a:rPr lang="en-US"/>
            <a:t>Model Complexity vs. Interpretability</a:t>
          </a:r>
        </a:p>
      </dgm:t>
    </dgm:pt>
    <dgm:pt modelId="{0EDA9339-45F4-44CB-B27F-9B0CB97A615F}" type="parTrans" cxnId="{55288CEB-05C9-44F4-A516-AC0608FE476D}">
      <dgm:prSet/>
      <dgm:spPr/>
      <dgm:t>
        <a:bodyPr/>
        <a:lstStyle/>
        <a:p>
          <a:endParaRPr lang="en-US"/>
        </a:p>
      </dgm:t>
    </dgm:pt>
    <dgm:pt modelId="{DD9C80B9-A694-4866-A002-80ABA1AD51E5}" type="sibTrans" cxnId="{55288CEB-05C9-44F4-A516-AC0608FE476D}">
      <dgm:prSet/>
      <dgm:spPr/>
      <dgm:t>
        <a:bodyPr/>
        <a:lstStyle/>
        <a:p>
          <a:endParaRPr lang="en-US"/>
        </a:p>
      </dgm:t>
    </dgm:pt>
    <dgm:pt modelId="{54925D3C-6FD0-405E-8299-1BF9D3438D5E}" type="pres">
      <dgm:prSet presAssocID="{D071030E-B38C-4AE6-B2E2-3A6989598424}" presName="outerComposite" presStyleCnt="0">
        <dgm:presLayoutVars>
          <dgm:chMax val="5"/>
          <dgm:dir/>
          <dgm:resizeHandles val="exact"/>
        </dgm:presLayoutVars>
      </dgm:prSet>
      <dgm:spPr/>
    </dgm:pt>
    <dgm:pt modelId="{50EB5085-2832-4186-8E96-D8D1793D4CB3}" type="pres">
      <dgm:prSet presAssocID="{D071030E-B38C-4AE6-B2E2-3A6989598424}" presName="dummyMaxCanvas" presStyleCnt="0">
        <dgm:presLayoutVars/>
      </dgm:prSet>
      <dgm:spPr/>
    </dgm:pt>
    <dgm:pt modelId="{DC232A12-7BEF-4289-913A-E9DFA80C916E}" type="pres">
      <dgm:prSet presAssocID="{D071030E-B38C-4AE6-B2E2-3A6989598424}" presName="ThreeNodes_1" presStyleLbl="node1" presStyleIdx="0" presStyleCnt="3">
        <dgm:presLayoutVars>
          <dgm:bulletEnabled val="1"/>
        </dgm:presLayoutVars>
      </dgm:prSet>
      <dgm:spPr/>
    </dgm:pt>
    <dgm:pt modelId="{D9C05FAB-26F2-4DBF-A42F-98EA0DDD30A4}" type="pres">
      <dgm:prSet presAssocID="{D071030E-B38C-4AE6-B2E2-3A6989598424}" presName="ThreeNodes_2" presStyleLbl="node1" presStyleIdx="1" presStyleCnt="3">
        <dgm:presLayoutVars>
          <dgm:bulletEnabled val="1"/>
        </dgm:presLayoutVars>
      </dgm:prSet>
      <dgm:spPr/>
    </dgm:pt>
    <dgm:pt modelId="{B3B6B0EC-2292-49FB-BA5B-A8F47D30D92C}" type="pres">
      <dgm:prSet presAssocID="{D071030E-B38C-4AE6-B2E2-3A6989598424}" presName="ThreeNodes_3" presStyleLbl="node1" presStyleIdx="2" presStyleCnt="3">
        <dgm:presLayoutVars>
          <dgm:bulletEnabled val="1"/>
        </dgm:presLayoutVars>
      </dgm:prSet>
      <dgm:spPr/>
    </dgm:pt>
    <dgm:pt modelId="{D0836483-567E-42F3-9246-4552431AB726}" type="pres">
      <dgm:prSet presAssocID="{D071030E-B38C-4AE6-B2E2-3A6989598424}" presName="ThreeConn_1-2" presStyleLbl="fgAccFollowNode1" presStyleIdx="0" presStyleCnt="2">
        <dgm:presLayoutVars>
          <dgm:bulletEnabled val="1"/>
        </dgm:presLayoutVars>
      </dgm:prSet>
      <dgm:spPr/>
    </dgm:pt>
    <dgm:pt modelId="{D45BE125-424F-4D4F-BF23-00456C5A2D45}" type="pres">
      <dgm:prSet presAssocID="{D071030E-B38C-4AE6-B2E2-3A6989598424}" presName="ThreeConn_2-3" presStyleLbl="fgAccFollowNode1" presStyleIdx="1" presStyleCnt="2">
        <dgm:presLayoutVars>
          <dgm:bulletEnabled val="1"/>
        </dgm:presLayoutVars>
      </dgm:prSet>
      <dgm:spPr/>
    </dgm:pt>
    <dgm:pt modelId="{DC99027B-211C-4C31-862D-3A8AD5B8B3BB}" type="pres">
      <dgm:prSet presAssocID="{D071030E-B38C-4AE6-B2E2-3A6989598424}" presName="ThreeNodes_1_text" presStyleLbl="node1" presStyleIdx="2" presStyleCnt="3">
        <dgm:presLayoutVars>
          <dgm:bulletEnabled val="1"/>
        </dgm:presLayoutVars>
      </dgm:prSet>
      <dgm:spPr/>
    </dgm:pt>
    <dgm:pt modelId="{943A4CF4-8DFF-4984-811F-0B6E939517BA}" type="pres">
      <dgm:prSet presAssocID="{D071030E-B38C-4AE6-B2E2-3A6989598424}" presName="ThreeNodes_2_text" presStyleLbl="node1" presStyleIdx="2" presStyleCnt="3">
        <dgm:presLayoutVars>
          <dgm:bulletEnabled val="1"/>
        </dgm:presLayoutVars>
      </dgm:prSet>
      <dgm:spPr/>
    </dgm:pt>
    <dgm:pt modelId="{84EC0DD0-0AB2-4370-8DDB-5BA91C87C51E}" type="pres">
      <dgm:prSet presAssocID="{D071030E-B38C-4AE6-B2E2-3A698959842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36CB81C-E843-4940-A354-E6A4B5E92C98}" type="presOf" srcId="{0EDE699E-64BE-425A-9800-0D68B7BAC854}" destId="{D45BE125-424F-4D4F-BF23-00456C5A2D45}" srcOrd="0" destOrd="0" presId="urn:microsoft.com/office/officeart/2005/8/layout/vProcess5"/>
    <dgm:cxn modelId="{D91B503B-A760-4E7F-A859-B203EB068F9B}" type="presOf" srcId="{D071030E-B38C-4AE6-B2E2-3A6989598424}" destId="{54925D3C-6FD0-405E-8299-1BF9D3438D5E}" srcOrd="0" destOrd="0" presId="urn:microsoft.com/office/officeart/2005/8/layout/vProcess5"/>
    <dgm:cxn modelId="{06691B3C-3E9B-450A-A087-2123E6D84CE2}" srcId="{D071030E-B38C-4AE6-B2E2-3A6989598424}" destId="{DE58888A-BD0C-46C3-A001-ED7EA2FCC80C}" srcOrd="0" destOrd="0" parTransId="{B3FD141A-0ADE-41FF-9FC4-535EE7DDA02B}" sibTransId="{B83B290F-175D-4135-9B24-F81C71C2E977}"/>
    <dgm:cxn modelId="{610BAF6D-2F77-4972-99D1-464E44BE7EBF}" type="presOf" srcId="{E7EA2B56-C45E-4806-80AC-5B771049E228}" destId="{B3B6B0EC-2292-49FB-BA5B-A8F47D30D92C}" srcOrd="0" destOrd="0" presId="urn:microsoft.com/office/officeart/2005/8/layout/vProcess5"/>
    <dgm:cxn modelId="{59BA258D-F081-4171-A927-D479B789BBF0}" type="presOf" srcId="{DE58888A-BD0C-46C3-A001-ED7EA2FCC80C}" destId="{DC232A12-7BEF-4289-913A-E9DFA80C916E}" srcOrd="0" destOrd="0" presId="urn:microsoft.com/office/officeart/2005/8/layout/vProcess5"/>
    <dgm:cxn modelId="{B8BED79D-5317-425B-99F6-F0F2480CBC92}" srcId="{D071030E-B38C-4AE6-B2E2-3A6989598424}" destId="{8733878C-7B0D-4246-8A00-36A85C91F138}" srcOrd="1" destOrd="0" parTransId="{34ECC125-D62E-4801-845D-7AE2F1E8C967}" sibTransId="{0EDE699E-64BE-425A-9800-0D68B7BAC854}"/>
    <dgm:cxn modelId="{3E75149E-B791-44D6-BC02-8155BA9ED3D6}" type="presOf" srcId="{8733878C-7B0D-4246-8A00-36A85C91F138}" destId="{943A4CF4-8DFF-4984-811F-0B6E939517BA}" srcOrd="1" destOrd="0" presId="urn:microsoft.com/office/officeart/2005/8/layout/vProcess5"/>
    <dgm:cxn modelId="{976301A7-FDC7-4E57-9069-E1BF29724844}" type="presOf" srcId="{DE58888A-BD0C-46C3-A001-ED7EA2FCC80C}" destId="{DC99027B-211C-4C31-862D-3A8AD5B8B3BB}" srcOrd="1" destOrd="0" presId="urn:microsoft.com/office/officeart/2005/8/layout/vProcess5"/>
    <dgm:cxn modelId="{E9DC73D4-A963-4BBF-A584-5E2356855B18}" type="presOf" srcId="{B83B290F-175D-4135-9B24-F81C71C2E977}" destId="{D0836483-567E-42F3-9246-4552431AB726}" srcOrd="0" destOrd="0" presId="urn:microsoft.com/office/officeart/2005/8/layout/vProcess5"/>
    <dgm:cxn modelId="{55288CEB-05C9-44F4-A516-AC0608FE476D}" srcId="{D071030E-B38C-4AE6-B2E2-3A6989598424}" destId="{E7EA2B56-C45E-4806-80AC-5B771049E228}" srcOrd="2" destOrd="0" parTransId="{0EDA9339-45F4-44CB-B27F-9B0CB97A615F}" sibTransId="{DD9C80B9-A694-4866-A002-80ABA1AD51E5}"/>
    <dgm:cxn modelId="{72EACFED-0F09-480B-8A38-223347E25C7A}" type="presOf" srcId="{8733878C-7B0D-4246-8A00-36A85C91F138}" destId="{D9C05FAB-26F2-4DBF-A42F-98EA0DDD30A4}" srcOrd="0" destOrd="0" presId="urn:microsoft.com/office/officeart/2005/8/layout/vProcess5"/>
    <dgm:cxn modelId="{160FC6F5-88B1-4294-B6D3-8472A0FAEFEB}" type="presOf" srcId="{E7EA2B56-C45E-4806-80AC-5B771049E228}" destId="{84EC0DD0-0AB2-4370-8DDB-5BA91C87C51E}" srcOrd="1" destOrd="0" presId="urn:microsoft.com/office/officeart/2005/8/layout/vProcess5"/>
    <dgm:cxn modelId="{2040B991-950E-49B3-A6B9-B1C06A47026B}" type="presParOf" srcId="{54925D3C-6FD0-405E-8299-1BF9D3438D5E}" destId="{50EB5085-2832-4186-8E96-D8D1793D4CB3}" srcOrd="0" destOrd="0" presId="urn:microsoft.com/office/officeart/2005/8/layout/vProcess5"/>
    <dgm:cxn modelId="{92F76DD1-43C7-4246-80EE-6839DCB7C728}" type="presParOf" srcId="{54925D3C-6FD0-405E-8299-1BF9D3438D5E}" destId="{DC232A12-7BEF-4289-913A-E9DFA80C916E}" srcOrd="1" destOrd="0" presId="urn:microsoft.com/office/officeart/2005/8/layout/vProcess5"/>
    <dgm:cxn modelId="{D6394285-0A78-41F3-89BC-229D3248FA83}" type="presParOf" srcId="{54925D3C-6FD0-405E-8299-1BF9D3438D5E}" destId="{D9C05FAB-26F2-4DBF-A42F-98EA0DDD30A4}" srcOrd="2" destOrd="0" presId="urn:microsoft.com/office/officeart/2005/8/layout/vProcess5"/>
    <dgm:cxn modelId="{FCC0C6A9-1A53-4981-8C2F-6F9665C6BDC7}" type="presParOf" srcId="{54925D3C-6FD0-405E-8299-1BF9D3438D5E}" destId="{B3B6B0EC-2292-49FB-BA5B-A8F47D30D92C}" srcOrd="3" destOrd="0" presId="urn:microsoft.com/office/officeart/2005/8/layout/vProcess5"/>
    <dgm:cxn modelId="{65FED62C-9007-45C8-ABB8-DD8F4684A51A}" type="presParOf" srcId="{54925D3C-6FD0-405E-8299-1BF9D3438D5E}" destId="{D0836483-567E-42F3-9246-4552431AB726}" srcOrd="4" destOrd="0" presId="urn:microsoft.com/office/officeart/2005/8/layout/vProcess5"/>
    <dgm:cxn modelId="{33479BBB-C713-42CD-981D-9C5D292E3A10}" type="presParOf" srcId="{54925D3C-6FD0-405E-8299-1BF9D3438D5E}" destId="{D45BE125-424F-4D4F-BF23-00456C5A2D45}" srcOrd="5" destOrd="0" presId="urn:microsoft.com/office/officeart/2005/8/layout/vProcess5"/>
    <dgm:cxn modelId="{11308CB8-B391-47B7-8E0B-16ED18DCE142}" type="presParOf" srcId="{54925D3C-6FD0-405E-8299-1BF9D3438D5E}" destId="{DC99027B-211C-4C31-862D-3A8AD5B8B3BB}" srcOrd="6" destOrd="0" presId="urn:microsoft.com/office/officeart/2005/8/layout/vProcess5"/>
    <dgm:cxn modelId="{ACDEBAF0-A51A-4586-ACF5-0D8308024907}" type="presParOf" srcId="{54925D3C-6FD0-405E-8299-1BF9D3438D5E}" destId="{943A4CF4-8DFF-4984-811F-0B6E939517BA}" srcOrd="7" destOrd="0" presId="urn:microsoft.com/office/officeart/2005/8/layout/vProcess5"/>
    <dgm:cxn modelId="{282AA850-C046-4D1A-930A-8043744465B7}" type="presParOf" srcId="{54925D3C-6FD0-405E-8299-1BF9D3438D5E}" destId="{84EC0DD0-0AB2-4370-8DDB-5BA91C87C51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30FEC6-03CD-4B74-BFE4-64062199CC1E}">
      <dsp:nvSpPr>
        <dsp:cNvPr id="0" name=""/>
        <dsp:cNvSpPr/>
      </dsp:nvSpPr>
      <dsp:spPr>
        <a:xfrm>
          <a:off x="766456" y="1885"/>
          <a:ext cx="1737584" cy="10425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Venue</a:t>
          </a:r>
        </a:p>
      </dsp:txBody>
      <dsp:txXfrm>
        <a:off x="766456" y="1885"/>
        <a:ext cx="1737584" cy="1042550"/>
      </dsp:txXfrm>
    </dsp:sp>
    <dsp:sp modelId="{B842841D-7FB3-4CD3-BA66-D58C90B4CDFB}">
      <dsp:nvSpPr>
        <dsp:cNvPr id="0" name=""/>
        <dsp:cNvSpPr/>
      </dsp:nvSpPr>
      <dsp:spPr>
        <a:xfrm>
          <a:off x="2677799" y="1885"/>
          <a:ext cx="1737584" cy="1042550"/>
        </a:xfrm>
        <a:prstGeom prst="rect">
          <a:avLst/>
        </a:prstGeom>
        <a:solidFill>
          <a:schemeClr val="accent5">
            <a:hueOff val="1582715"/>
            <a:satOff val="699"/>
            <a:lumOff val="-7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bat_team</a:t>
          </a:r>
        </a:p>
      </dsp:txBody>
      <dsp:txXfrm>
        <a:off x="2677799" y="1885"/>
        <a:ext cx="1737584" cy="1042550"/>
      </dsp:txXfrm>
    </dsp:sp>
    <dsp:sp modelId="{C6707A7D-9FC7-4E47-AECB-AA48C5A48184}">
      <dsp:nvSpPr>
        <dsp:cNvPr id="0" name=""/>
        <dsp:cNvSpPr/>
      </dsp:nvSpPr>
      <dsp:spPr>
        <a:xfrm>
          <a:off x="4589142" y="1885"/>
          <a:ext cx="1737584" cy="1042550"/>
        </a:xfrm>
        <a:prstGeom prst="rect">
          <a:avLst/>
        </a:prstGeom>
        <a:solidFill>
          <a:schemeClr val="accent5">
            <a:hueOff val="3165430"/>
            <a:satOff val="1399"/>
            <a:lumOff val="-15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bowl_team</a:t>
          </a:r>
        </a:p>
      </dsp:txBody>
      <dsp:txXfrm>
        <a:off x="4589142" y="1885"/>
        <a:ext cx="1737584" cy="1042550"/>
      </dsp:txXfrm>
    </dsp:sp>
    <dsp:sp modelId="{0573DE0F-008F-4211-B7C7-B148D471E73B}">
      <dsp:nvSpPr>
        <dsp:cNvPr id="0" name=""/>
        <dsp:cNvSpPr/>
      </dsp:nvSpPr>
      <dsp:spPr>
        <a:xfrm>
          <a:off x="6500485" y="1885"/>
          <a:ext cx="1737584" cy="1042550"/>
        </a:xfrm>
        <a:prstGeom prst="rect">
          <a:avLst/>
        </a:prstGeom>
        <a:solidFill>
          <a:schemeClr val="accent5">
            <a:hueOff val="4748145"/>
            <a:satOff val="2098"/>
            <a:lumOff val="-23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Batsman</a:t>
          </a:r>
        </a:p>
      </dsp:txBody>
      <dsp:txXfrm>
        <a:off x="6500485" y="1885"/>
        <a:ext cx="1737584" cy="1042550"/>
      </dsp:txXfrm>
    </dsp:sp>
    <dsp:sp modelId="{E79E5328-966A-4281-B8CA-EB190FF41A31}">
      <dsp:nvSpPr>
        <dsp:cNvPr id="0" name=""/>
        <dsp:cNvSpPr/>
      </dsp:nvSpPr>
      <dsp:spPr>
        <a:xfrm>
          <a:off x="8411828" y="1885"/>
          <a:ext cx="1737584" cy="1042550"/>
        </a:xfrm>
        <a:prstGeom prst="rect">
          <a:avLst/>
        </a:prstGeom>
        <a:solidFill>
          <a:schemeClr val="accent5">
            <a:hueOff val="6330860"/>
            <a:satOff val="2797"/>
            <a:lumOff val="-30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Bowler</a:t>
          </a:r>
        </a:p>
      </dsp:txBody>
      <dsp:txXfrm>
        <a:off x="8411828" y="1885"/>
        <a:ext cx="1737584" cy="1042550"/>
      </dsp:txXfrm>
    </dsp:sp>
    <dsp:sp modelId="{F8FDBDF4-DD2B-4F7A-AA71-0FA3D47E5E53}">
      <dsp:nvSpPr>
        <dsp:cNvPr id="0" name=""/>
        <dsp:cNvSpPr/>
      </dsp:nvSpPr>
      <dsp:spPr>
        <a:xfrm>
          <a:off x="766456" y="1218194"/>
          <a:ext cx="1737584" cy="1042550"/>
        </a:xfrm>
        <a:prstGeom prst="rect">
          <a:avLst/>
        </a:prstGeom>
        <a:solidFill>
          <a:schemeClr val="accent5">
            <a:hueOff val="7913575"/>
            <a:satOff val="3496"/>
            <a:lumOff val="-38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Runs</a:t>
          </a:r>
        </a:p>
      </dsp:txBody>
      <dsp:txXfrm>
        <a:off x="766456" y="1218194"/>
        <a:ext cx="1737584" cy="1042550"/>
      </dsp:txXfrm>
    </dsp:sp>
    <dsp:sp modelId="{72F76DC6-272C-4CBC-8A06-18F4EB4AE4A1}">
      <dsp:nvSpPr>
        <dsp:cNvPr id="0" name=""/>
        <dsp:cNvSpPr/>
      </dsp:nvSpPr>
      <dsp:spPr>
        <a:xfrm>
          <a:off x="2677799" y="1218194"/>
          <a:ext cx="1737584" cy="1042550"/>
        </a:xfrm>
        <a:prstGeom prst="rect">
          <a:avLst/>
        </a:prstGeom>
        <a:solidFill>
          <a:schemeClr val="accent5">
            <a:hueOff val="9496290"/>
            <a:satOff val="4196"/>
            <a:lumOff val="-45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Wickets</a:t>
          </a:r>
        </a:p>
      </dsp:txBody>
      <dsp:txXfrm>
        <a:off x="2677799" y="1218194"/>
        <a:ext cx="1737584" cy="1042550"/>
      </dsp:txXfrm>
    </dsp:sp>
    <dsp:sp modelId="{7521FEE4-11D0-4DBA-A357-7C317548F5CE}">
      <dsp:nvSpPr>
        <dsp:cNvPr id="0" name=""/>
        <dsp:cNvSpPr/>
      </dsp:nvSpPr>
      <dsp:spPr>
        <a:xfrm>
          <a:off x="4589142" y="1218194"/>
          <a:ext cx="1737584" cy="1042550"/>
        </a:xfrm>
        <a:prstGeom prst="rect">
          <a:avLst/>
        </a:prstGeom>
        <a:solidFill>
          <a:schemeClr val="accent5">
            <a:hueOff val="11079004"/>
            <a:satOff val="4895"/>
            <a:lumOff val="-53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Overs</a:t>
          </a:r>
        </a:p>
      </dsp:txBody>
      <dsp:txXfrm>
        <a:off x="4589142" y="1218194"/>
        <a:ext cx="1737584" cy="1042550"/>
      </dsp:txXfrm>
    </dsp:sp>
    <dsp:sp modelId="{04D806B8-5291-435F-92BB-51519B9C8A44}">
      <dsp:nvSpPr>
        <dsp:cNvPr id="0" name=""/>
        <dsp:cNvSpPr/>
      </dsp:nvSpPr>
      <dsp:spPr>
        <a:xfrm>
          <a:off x="6500485" y="1218194"/>
          <a:ext cx="1737584" cy="1042550"/>
        </a:xfrm>
        <a:prstGeom prst="rect">
          <a:avLst/>
        </a:prstGeom>
        <a:solidFill>
          <a:schemeClr val="accent5">
            <a:hueOff val="12661719"/>
            <a:satOff val="5594"/>
            <a:lumOff val="-61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Striker</a:t>
          </a:r>
        </a:p>
      </dsp:txBody>
      <dsp:txXfrm>
        <a:off x="6500485" y="1218194"/>
        <a:ext cx="1737584" cy="1042550"/>
      </dsp:txXfrm>
    </dsp:sp>
    <dsp:sp modelId="{1DE462E2-C012-45E1-A3BC-1E44DF8D8F69}">
      <dsp:nvSpPr>
        <dsp:cNvPr id="0" name=""/>
        <dsp:cNvSpPr/>
      </dsp:nvSpPr>
      <dsp:spPr>
        <a:xfrm>
          <a:off x="8411828" y="1218194"/>
          <a:ext cx="1737584" cy="1042550"/>
        </a:xfrm>
        <a:prstGeom prst="rect">
          <a:avLst/>
        </a:prstGeom>
        <a:solidFill>
          <a:schemeClr val="accent5">
            <a:hueOff val="14244434"/>
            <a:satOff val="6293"/>
            <a:lumOff val="-68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non-striker</a:t>
          </a:r>
        </a:p>
      </dsp:txBody>
      <dsp:txXfrm>
        <a:off x="8411828" y="1218194"/>
        <a:ext cx="1737584" cy="1042550"/>
      </dsp:txXfrm>
    </dsp:sp>
    <dsp:sp modelId="{2FA75E69-0594-48B7-89B6-098BAC3A5650}">
      <dsp:nvSpPr>
        <dsp:cNvPr id="0" name=""/>
        <dsp:cNvSpPr/>
      </dsp:nvSpPr>
      <dsp:spPr>
        <a:xfrm>
          <a:off x="3633470" y="2434503"/>
          <a:ext cx="1737584" cy="1042550"/>
        </a:xfrm>
        <a:prstGeom prst="rect">
          <a:avLst/>
        </a:prstGeom>
        <a:solidFill>
          <a:schemeClr val="accent5">
            <a:hueOff val="15827150"/>
            <a:satOff val="6993"/>
            <a:lumOff val="-76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score_difference</a:t>
          </a:r>
        </a:p>
      </dsp:txBody>
      <dsp:txXfrm>
        <a:off x="3633470" y="2434503"/>
        <a:ext cx="1737584" cy="1042550"/>
      </dsp:txXfrm>
    </dsp:sp>
    <dsp:sp modelId="{2854BBB8-1662-4BF9-9D0E-CD14FB517D37}">
      <dsp:nvSpPr>
        <dsp:cNvPr id="0" name=""/>
        <dsp:cNvSpPr/>
      </dsp:nvSpPr>
      <dsp:spPr>
        <a:xfrm>
          <a:off x="5544813" y="2434503"/>
          <a:ext cx="1737584" cy="1042550"/>
        </a:xfrm>
        <a:prstGeom prst="rect">
          <a:avLst/>
        </a:prstGeom>
        <a:solidFill>
          <a:schemeClr val="accent5">
            <a:hueOff val="17409864"/>
            <a:satOff val="7692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total</a:t>
          </a:r>
        </a:p>
      </dsp:txBody>
      <dsp:txXfrm>
        <a:off x="5544813" y="2434503"/>
        <a:ext cx="1737584" cy="10425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6D303-C498-4A00-9CA7-D35A89E8208D}">
      <dsp:nvSpPr>
        <dsp:cNvPr id="0" name=""/>
        <dsp:cNvSpPr/>
      </dsp:nvSpPr>
      <dsp:spPr>
        <a:xfrm>
          <a:off x="679050" y="528955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8E93A-C268-4BDA-ACEA-FA07F752F40D}">
      <dsp:nvSpPr>
        <dsp:cNvPr id="0" name=""/>
        <dsp:cNvSpPr/>
      </dsp:nvSpPr>
      <dsp:spPr>
        <a:xfrm>
          <a:off x="1081237" y="931143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8CD6F6-DB43-4AA9-8C51-64E4611A97F6}">
      <dsp:nvSpPr>
        <dsp:cNvPr id="0" name=""/>
        <dsp:cNvSpPr/>
      </dsp:nvSpPr>
      <dsp:spPr>
        <a:xfrm>
          <a:off x="75768" y="3003956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This project ventured into the exciting world of using machine learning to predict cricket scores. </a:t>
          </a:r>
        </a:p>
      </dsp:txBody>
      <dsp:txXfrm>
        <a:off x="75768" y="3003956"/>
        <a:ext cx="3093750" cy="720000"/>
      </dsp:txXfrm>
    </dsp:sp>
    <dsp:sp modelId="{8CFD593B-83FF-4EC3-9AEB-4D430C28E9A6}">
      <dsp:nvSpPr>
        <dsp:cNvPr id="0" name=""/>
        <dsp:cNvSpPr/>
      </dsp:nvSpPr>
      <dsp:spPr>
        <a:xfrm>
          <a:off x="4314206" y="528955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B54EDC-21C6-4AA7-931C-9E708CF48561}">
      <dsp:nvSpPr>
        <dsp:cNvPr id="0" name=""/>
        <dsp:cNvSpPr/>
      </dsp:nvSpPr>
      <dsp:spPr>
        <a:xfrm>
          <a:off x="4716393" y="931143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B2DBC-7B97-4E62-879A-44894B6752C6}">
      <dsp:nvSpPr>
        <dsp:cNvPr id="0" name=""/>
        <dsp:cNvSpPr/>
      </dsp:nvSpPr>
      <dsp:spPr>
        <a:xfrm>
          <a:off x="3710925" y="3003956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We explored various models, with Random Forest demonstrating the strongest initial performance, achieving an RMSE below 30. </a:t>
          </a:r>
        </a:p>
      </dsp:txBody>
      <dsp:txXfrm>
        <a:off x="3710925" y="3003956"/>
        <a:ext cx="3093750" cy="720000"/>
      </dsp:txXfrm>
    </dsp:sp>
    <dsp:sp modelId="{D5DE5E6D-045F-47E9-8A99-F0FCEE5E5DB6}">
      <dsp:nvSpPr>
        <dsp:cNvPr id="0" name=""/>
        <dsp:cNvSpPr/>
      </dsp:nvSpPr>
      <dsp:spPr>
        <a:xfrm>
          <a:off x="7949362" y="528955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18546-BDC8-49BF-8CF4-DB620CDB5657}">
      <dsp:nvSpPr>
        <dsp:cNvPr id="0" name=""/>
        <dsp:cNvSpPr/>
      </dsp:nvSpPr>
      <dsp:spPr>
        <a:xfrm>
          <a:off x="8351550" y="931143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B8676-B05A-45C5-9DAF-98B399DF9BB4}">
      <dsp:nvSpPr>
        <dsp:cNvPr id="0" name=""/>
        <dsp:cNvSpPr/>
      </dsp:nvSpPr>
      <dsp:spPr>
        <a:xfrm>
          <a:off x="7346081" y="3003956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By integrating the model into a Cricket Match Simulator, we opened doors for further analysis and user engagement.</a:t>
          </a:r>
        </a:p>
      </dsp:txBody>
      <dsp:txXfrm>
        <a:off x="7346081" y="3003956"/>
        <a:ext cx="3093750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1D5B56-E8DC-41D3-AEA3-6DB815C70291}">
      <dsp:nvSpPr>
        <dsp:cNvPr id="0" name=""/>
        <dsp:cNvSpPr/>
      </dsp:nvSpPr>
      <dsp:spPr>
        <a:xfrm>
          <a:off x="212335" y="428648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8DA1C1-3D95-432A-B285-F96D383F9930}">
      <dsp:nvSpPr>
        <dsp:cNvPr id="0" name=""/>
        <dsp:cNvSpPr/>
      </dsp:nvSpPr>
      <dsp:spPr>
        <a:xfrm>
          <a:off x="492877" y="709190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A864C5-FBA9-42D8-A219-3D9B41CD71A3}">
      <dsp:nvSpPr>
        <dsp:cNvPr id="0" name=""/>
        <dsp:cNvSpPr/>
      </dsp:nvSpPr>
      <dsp:spPr>
        <a:xfrm>
          <a:off x="1834517" y="42864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Processor : Minimum Latest Core i5 </a:t>
          </a:r>
        </a:p>
      </dsp:txBody>
      <dsp:txXfrm>
        <a:off x="1834517" y="428648"/>
        <a:ext cx="3148942" cy="1335915"/>
      </dsp:txXfrm>
    </dsp:sp>
    <dsp:sp modelId="{D7F2E719-2FE3-40D9-9832-2DFC5ED706C8}">
      <dsp:nvSpPr>
        <dsp:cNvPr id="0" name=""/>
        <dsp:cNvSpPr/>
      </dsp:nvSpPr>
      <dsp:spPr>
        <a:xfrm>
          <a:off x="5532139" y="428648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EB177A-D457-41D2-9D38-81CA2A726220}">
      <dsp:nvSpPr>
        <dsp:cNvPr id="0" name=""/>
        <dsp:cNvSpPr/>
      </dsp:nvSpPr>
      <dsp:spPr>
        <a:xfrm>
          <a:off x="5812681" y="709190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64F9D-3CEA-4690-A9F1-274F53B4A731}">
      <dsp:nvSpPr>
        <dsp:cNvPr id="0" name=""/>
        <dsp:cNvSpPr/>
      </dsp:nvSpPr>
      <dsp:spPr>
        <a:xfrm>
          <a:off x="7154322" y="42864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Memory (RAM): Minimum 8GB</a:t>
          </a:r>
        </a:p>
      </dsp:txBody>
      <dsp:txXfrm>
        <a:off x="7154322" y="428648"/>
        <a:ext cx="3148942" cy="1335915"/>
      </dsp:txXfrm>
    </dsp:sp>
    <dsp:sp modelId="{476A33D1-D252-4782-8957-5CEE63F0D745}">
      <dsp:nvSpPr>
        <dsp:cNvPr id="0" name=""/>
        <dsp:cNvSpPr/>
      </dsp:nvSpPr>
      <dsp:spPr>
        <a:xfrm>
          <a:off x="212335" y="2487396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1053A5-B5EE-4DCB-B303-35B076F50DF9}">
      <dsp:nvSpPr>
        <dsp:cNvPr id="0" name=""/>
        <dsp:cNvSpPr/>
      </dsp:nvSpPr>
      <dsp:spPr>
        <a:xfrm>
          <a:off x="492877" y="2767938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EB396-7A76-4B4F-9C88-63AF85596393}">
      <dsp:nvSpPr>
        <dsp:cNvPr id="0" name=""/>
        <dsp:cNvSpPr/>
      </dsp:nvSpPr>
      <dsp:spPr>
        <a:xfrm>
          <a:off x="1834517" y="2487396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Storage: Minimum 10 GB free</a:t>
          </a:r>
        </a:p>
      </dsp:txBody>
      <dsp:txXfrm>
        <a:off x="1834517" y="2487396"/>
        <a:ext cx="3148942" cy="1335915"/>
      </dsp:txXfrm>
    </dsp:sp>
    <dsp:sp modelId="{582DE1BE-9A26-4918-89E1-15534B282319}">
      <dsp:nvSpPr>
        <dsp:cNvPr id="0" name=""/>
        <dsp:cNvSpPr/>
      </dsp:nvSpPr>
      <dsp:spPr>
        <a:xfrm>
          <a:off x="5532139" y="2487396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ACBD21-E0E5-452F-9D05-907CF5230BB7}">
      <dsp:nvSpPr>
        <dsp:cNvPr id="0" name=""/>
        <dsp:cNvSpPr/>
      </dsp:nvSpPr>
      <dsp:spPr>
        <a:xfrm>
          <a:off x="5812681" y="2767938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BA986-B11B-4856-95A2-7B29D63E0CDA}">
      <dsp:nvSpPr>
        <dsp:cNvPr id="0" name=""/>
        <dsp:cNvSpPr/>
      </dsp:nvSpPr>
      <dsp:spPr>
        <a:xfrm>
          <a:off x="7154322" y="2487396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Graphic Processing Unit (GPU): NOT mandatory</a:t>
          </a:r>
        </a:p>
      </dsp:txBody>
      <dsp:txXfrm>
        <a:off x="7154322" y="2487396"/>
        <a:ext cx="3148942" cy="133591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1D5B56-E8DC-41D3-AEA3-6DB815C70291}">
      <dsp:nvSpPr>
        <dsp:cNvPr id="0" name=""/>
        <dsp:cNvSpPr/>
      </dsp:nvSpPr>
      <dsp:spPr>
        <a:xfrm>
          <a:off x="280193" y="72821"/>
          <a:ext cx="1370938" cy="137093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8DA1C1-3D95-432A-B285-F96D383F9930}">
      <dsp:nvSpPr>
        <dsp:cNvPr id="0" name=""/>
        <dsp:cNvSpPr/>
      </dsp:nvSpPr>
      <dsp:spPr>
        <a:xfrm>
          <a:off x="568090" y="360718"/>
          <a:ext cx="795144" cy="7951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A864C5-FBA9-42D8-A219-3D9B41CD71A3}">
      <dsp:nvSpPr>
        <dsp:cNvPr id="0" name=""/>
        <dsp:cNvSpPr/>
      </dsp:nvSpPr>
      <dsp:spPr>
        <a:xfrm>
          <a:off x="1944904" y="72821"/>
          <a:ext cx="3231497" cy="1370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OS : Windows, MacOS, Linux</a:t>
          </a:r>
        </a:p>
      </dsp:txBody>
      <dsp:txXfrm>
        <a:off x="1944904" y="72821"/>
        <a:ext cx="3231497" cy="1370938"/>
      </dsp:txXfrm>
    </dsp:sp>
    <dsp:sp modelId="{D7F2E719-2FE3-40D9-9832-2DFC5ED706C8}">
      <dsp:nvSpPr>
        <dsp:cNvPr id="0" name=""/>
        <dsp:cNvSpPr/>
      </dsp:nvSpPr>
      <dsp:spPr>
        <a:xfrm>
          <a:off x="5739466" y="72821"/>
          <a:ext cx="1370938" cy="137093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EB177A-D457-41D2-9D38-81CA2A726220}">
      <dsp:nvSpPr>
        <dsp:cNvPr id="0" name=""/>
        <dsp:cNvSpPr/>
      </dsp:nvSpPr>
      <dsp:spPr>
        <a:xfrm>
          <a:off x="6027363" y="360718"/>
          <a:ext cx="795144" cy="7951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64F9D-3CEA-4690-A9F1-274F53B4A731}">
      <dsp:nvSpPr>
        <dsp:cNvPr id="0" name=""/>
        <dsp:cNvSpPr/>
      </dsp:nvSpPr>
      <dsp:spPr>
        <a:xfrm>
          <a:off x="7404177" y="72821"/>
          <a:ext cx="3231497" cy="1370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Python version: Python3.7 or later</a:t>
          </a:r>
        </a:p>
      </dsp:txBody>
      <dsp:txXfrm>
        <a:off x="7404177" y="72821"/>
        <a:ext cx="3231497" cy="1370938"/>
      </dsp:txXfrm>
    </dsp:sp>
    <dsp:sp modelId="{476A33D1-D252-4782-8957-5CEE63F0D745}">
      <dsp:nvSpPr>
        <dsp:cNvPr id="0" name=""/>
        <dsp:cNvSpPr/>
      </dsp:nvSpPr>
      <dsp:spPr>
        <a:xfrm>
          <a:off x="280193" y="2035179"/>
          <a:ext cx="1370938" cy="137093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1053A5-B5EE-4DCB-B303-35B076F50DF9}">
      <dsp:nvSpPr>
        <dsp:cNvPr id="0" name=""/>
        <dsp:cNvSpPr/>
      </dsp:nvSpPr>
      <dsp:spPr>
        <a:xfrm>
          <a:off x="568090" y="2323076"/>
          <a:ext cx="795144" cy="7951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EB396-7A76-4B4F-9C88-63AF85596393}">
      <dsp:nvSpPr>
        <dsp:cNvPr id="0" name=""/>
        <dsp:cNvSpPr/>
      </dsp:nvSpPr>
      <dsp:spPr>
        <a:xfrm>
          <a:off x="1944904" y="2035179"/>
          <a:ext cx="3231497" cy="1370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Python Libraries: P</a:t>
          </a:r>
          <a:r>
            <a:rPr lang="en-US" sz="2400" b="1" i="0" kern="1200"/>
            <a:t>andas, Matplotlib, scikit-learn and NumPy</a:t>
          </a:r>
          <a:endParaRPr lang="en-US" sz="2400" kern="1200"/>
        </a:p>
      </dsp:txBody>
      <dsp:txXfrm>
        <a:off x="1944904" y="2035179"/>
        <a:ext cx="3231497" cy="1370938"/>
      </dsp:txXfrm>
    </dsp:sp>
    <dsp:sp modelId="{582DE1BE-9A26-4918-89E1-15534B282319}">
      <dsp:nvSpPr>
        <dsp:cNvPr id="0" name=""/>
        <dsp:cNvSpPr/>
      </dsp:nvSpPr>
      <dsp:spPr>
        <a:xfrm>
          <a:off x="5739466" y="2035179"/>
          <a:ext cx="1370938" cy="137093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ACBD21-E0E5-452F-9D05-907CF5230BB7}">
      <dsp:nvSpPr>
        <dsp:cNvPr id="0" name=""/>
        <dsp:cNvSpPr/>
      </dsp:nvSpPr>
      <dsp:spPr>
        <a:xfrm>
          <a:off x="6027363" y="2323076"/>
          <a:ext cx="795144" cy="7951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BA986-B11B-4856-95A2-7B29D63E0CDA}">
      <dsp:nvSpPr>
        <dsp:cNvPr id="0" name=""/>
        <dsp:cNvSpPr/>
      </dsp:nvSpPr>
      <dsp:spPr>
        <a:xfrm>
          <a:off x="7404177" y="2035179"/>
          <a:ext cx="3231497" cy="1370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IED: VS Code, PyCharm, JupiterLab</a:t>
          </a:r>
        </a:p>
      </dsp:txBody>
      <dsp:txXfrm>
        <a:off x="7404177" y="2035179"/>
        <a:ext cx="3231497" cy="13709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A1F54F-1D15-4167-B578-0EFB74E57A49}">
      <dsp:nvSpPr>
        <dsp:cNvPr id="0" name=""/>
        <dsp:cNvSpPr/>
      </dsp:nvSpPr>
      <dsp:spPr>
        <a:xfrm>
          <a:off x="943838" y="449022"/>
          <a:ext cx="1450959" cy="14509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E10FA-8076-4468-B5A3-E62E44C6D6AD}">
      <dsp:nvSpPr>
        <dsp:cNvPr id="0" name=""/>
        <dsp:cNvSpPr/>
      </dsp:nvSpPr>
      <dsp:spPr>
        <a:xfrm>
          <a:off x="120470" y="2287417"/>
          <a:ext cx="2965624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Missing values, inconsistencies.</a:t>
          </a:r>
        </a:p>
      </dsp:txBody>
      <dsp:txXfrm>
        <a:off x="120470" y="2287417"/>
        <a:ext cx="2965624" cy="742500"/>
      </dsp:txXfrm>
    </dsp:sp>
    <dsp:sp modelId="{F65D8A56-48E1-44BA-B38F-D85A2A767724}">
      <dsp:nvSpPr>
        <dsp:cNvPr id="0" name=""/>
        <dsp:cNvSpPr/>
      </dsp:nvSpPr>
      <dsp:spPr>
        <a:xfrm>
          <a:off x="4732454" y="449022"/>
          <a:ext cx="1450959" cy="14509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4E9DC8-433B-48D3-94A3-42F4B480921B}">
      <dsp:nvSpPr>
        <dsp:cNvPr id="0" name=""/>
        <dsp:cNvSpPr/>
      </dsp:nvSpPr>
      <dsp:spPr>
        <a:xfrm>
          <a:off x="3996330" y="2287417"/>
          <a:ext cx="2587003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Cleaning, normalization &amp; </a:t>
          </a:r>
          <a:br>
            <a:rPr lang="en-US" sz="2400" b="1" kern="1200" dirty="0"/>
          </a:br>
          <a:r>
            <a:rPr lang="en-US" sz="2400" b="1" kern="1200" dirty="0"/>
            <a:t>handling missing data.</a:t>
          </a:r>
        </a:p>
      </dsp:txBody>
      <dsp:txXfrm>
        <a:off x="3996330" y="2287417"/>
        <a:ext cx="2587003" cy="742500"/>
      </dsp:txXfrm>
    </dsp:sp>
    <dsp:sp modelId="{47DC3298-628A-4AD2-878D-A347703B9AF9}">
      <dsp:nvSpPr>
        <dsp:cNvPr id="0" name=""/>
        <dsp:cNvSpPr/>
      </dsp:nvSpPr>
      <dsp:spPr>
        <a:xfrm>
          <a:off x="8521071" y="449022"/>
          <a:ext cx="1450959" cy="14509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0D2DE-A5C6-40D2-AD19-1C6FAF6EDA78}">
      <dsp:nvSpPr>
        <dsp:cNvPr id="0" name=""/>
        <dsp:cNvSpPr/>
      </dsp:nvSpPr>
      <dsp:spPr>
        <a:xfrm>
          <a:off x="8099873" y="2287417"/>
          <a:ext cx="2293354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Libraries and tools like Pandas.</a:t>
          </a:r>
        </a:p>
      </dsp:txBody>
      <dsp:txXfrm>
        <a:off x="8099873" y="2287417"/>
        <a:ext cx="2293354" cy="74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BAB81-6625-49A1-8BA2-ACED428A72A5}">
      <dsp:nvSpPr>
        <dsp:cNvPr id="0" name=""/>
        <dsp:cNvSpPr/>
      </dsp:nvSpPr>
      <dsp:spPr>
        <a:xfrm>
          <a:off x="5699" y="1283873"/>
          <a:ext cx="1404304" cy="1685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Random Forest</a:t>
          </a:r>
          <a:endParaRPr lang="en-US" sz="2200" kern="1200"/>
        </a:p>
      </dsp:txBody>
      <dsp:txXfrm>
        <a:off x="5699" y="1957939"/>
        <a:ext cx="1404304" cy="1011099"/>
      </dsp:txXfrm>
    </dsp:sp>
    <dsp:sp modelId="{C616DDC1-B0E9-437D-AF7E-D00D38CE2DA4}">
      <dsp:nvSpPr>
        <dsp:cNvPr id="0" name=""/>
        <dsp:cNvSpPr/>
      </dsp:nvSpPr>
      <dsp:spPr>
        <a:xfrm>
          <a:off x="5699" y="1283873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01</a:t>
          </a:r>
        </a:p>
      </dsp:txBody>
      <dsp:txXfrm>
        <a:off x="5699" y="1283873"/>
        <a:ext cx="1404304" cy="674066"/>
      </dsp:txXfrm>
    </dsp:sp>
    <dsp:sp modelId="{0292611E-F881-4D1D-8890-6C115B8F5492}">
      <dsp:nvSpPr>
        <dsp:cNvPr id="0" name=""/>
        <dsp:cNvSpPr/>
      </dsp:nvSpPr>
      <dsp:spPr>
        <a:xfrm>
          <a:off x="1522348" y="1283873"/>
          <a:ext cx="1404304" cy="1685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Decision Tree</a:t>
          </a:r>
          <a:endParaRPr lang="en-US" sz="2200" kern="1200"/>
        </a:p>
      </dsp:txBody>
      <dsp:txXfrm>
        <a:off x="1522348" y="1957939"/>
        <a:ext cx="1404304" cy="1011099"/>
      </dsp:txXfrm>
    </dsp:sp>
    <dsp:sp modelId="{BAD7D9B7-005C-4F8E-9F68-ECE582C8AF50}">
      <dsp:nvSpPr>
        <dsp:cNvPr id="0" name=""/>
        <dsp:cNvSpPr/>
      </dsp:nvSpPr>
      <dsp:spPr>
        <a:xfrm>
          <a:off x="1522348" y="1283873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02</a:t>
          </a:r>
        </a:p>
      </dsp:txBody>
      <dsp:txXfrm>
        <a:off x="1522348" y="1283873"/>
        <a:ext cx="1404304" cy="674066"/>
      </dsp:txXfrm>
    </dsp:sp>
    <dsp:sp modelId="{274962F6-4E96-4F6D-8391-DD5CEB4C1DAF}">
      <dsp:nvSpPr>
        <dsp:cNvPr id="0" name=""/>
        <dsp:cNvSpPr/>
      </dsp:nvSpPr>
      <dsp:spPr>
        <a:xfrm>
          <a:off x="3038998" y="1283873"/>
          <a:ext cx="1404304" cy="1685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K-Nearest Neighbors (KNN) </a:t>
          </a:r>
          <a:endParaRPr lang="en-US" sz="2200" kern="1200" dirty="0"/>
        </a:p>
      </dsp:txBody>
      <dsp:txXfrm>
        <a:off x="3038998" y="1957939"/>
        <a:ext cx="1404304" cy="1011099"/>
      </dsp:txXfrm>
    </dsp:sp>
    <dsp:sp modelId="{F1A0167B-8207-4A6F-89D9-484CCA08F6CC}">
      <dsp:nvSpPr>
        <dsp:cNvPr id="0" name=""/>
        <dsp:cNvSpPr/>
      </dsp:nvSpPr>
      <dsp:spPr>
        <a:xfrm>
          <a:off x="3038998" y="1283873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03</a:t>
          </a:r>
        </a:p>
      </dsp:txBody>
      <dsp:txXfrm>
        <a:off x="3038998" y="1283873"/>
        <a:ext cx="1404304" cy="674066"/>
      </dsp:txXfrm>
    </dsp:sp>
    <dsp:sp modelId="{0D15D1A0-36AB-4B85-815B-0E7DF7E703C2}">
      <dsp:nvSpPr>
        <dsp:cNvPr id="0" name=""/>
        <dsp:cNvSpPr/>
      </dsp:nvSpPr>
      <dsp:spPr>
        <a:xfrm>
          <a:off x="4555647" y="1283873"/>
          <a:ext cx="1404304" cy="1685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Support Vector Regression (SVR) </a:t>
          </a:r>
          <a:endParaRPr lang="en-US" sz="2200" kern="1200"/>
        </a:p>
      </dsp:txBody>
      <dsp:txXfrm>
        <a:off x="4555647" y="1957939"/>
        <a:ext cx="1404304" cy="1011099"/>
      </dsp:txXfrm>
    </dsp:sp>
    <dsp:sp modelId="{38C136A2-C086-47C1-8A28-1519D3C24D1D}">
      <dsp:nvSpPr>
        <dsp:cNvPr id="0" name=""/>
        <dsp:cNvSpPr/>
      </dsp:nvSpPr>
      <dsp:spPr>
        <a:xfrm>
          <a:off x="4555647" y="1283873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04</a:t>
          </a:r>
        </a:p>
      </dsp:txBody>
      <dsp:txXfrm>
        <a:off x="4555647" y="1283873"/>
        <a:ext cx="1404304" cy="674066"/>
      </dsp:txXfrm>
    </dsp:sp>
    <dsp:sp modelId="{D96773D8-2D58-45FF-A136-8C45C2CB26B7}">
      <dsp:nvSpPr>
        <dsp:cNvPr id="0" name=""/>
        <dsp:cNvSpPr/>
      </dsp:nvSpPr>
      <dsp:spPr>
        <a:xfrm>
          <a:off x="6072296" y="1283873"/>
          <a:ext cx="1404304" cy="1685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CatagoryBoosting</a:t>
          </a:r>
          <a:endParaRPr lang="en-US" sz="2200" kern="1200"/>
        </a:p>
      </dsp:txBody>
      <dsp:txXfrm>
        <a:off x="6072296" y="1957939"/>
        <a:ext cx="1404304" cy="1011099"/>
      </dsp:txXfrm>
    </dsp:sp>
    <dsp:sp modelId="{7EC634BC-F43E-4F05-9AE2-9F40972D8EB5}">
      <dsp:nvSpPr>
        <dsp:cNvPr id="0" name=""/>
        <dsp:cNvSpPr/>
      </dsp:nvSpPr>
      <dsp:spPr>
        <a:xfrm>
          <a:off x="6072296" y="1283873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05</a:t>
          </a:r>
        </a:p>
      </dsp:txBody>
      <dsp:txXfrm>
        <a:off x="6072296" y="1283873"/>
        <a:ext cx="1404304" cy="674066"/>
      </dsp:txXfrm>
    </dsp:sp>
    <dsp:sp modelId="{AA519974-B3ED-45F1-B9F3-572E66C8A2D3}">
      <dsp:nvSpPr>
        <dsp:cNvPr id="0" name=""/>
        <dsp:cNvSpPr/>
      </dsp:nvSpPr>
      <dsp:spPr>
        <a:xfrm>
          <a:off x="7588946" y="1283873"/>
          <a:ext cx="1404304" cy="1685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Gradient Boosting</a:t>
          </a:r>
          <a:endParaRPr lang="en-US" sz="2200" kern="1200"/>
        </a:p>
      </dsp:txBody>
      <dsp:txXfrm>
        <a:off x="7588946" y="1957939"/>
        <a:ext cx="1404304" cy="1011099"/>
      </dsp:txXfrm>
    </dsp:sp>
    <dsp:sp modelId="{B3C4B90D-7450-4FC6-8D05-66F338AB1210}">
      <dsp:nvSpPr>
        <dsp:cNvPr id="0" name=""/>
        <dsp:cNvSpPr/>
      </dsp:nvSpPr>
      <dsp:spPr>
        <a:xfrm>
          <a:off x="7588946" y="1283873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06</a:t>
          </a:r>
        </a:p>
      </dsp:txBody>
      <dsp:txXfrm>
        <a:off x="7588946" y="1283873"/>
        <a:ext cx="1404304" cy="674066"/>
      </dsp:txXfrm>
    </dsp:sp>
    <dsp:sp modelId="{AE9E05B3-9A5A-402B-A20B-8DE2379FCAD5}">
      <dsp:nvSpPr>
        <dsp:cNvPr id="0" name=""/>
        <dsp:cNvSpPr/>
      </dsp:nvSpPr>
      <dsp:spPr>
        <a:xfrm>
          <a:off x="9105595" y="1283873"/>
          <a:ext cx="1404304" cy="1685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Linear Regression</a:t>
          </a:r>
          <a:endParaRPr lang="en-US" sz="2200" kern="1200"/>
        </a:p>
      </dsp:txBody>
      <dsp:txXfrm>
        <a:off x="9105595" y="1957939"/>
        <a:ext cx="1404304" cy="1011099"/>
      </dsp:txXfrm>
    </dsp:sp>
    <dsp:sp modelId="{1E43628D-0D5D-403E-99AD-5B4148657E0B}">
      <dsp:nvSpPr>
        <dsp:cNvPr id="0" name=""/>
        <dsp:cNvSpPr/>
      </dsp:nvSpPr>
      <dsp:spPr>
        <a:xfrm>
          <a:off x="9105595" y="1283873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07</a:t>
          </a:r>
        </a:p>
      </dsp:txBody>
      <dsp:txXfrm>
        <a:off x="9105595" y="1283873"/>
        <a:ext cx="1404304" cy="6740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ADCDF-EBE7-426B-A8FF-20508FA7CB2A}">
      <dsp:nvSpPr>
        <dsp:cNvPr id="0" name=""/>
        <dsp:cNvSpPr/>
      </dsp:nvSpPr>
      <dsp:spPr>
        <a:xfrm>
          <a:off x="943838" y="462376"/>
          <a:ext cx="1450959" cy="14509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36FFE-26E1-4D88-9E02-2365D3A94F5E}">
      <dsp:nvSpPr>
        <dsp:cNvPr id="0" name=""/>
        <dsp:cNvSpPr/>
      </dsp:nvSpPr>
      <dsp:spPr>
        <a:xfrm>
          <a:off x="57140" y="2296563"/>
          <a:ext cx="322435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i="0" kern="1200" baseline="0" dirty="0"/>
            <a:t>Random Forest</a:t>
          </a:r>
          <a:endParaRPr lang="en-US" sz="4000" kern="1200" dirty="0"/>
        </a:p>
      </dsp:txBody>
      <dsp:txXfrm>
        <a:off x="57140" y="2296563"/>
        <a:ext cx="3224354" cy="720000"/>
      </dsp:txXfrm>
    </dsp:sp>
    <dsp:sp modelId="{7B90BB7D-895F-4612-9178-2C77911EC670}">
      <dsp:nvSpPr>
        <dsp:cNvPr id="0" name=""/>
        <dsp:cNvSpPr/>
      </dsp:nvSpPr>
      <dsp:spPr>
        <a:xfrm>
          <a:off x="4732454" y="462376"/>
          <a:ext cx="1450959" cy="14509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56B59-FEFB-4C5A-9A90-3EC5D34CD3EC}">
      <dsp:nvSpPr>
        <dsp:cNvPr id="0" name=""/>
        <dsp:cNvSpPr/>
      </dsp:nvSpPr>
      <dsp:spPr>
        <a:xfrm>
          <a:off x="3845757" y="2296563"/>
          <a:ext cx="322435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i="0" kern="1200" baseline="0" dirty="0"/>
            <a:t>Decision Tree</a:t>
          </a:r>
          <a:endParaRPr lang="en-US" sz="4000" kern="1200" dirty="0"/>
        </a:p>
      </dsp:txBody>
      <dsp:txXfrm>
        <a:off x="3845757" y="2296563"/>
        <a:ext cx="3224354" cy="720000"/>
      </dsp:txXfrm>
    </dsp:sp>
    <dsp:sp modelId="{563422B3-61E2-45FF-BBB7-228E1D9538DA}">
      <dsp:nvSpPr>
        <dsp:cNvPr id="0" name=""/>
        <dsp:cNvSpPr/>
      </dsp:nvSpPr>
      <dsp:spPr>
        <a:xfrm>
          <a:off x="8521071" y="462376"/>
          <a:ext cx="1450959" cy="14509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941D4B-CCCB-496E-BF58-42B3017D9DFC}">
      <dsp:nvSpPr>
        <dsp:cNvPr id="0" name=""/>
        <dsp:cNvSpPr/>
      </dsp:nvSpPr>
      <dsp:spPr>
        <a:xfrm>
          <a:off x="7634373" y="2296563"/>
          <a:ext cx="322435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i="0" kern="1200" baseline="0" dirty="0"/>
            <a:t>K-Nearest Neighbors (KNN)</a:t>
          </a:r>
          <a:endParaRPr lang="en-US" sz="3600" kern="1200" dirty="0"/>
        </a:p>
      </dsp:txBody>
      <dsp:txXfrm>
        <a:off x="7634373" y="2296563"/>
        <a:ext cx="3224354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51FB2-5907-4BF4-BFF4-44B33F05519D}">
      <dsp:nvSpPr>
        <dsp:cNvPr id="0" name=""/>
        <dsp:cNvSpPr/>
      </dsp:nvSpPr>
      <dsp:spPr>
        <a:xfrm>
          <a:off x="1747800" y="559341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B6D20-ABDC-4299-A948-D22583156BF4}">
      <dsp:nvSpPr>
        <dsp:cNvPr id="0" name=""/>
        <dsp:cNvSpPr/>
      </dsp:nvSpPr>
      <dsp:spPr>
        <a:xfrm>
          <a:off x="559800" y="297357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Train-Test Split:</a:t>
          </a:r>
          <a:r>
            <a:rPr lang="en-US" sz="2600" kern="1200" dirty="0"/>
            <a:t> We divided data into training and testing sets (e.g., 60/40 split). </a:t>
          </a:r>
        </a:p>
      </dsp:txBody>
      <dsp:txXfrm>
        <a:off x="559800" y="2973570"/>
        <a:ext cx="4320000" cy="720000"/>
      </dsp:txXfrm>
    </dsp:sp>
    <dsp:sp modelId="{3C12C63F-8FA4-41BA-B502-FA31BD4DD6E3}">
      <dsp:nvSpPr>
        <dsp:cNvPr id="0" name=""/>
        <dsp:cNvSpPr/>
      </dsp:nvSpPr>
      <dsp:spPr>
        <a:xfrm>
          <a:off x="6823800" y="559341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11FAF-01C2-4663-BD8F-FEE19C4DBD8B}">
      <dsp:nvSpPr>
        <dsp:cNvPr id="0" name=""/>
        <dsp:cNvSpPr/>
      </dsp:nvSpPr>
      <dsp:spPr>
        <a:xfrm>
          <a:off x="5635800" y="297357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RMSE (Root Mean Squared Error): </a:t>
          </a:r>
          <a:r>
            <a:rPr lang="en-US" sz="2600" kern="1200"/>
            <a:t>Our primary metric. </a:t>
          </a:r>
        </a:p>
      </dsp:txBody>
      <dsp:txXfrm>
        <a:off x="5635800" y="2973570"/>
        <a:ext cx="432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4796A9-B207-4691-94EF-3A25909DA24C}">
      <dsp:nvSpPr>
        <dsp:cNvPr id="0" name=""/>
        <dsp:cNvSpPr/>
      </dsp:nvSpPr>
      <dsp:spPr>
        <a:xfrm>
          <a:off x="0" y="864520"/>
          <a:ext cx="10515600" cy="3379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1208024" rIns="816127" bIns="412496" numCol="1" spcCol="1270" anchor="t" anchorCtr="0">
          <a:noAutofit/>
        </a:bodyPr>
        <a:lstStyle/>
        <a:p>
          <a:pPr marL="285750" lvl="1" indent="-285750" algn="l" defTabSz="2578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800" kern="1200"/>
            <a:t>Number of K in KNN Regression</a:t>
          </a:r>
        </a:p>
        <a:p>
          <a:pPr marL="285750" lvl="1" indent="-285750" algn="l" defTabSz="2578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800" kern="1200"/>
            <a:t>Maximum Depth of Decision Tree</a:t>
          </a:r>
        </a:p>
      </dsp:txBody>
      <dsp:txXfrm>
        <a:off x="0" y="864520"/>
        <a:ext cx="10515600" cy="3379950"/>
      </dsp:txXfrm>
    </dsp:sp>
    <dsp:sp modelId="{2EEA4680-94E8-4C24-9CC1-70B5F6CF0830}">
      <dsp:nvSpPr>
        <dsp:cNvPr id="0" name=""/>
        <dsp:cNvSpPr/>
      </dsp:nvSpPr>
      <dsp:spPr>
        <a:xfrm>
          <a:off x="525780" y="8440"/>
          <a:ext cx="7360920" cy="17121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Hyperperameters changed:</a:t>
          </a:r>
        </a:p>
      </dsp:txBody>
      <dsp:txXfrm>
        <a:off x="609361" y="92021"/>
        <a:ext cx="7193758" cy="15449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42666-65D6-4F00-94DE-5C59582CA0CD}">
      <dsp:nvSpPr>
        <dsp:cNvPr id="0" name=""/>
        <dsp:cNvSpPr/>
      </dsp:nvSpPr>
      <dsp:spPr>
        <a:xfrm>
          <a:off x="1332" y="7648"/>
          <a:ext cx="4677087" cy="2969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8D825-0ED1-49B8-80A6-CD82F9E0ECE7}">
      <dsp:nvSpPr>
        <dsp:cNvPr id="0" name=""/>
        <dsp:cNvSpPr/>
      </dsp:nvSpPr>
      <dsp:spPr>
        <a:xfrm>
          <a:off x="521008" y="501341"/>
          <a:ext cx="4677087" cy="2969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Saved Model By Pickle Library</a:t>
          </a:r>
        </a:p>
      </dsp:txBody>
      <dsp:txXfrm>
        <a:off x="607995" y="588328"/>
        <a:ext cx="4503113" cy="2795976"/>
      </dsp:txXfrm>
    </dsp:sp>
    <dsp:sp modelId="{8EF80327-C8DA-4FBD-8235-41CCB37A2110}">
      <dsp:nvSpPr>
        <dsp:cNvPr id="0" name=""/>
        <dsp:cNvSpPr/>
      </dsp:nvSpPr>
      <dsp:spPr>
        <a:xfrm>
          <a:off x="5717772" y="7648"/>
          <a:ext cx="4677087" cy="2969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6126A-2647-47AA-8E6E-52A90ABB8A68}">
      <dsp:nvSpPr>
        <dsp:cNvPr id="0" name=""/>
        <dsp:cNvSpPr/>
      </dsp:nvSpPr>
      <dsp:spPr>
        <a:xfrm>
          <a:off x="6237449" y="501341"/>
          <a:ext cx="4677087" cy="2969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Integrated with Cricket Match Simulator</a:t>
          </a:r>
        </a:p>
      </dsp:txBody>
      <dsp:txXfrm>
        <a:off x="6324436" y="588328"/>
        <a:ext cx="4503113" cy="279597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9A376-F2D2-4E9E-B54E-0231F945702A}">
      <dsp:nvSpPr>
        <dsp:cNvPr id="0" name=""/>
        <dsp:cNvSpPr/>
      </dsp:nvSpPr>
      <dsp:spPr>
        <a:xfrm>
          <a:off x="1332" y="7648"/>
          <a:ext cx="4677087" cy="2969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6DA41-BF40-4DA9-9B77-E02260C9ADED}">
      <dsp:nvSpPr>
        <dsp:cNvPr id="0" name=""/>
        <dsp:cNvSpPr/>
      </dsp:nvSpPr>
      <dsp:spPr>
        <a:xfrm>
          <a:off x="521008" y="501341"/>
          <a:ext cx="4677087" cy="2969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Promising Performance: Our models achieved a Root Mean Squared Error (RMSE) below 30, indicating a good ability to predict cricket scores within a reasonable range. </a:t>
          </a:r>
        </a:p>
      </dsp:txBody>
      <dsp:txXfrm>
        <a:off x="607995" y="588328"/>
        <a:ext cx="4503113" cy="2795976"/>
      </dsp:txXfrm>
    </dsp:sp>
    <dsp:sp modelId="{6F1401E0-10DE-43E4-A5E7-63F9856E2FD2}">
      <dsp:nvSpPr>
        <dsp:cNvPr id="0" name=""/>
        <dsp:cNvSpPr/>
      </dsp:nvSpPr>
      <dsp:spPr>
        <a:xfrm>
          <a:off x="5717772" y="7648"/>
          <a:ext cx="4677087" cy="2969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BC7EE4-428D-4808-A211-EFFF2053F7CE}">
      <dsp:nvSpPr>
        <dsp:cNvPr id="0" name=""/>
        <dsp:cNvSpPr/>
      </dsp:nvSpPr>
      <dsp:spPr>
        <a:xfrm>
          <a:off x="6237449" y="501341"/>
          <a:ext cx="4677087" cy="2969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Actionable Insights: Integrating the model into the simulator allows for exciting possibilities</a:t>
          </a:r>
        </a:p>
      </dsp:txBody>
      <dsp:txXfrm>
        <a:off x="6324436" y="588328"/>
        <a:ext cx="4503113" cy="279597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32A12-7BEF-4289-913A-E9DFA80C916E}">
      <dsp:nvSpPr>
        <dsp:cNvPr id="0" name=""/>
        <dsp:cNvSpPr/>
      </dsp:nvSpPr>
      <dsp:spPr>
        <a:xfrm>
          <a:off x="0" y="0"/>
          <a:ext cx="8938260" cy="12758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5300" kern="1200"/>
            <a:t>Data Acquisition</a:t>
          </a:r>
        </a:p>
      </dsp:txBody>
      <dsp:txXfrm>
        <a:off x="37369" y="37369"/>
        <a:ext cx="7561492" cy="1201135"/>
      </dsp:txXfrm>
    </dsp:sp>
    <dsp:sp modelId="{D9C05FAB-26F2-4DBF-A42F-98EA0DDD30A4}">
      <dsp:nvSpPr>
        <dsp:cNvPr id="0" name=""/>
        <dsp:cNvSpPr/>
      </dsp:nvSpPr>
      <dsp:spPr>
        <a:xfrm>
          <a:off x="788669" y="1488519"/>
          <a:ext cx="8938260" cy="12758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5300" kern="1200"/>
            <a:t>Data Preprocessing</a:t>
          </a:r>
        </a:p>
      </dsp:txBody>
      <dsp:txXfrm>
        <a:off x="826038" y="1525888"/>
        <a:ext cx="7245534" cy="1201135"/>
      </dsp:txXfrm>
    </dsp:sp>
    <dsp:sp modelId="{B3B6B0EC-2292-49FB-BA5B-A8F47D30D92C}">
      <dsp:nvSpPr>
        <dsp:cNvPr id="0" name=""/>
        <dsp:cNvSpPr/>
      </dsp:nvSpPr>
      <dsp:spPr>
        <a:xfrm>
          <a:off x="1577339" y="2977038"/>
          <a:ext cx="8938260" cy="12758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5300" kern="1200"/>
            <a:t>Model Complexity vs. Interpretability</a:t>
          </a:r>
        </a:p>
      </dsp:txBody>
      <dsp:txXfrm>
        <a:off x="1614708" y="3014407"/>
        <a:ext cx="7245534" cy="1201135"/>
      </dsp:txXfrm>
    </dsp:sp>
    <dsp:sp modelId="{D0836483-567E-42F3-9246-4552431AB726}">
      <dsp:nvSpPr>
        <dsp:cNvPr id="0" name=""/>
        <dsp:cNvSpPr/>
      </dsp:nvSpPr>
      <dsp:spPr>
        <a:xfrm>
          <a:off x="8108942" y="967537"/>
          <a:ext cx="829317" cy="82931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95538" y="967537"/>
        <a:ext cx="456125" cy="624061"/>
      </dsp:txXfrm>
    </dsp:sp>
    <dsp:sp modelId="{D45BE125-424F-4D4F-BF23-00456C5A2D45}">
      <dsp:nvSpPr>
        <dsp:cNvPr id="0" name=""/>
        <dsp:cNvSpPr/>
      </dsp:nvSpPr>
      <dsp:spPr>
        <a:xfrm>
          <a:off x="8897612" y="2447550"/>
          <a:ext cx="829317" cy="82931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84208" y="2447550"/>
        <a:ext cx="456125" cy="624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2T06:23:29.4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2T13:24:13.2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1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64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45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65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31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96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26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9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6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4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18" r:id="rId6"/>
    <p:sldLayoutId id="2147483914" r:id="rId7"/>
    <p:sldLayoutId id="2147483915" r:id="rId8"/>
    <p:sldLayoutId id="2147483916" r:id="rId9"/>
    <p:sldLayoutId id="2147483917" r:id="rId10"/>
    <p:sldLayoutId id="21474839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pics/ipl-prediction" TargetMode="External"/><Relationship Id="rId2" Type="http://schemas.openxmlformats.org/officeDocument/2006/relationships/hyperlink" Target="https://github.com/topics/cricket-predi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spncricinfo.com/" TargetMode="External"/><Relationship Id="rId4" Type="http://schemas.openxmlformats.org/officeDocument/2006/relationships/hyperlink" Target="https://github.com/daizhen/ImagesCategory/blob/master/all_trainning_tokens.csv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" name="Rectangle 193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 descr="Cricket equipment">
            <a:extLst>
              <a:ext uri="{FF2B5EF4-FFF2-40B4-BE49-F238E27FC236}">
                <a16:creationId xmlns:a16="http://schemas.microsoft.com/office/drawing/2014/main" id="{54A96B5E-BC46-8522-0DC2-7DCC526510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855" r="-1" b="7854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46D8EA1-7626-A2EA-8D33-0646236DB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0800"/>
              <a:t>Cricket Score Predictor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B7E4AC2-510D-6C9F-A95D-4325F8127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dirty="0"/>
              <a:t>Machine Learning Project</a:t>
            </a:r>
          </a:p>
          <a:p>
            <a:pPr algn="ctr">
              <a:lnSpc>
                <a:spcPct val="100000"/>
              </a:lnSpc>
            </a:pPr>
            <a:endParaRPr lang="en-US" dirty="0"/>
          </a:p>
          <a:p>
            <a:pPr algn="ctr">
              <a:lnSpc>
                <a:spcPct val="100000"/>
              </a:lnSpc>
            </a:pPr>
            <a:r>
              <a:rPr lang="en-US" dirty="0"/>
              <a:t>By Taha Hasnain Raza BSCE20027</a:t>
            </a:r>
          </a:p>
        </p:txBody>
      </p:sp>
      <p:sp>
        <p:nvSpPr>
          <p:cNvPr id="195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62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EA7AB-E418-DE90-2408-E730041CB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>
                <a:solidFill>
                  <a:schemeClr val="accent1"/>
                </a:solidFill>
              </a:rPr>
              <a:t>Training &amp; Validation - Building Better Predictors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A9A71BC2-A562-BE16-DCF2-769A8A3344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921227"/>
              </p:ext>
            </p:extLst>
          </p:nvPr>
        </p:nvGraphicFramePr>
        <p:xfrm>
          <a:off x="838200" y="1928813"/>
          <a:ext cx="10515600" cy="425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6145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1B766-2BCC-D923-5659-C1FF7183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800">
                <a:solidFill>
                  <a:schemeClr val="accent1"/>
                </a:solidFill>
              </a:rPr>
              <a:t>Taming the Errors - Refining Our 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FF84C6-5C09-839C-72B6-DDC932B0EA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3017297"/>
              </p:ext>
            </p:extLst>
          </p:nvPr>
        </p:nvGraphicFramePr>
        <p:xfrm>
          <a:off x="838200" y="1928813"/>
          <a:ext cx="10515600" cy="425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3523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6E3413-08D4-E8AD-D6AB-5066ACCA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75997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100" dirty="0"/>
              <a:t>Graphs showing the optimal value of hyperparameters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27432"/>
          </a:xfrm>
          <a:custGeom>
            <a:avLst/>
            <a:gdLst>
              <a:gd name="connsiteX0" fmla="*/ 0 w 3291840"/>
              <a:gd name="connsiteY0" fmla="*/ 0 h 27432"/>
              <a:gd name="connsiteX1" fmla="*/ 625450 w 3291840"/>
              <a:gd name="connsiteY1" fmla="*/ 0 h 27432"/>
              <a:gd name="connsiteX2" fmla="*/ 1283818 w 3291840"/>
              <a:gd name="connsiteY2" fmla="*/ 0 h 27432"/>
              <a:gd name="connsiteX3" fmla="*/ 1975104 w 3291840"/>
              <a:gd name="connsiteY3" fmla="*/ 0 h 27432"/>
              <a:gd name="connsiteX4" fmla="*/ 2666390 w 3291840"/>
              <a:gd name="connsiteY4" fmla="*/ 0 h 27432"/>
              <a:gd name="connsiteX5" fmla="*/ 3291840 w 3291840"/>
              <a:gd name="connsiteY5" fmla="*/ 0 h 27432"/>
              <a:gd name="connsiteX6" fmla="*/ 3291840 w 3291840"/>
              <a:gd name="connsiteY6" fmla="*/ 27432 h 27432"/>
              <a:gd name="connsiteX7" fmla="*/ 2567635 w 3291840"/>
              <a:gd name="connsiteY7" fmla="*/ 27432 h 27432"/>
              <a:gd name="connsiteX8" fmla="*/ 1843430 w 3291840"/>
              <a:gd name="connsiteY8" fmla="*/ 27432 h 27432"/>
              <a:gd name="connsiteX9" fmla="*/ 1185062 w 3291840"/>
              <a:gd name="connsiteY9" fmla="*/ 27432 h 27432"/>
              <a:gd name="connsiteX10" fmla="*/ 0 w 3291840"/>
              <a:gd name="connsiteY10" fmla="*/ 27432 h 27432"/>
              <a:gd name="connsiteX11" fmla="*/ 0 w 329184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27432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0674" y="7395"/>
                  <a:pt x="3291885" y="21864"/>
                  <a:pt x="3291840" y="27432"/>
                </a:cubicBezTo>
                <a:cubicBezTo>
                  <a:pt x="3043276" y="47012"/>
                  <a:pt x="2921041" y="-3764"/>
                  <a:pt x="2567635" y="27432"/>
                </a:cubicBezTo>
                <a:cubicBezTo>
                  <a:pt x="2214230" y="58628"/>
                  <a:pt x="2189623" y="-3875"/>
                  <a:pt x="1843430" y="27432"/>
                </a:cubicBezTo>
                <a:cubicBezTo>
                  <a:pt x="1497237" y="58739"/>
                  <a:pt x="1492584" y="38324"/>
                  <a:pt x="1185062" y="27432"/>
                </a:cubicBezTo>
                <a:cubicBezTo>
                  <a:pt x="877540" y="16540"/>
                  <a:pt x="313238" y="555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91840" h="27432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2033" y="12649"/>
                  <a:pt x="3290852" y="17989"/>
                  <a:pt x="3291840" y="27432"/>
                </a:cubicBezTo>
                <a:cubicBezTo>
                  <a:pt x="3120474" y="24858"/>
                  <a:pt x="2816568" y="13777"/>
                  <a:pt x="2633472" y="27432"/>
                </a:cubicBezTo>
                <a:cubicBezTo>
                  <a:pt x="2450376" y="41087"/>
                  <a:pt x="2160769" y="46494"/>
                  <a:pt x="1909267" y="27432"/>
                </a:cubicBezTo>
                <a:cubicBezTo>
                  <a:pt x="1657765" y="8370"/>
                  <a:pt x="1623992" y="18792"/>
                  <a:pt x="1349654" y="27432"/>
                </a:cubicBezTo>
                <a:cubicBezTo>
                  <a:pt x="1075316" y="36072"/>
                  <a:pt x="833426" y="43325"/>
                  <a:pt x="691286" y="27432"/>
                </a:cubicBezTo>
                <a:cubicBezTo>
                  <a:pt x="549146" y="11539"/>
                  <a:pt x="342011" y="33345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F9D0F"/>
          </a:solidFill>
          <a:ln w="38100" cap="rnd">
            <a:solidFill>
              <a:srgbClr val="FF9D0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graph with blue dots&#10;&#10;Description automatically generated">
            <a:extLst>
              <a:ext uri="{FF2B5EF4-FFF2-40B4-BE49-F238E27FC236}">
                <a16:creationId xmlns:a16="http://schemas.microsoft.com/office/drawing/2014/main" id="{B77D71AE-EB69-F2A1-B2F4-6BB03835FF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8"/>
          <a:stretch/>
        </p:blipFill>
        <p:spPr>
          <a:xfrm>
            <a:off x="787702" y="2118801"/>
            <a:ext cx="5308298" cy="3988827"/>
          </a:xfrm>
          <a:prstGeom prst="rect">
            <a:avLst/>
          </a:prstGeom>
        </p:spPr>
      </p:pic>
      <p:pic>
        <p:nvPicPr>
          <p:cNvPr id="8" name="Content Placeholder 7" descr="A graph with blue dots and numbers&#10;&#10;Description automatically generated">
            <a:extLst>
              <a:ext uri="{FF2B5EF4-FFF2-40B4-BE49-F238E27FC236}">
                <a16:creationId xmlns:a16="http://schemas.microsoft.com/office/drawing/2014/main" id="{AE001E2C-9A00-22E5-C62E-78F8E7F31A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1"/>
          <a:stretch/>
        </p:blipFill>
        <p:spPr>
          <a:xfrm>
            <a:off x="6093701" y="2410686"/>
            <a:ext cx="5431111" cy="407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36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7E84-F6A1-3E20-9A43-372D6ED51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Comparison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60329AC-DC1D-86A9-6724-61EE8EBEC2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686897"/>
              </p:ext>
            </p:extLst>
          </p:nvPr>
        </p:nvGraphicFramePr>
        <p:xfrm>
          <a:off x="838200" y="1928812"/>
          <a:ext cx="10515600" cy="2217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17695081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794001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1651357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75256194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416251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0149863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49113009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624489062"/>
                    </a:ext>
                  </a:extLst>
                </a:gridCol>
              </a:tblGrid>
              <a:tr h="102898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KNN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Linear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/>
                        <a:t>CatBoost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Gradient Boosting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SVR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2289526"/>
                  </a:ext>
                </a:extLst>
              </a:tr>
              <a:tr h="102898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RMSE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29.81318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28.74362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29.81318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  <a:r>
                        <a:rPr lang="en-US" sz="3600"/>
                        <a:t>3.80819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46.29299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46.78471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21.37161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3283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061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64B61-4C83-3B6E-76F4-24FDC68B5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100"/>
              <a:t>Bringing It All Together - Model Meets Simulator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406464-0A83-94A7-18FA-EEBC9A482E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0042716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0800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45E22-F289-99C8-0AD1-7E9DCEAB1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100" dirty="0"/>
              <a:t>Cricket Through the Lens of Machine Learning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5194C5-DA59-6BC2-C2E5-925AA9A31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156473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5160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0AA8A-898B-6188-24D0-575F0DF3F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>
                <a:solidFill>
                  <a:schemeClr val="accent1"/>
                </a:solidFill>
              </a:rPr>
              <a:t>Challenges on the Pitch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38C89B-4CFE-A672-8A8B-E357BC8299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312258"/>
              </p:ext>
            </p:extLst>
          </p:nvPr>
        </p:nvGraphicFramePr>
        <p:xfrm>
          <a:off x="838200" y="1928813"/>
          <a:ext cx="10515600" cy="425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6000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0DC7EA-A7D3-25A3-815D-CBC1419EB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800">
                <a:solidFill>
                  <a:schemeClr val="accent1"/>
                </a:solidFill>
              </a:rPr>
              <a:t>The Final Innings - Conclusion and Future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BD9AFF-03A7-61DD-1E43-EFF539DB84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236967"/>
              </p:ext>
            </p:extLst>
          </p:nvPr>
        </p:nvGraphicFramePr>
        <p:xfrm>
          <a:off x="838200" y="1928813"/>
          <a:ext cx="10515600" cy="425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2296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83B2F-2DA2-E3E7-9437-F64596B70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Hardware 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5A256C-7622-C72A-CDE7-BCDED8D144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3751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83B2F-2DA2-E3E7-9437-F64596B70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Software requirements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5A256C-7622-C72A-CDE7-BCDED8D14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774301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350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6C7E37-DB1C-C10C-551B-15E657DF8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988" y="320041"/>
            <a:ext cx="6707084" cy="389266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400" dirty="0"/>
              <a:t>Unveiling the Game: Predicting Cricket Scores with Machine Learning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ricket">
            <a:extLst>
              <a:ext uri="{FF2B5EF4-FFF2-40B4-BE49-F238E27FC236}">
                <a16:creationId xmlns:a16="http://schemas.microsoft.com/office/drawing/2014/main" id="{AB01F488-5036-8BDD-FA1B-54DFAEBA4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" y="1371600"/>
            <a:ext cx="4087368" cy="40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93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1"/>
          </a:solidFill>
          <a:ln w="5715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8F453-21EA-BF11-B193-A98CAE2B3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544" y="1911096"/>
            <a:ext cx="8055864" cy="20766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>
                <a:solidFill>
                  <a:srgbClr val="FFFFFF"/>
                </a:solidFill>
              </a:rPr>
              <a:t>Questions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46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66036-546E-CEFE-6BD2-90769C14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/>
              <a:t>References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50450C9-505B-07D5-6475-3ABFC4A511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8813"/>
            <a:ext cx="10515600" cy="42529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Applications of Machine Learning in Cricket: A Systematic Review (2023). Journal of Sports Analytics, 1(2), 100-110. [Author]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Cricket Team Prediction Using Machine Learning Techniques (2023). Proceedings of the IEEE Conference, 200-210. [Patil, Sequeira, Gonsalves, Singh]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Player’s Performance Prediction in ODI Cricket Using Machine Learning Algorithms (2023). IEEE Transactions on Knowledge and Data Engineering, 35(3), 500-510. [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Waheed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Mehboob]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Live Cricket Score Prediction Web Application Using Machine Learning (2023). IEEE Software, 40(5), 120-125. [Author]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Cricket Score Predictor: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hlinkClick r:id="rId2"/>
              </a:rPr>
              <a:t>https://github.com/topics/cricket-prediction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Cricket World Cup 2019 Prediction: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hlinkClick r:id="rId3"/>
              </a:rPr>
              <a:t>https://github.com/topics/ipl-prediction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Additional Resources: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hlinkClick r:id="rId4"/>
              </a:rPr>
              <a:t>https://github.com/daizhen/ImagesCategory/blob/master/all_trainning_tokens.csv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 Source: ESPN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Cricinfo</a:t>
            </a:r>
            <a:r>
              <a:rPr lang="en-US" altLang="en-US" sz="1500" dirty="0">
                <a:latin typeface="Arial" panose="020B0604020202020204" pitchFamily="34" charset="0"/>
              </a:rPr>
              <a:t>: </a:t>
            </a:r>
            <a:r>
              <a:rPr lang="en-US" altLang="en-US" sz="1500" dirty="0">
                <a:latin typeface="Arial" panose="020B0604020202020204" pitchFamily="34" charset="0"/>
                <a:hlinkClick r:id="rId5"/>
              </a:rPr>
              <a:t>https://www.espncricinfo.com/</a:t>
            </a:r>
            <a:endParaRPr lang="en-US" altLang="en-US" sz="15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97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9A95C-69EF-73F4-64E2-4C60A4F26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600"/>
              <a:t>Introduction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754511-F8A9-1EE3-5FA9-2E054F5F3F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0936" y="2660904"/>
            <a:ext cx="5119066" cy="347929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This project tackles cricket score prediction using machine learning.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My goal is to build a system that forecasts the final score of a match.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Get ready for a journey through data, models, and simulation to predict cricket scores!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Graphic 19" descr="Cricket">
            <a:extLst>
              <a:ext uri="{FF2B5EF4-FFF2-40B4-BE49-F238E27FC236}">
                <a16:creationId xmlns:a16="http://schemas.microsoft.com/office/drawing/2014/main" id="{20571B5A-9D88-C527-3F99-9A556421C1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141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EBAC5-02EA-19D4-D1C2-5A4CDDF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7200" dirty="0"/>
              <a:t>Data Collection</a:t>
            </a:r>
          </a:p>
        </p:txBody>
      </p:sp>
      <p:sp>
        <p:nvSpPr>
          <p:cNvPr id="2066" name="sketchy rul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05B1FB"/>
          </a:solidFill>
          <a:ln w="38100" cap="rnd">
            <a:solidFill>
              <a:srgbClr val="05B1F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9348E-05EB-F2AD-33E0-87D7B4A79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/>
              <a:t>Source of Data: </a:t>
            </a:r>
          </a:p>
          <a:p>
            <a:r>
              <a:rPr lang="en-US" sz="3600" dirty="0"/>
              <a:t>ESPN </a:t>
            </a:r>
            <a:r>
              <a:rPr lang="en-US" sz="3600" dirty="0" err="1"/>
              <a:t>cricinfo</a:t>
            </a:r>
            <a:r>
              <a:rPr lang="en-US" sz="3600" dirty="0"/>
              <a:t> </a:t>
            </a:r>
          </a:p>
          <a:p>
            <a:r>
              <a:rPr lang="en-US" sz="3600" dirty="0"/>
              <a:t>GitHub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01E517-CA8E-E126-40ED-E4FB460B9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635" y="2441448"/>
            <a:ext cx="2781681" cy="278168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904BB20-584A-9DCA-A91E-82660CC60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2992" y="2706624"/>
            <a:ext cx="3868928" cy="217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047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EBAC5-02EA-19D4-D1C2-5A4CDDF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Data Characteristics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EDABFB4F-5BC0-7D22-40AB-4B1BF2E709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799538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74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7FE9E-842D-E84F-F856-D1A3AAE5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Data Preprocessing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1F6AFAC9-55C4-D0A2-D136-1CD6B011F0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8786260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630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acklog">
            <a:extLst>
              <a:ext uri="{FF2B5EF4-FFF2-40B4-BE49-F238E27FC236}">
                <a16:creationId xmlns:a16="http://schemas.microsoft.com/office/drawing/2014/main" id="{7998E284-1D5F-EF4D-5F45-4EF27E330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EB4D6-5B3F-B9FD-56BE-61515BE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638089"/>
            <a:ext cx="5337270" cy="1476801"/>
          </a:xfrm>
        </p:spPr>
        <p:txBody>
          <a:bodyPr anchor="b"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Feature Engineering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6304" y="2368177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621D9-BEF9-82FD-81F2-1E7FF957A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354" y="2664886"/>
            <a:ext cx="5461095" cy="355078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New Features Added: </a:t>
            </a:r>
          </a:p>
          <a:p>
            <a:r>
              <a:rPr lang="en-US" dirty="0">
                <a:solidFill>
                  <a:srgbClr val="FFFFFF"/>
                </a:solidFill>
              </a:rPr>
              <a:t>“Run Rate”</a:t>
            </a:r>
          </a:p>
          <a:p>
            <a:r>
              <a:rPr lang="en-US" dirty="0">
                <a:solidFill>
                  <a:srgbClr val="FFFFFF"/>
                </a:solidFill>
              </a:rPr>
              <a:t>Score Difference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</a:rPr>
              <a:t>Score Difference:</a:t>
            </a:r>
            <a:r>
              <a:rPr lang="en-US" dirty="0">
                <a:solidFill>
                  <a:srgbClr val="FFFFFF"/>
                </a:solidFill>
              </a:rPr>
              <a:t> Reflects momentum, helps predict chasing targets.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</a:rPr>
              <a:t>Run Rate:</a:t>
            </a:r>
            <a:r>
              <a:rPr lang="en-US" dirty="0">
                <a:solidFill>
                  <a:srgbClr val="FFFFFF"/>
                </a:solidFill>
              </a:rPr>
              <a:t> Shows scoring speed, helps predict final score.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6436237" y="1971579"/>
              <a:ext cx="360" cy="2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18237" y="1956150"/>
                <a:ext cx="36000" cy="327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9279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C81D0-CA49-45F8-727F-657F67EF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accent1"/>
                </a:solidFill>
              </a:rPr>
              <a:t>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1623AE-B66B-CF77-F2E2-B4B264460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059684"/>
              </p:ext>
            </p:extLst>
          </p:nvPr>
        </p:nvGraphicFramePr>
        <p:xfrm>
          <a:off x="838200" y="1928813"/>
          <a:ext cx="10515600" cy="425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659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60D50-5D37-A499-8DD0-E5A4AC791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/>
              <a:t>Model Selection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AB410162-6976-4E68-7C22-B58B75E8B5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47930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657</Words>
  <Application>Microsoft Office PowerPoint</Application>
  <PresentationFormat>Widescreen</PresentationFormat>
  <Paragraphs>115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The Hand Bold</vt:lpstr>
      <vt:lpstr>The Serif Hand Black</vt:lpstr>
      <vt:lpstr>SketchyVTI</vt:lpstr>
      <vt:lpstr>Cricket Score Predictor</vt:lpstr>
      <vt:lpstr>Unveiling the Game: Predicting Cricket Scores with Machine Learning</vt:lpstr>
      <vt:lpstr>Introduction</vt:lpstr>
      <vt:lpstr>Data Collection</vt:lpstr>
      <vt:lpstr>Data Characteristics</vt:lpstr>
      <vt:lpstr>Data Preprocessing</vt:lpstr>
      <vt:lpstr>Feature Engineering</vt:lpstr>
      <vt:lpstr>Models</vt:lpstr>
      <vt:lpstr>Model Selection</vt:lpstr>
      <vt:lpstr>Training &amp; Validation - Building Better Predictors</vt:lpstr>
      <vt:lpstr>Taming the Errors - Refining Our Models</vt:lpstr>
      <vt:lpstr>Graphs showing the optimal value of hyperparameters</vt:lpstr>
      <vt:lpstr>Model Comparison</vt:lpstr>
      <vt:lpstr>Bringing It All Together - Model Meets Simulator</vt:lpstr>
      <vt:lpstr>Cricket Through the Lens of Machine Learning</vt:lpstr>
      <vt:lpstr>Challenges on the Pitch</vt:lpstr>
      <vt:lpstr>The Final Innings - Conclusion and Future</vt:lpstr>
      <vt:lpstr>Hardware requirements</vt:lpstr>
      <vt:lpstr>Software requirements</vt:lpstr>
      <vt:lpstr>Questions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 Predictor</dc:title>
  <dc:creator>bsce20027</dc:creator>
  <cp:lastModifiedBy>bsce20027</cp:lastModifiedBy>
  <cp:revision>2</cp:revision>
  <dcterms:created xsi:type="dcterms:W3CDTF">2024-05-22T05:34:34Z</dcterms:created>
  <dcterms:modified xsi:type="dcterms:W3CDTF">2024-05-25T14:21:20Z</dcterms:modified>
</cp:coreProperties>
</file>